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8" r:id="rId3"/>
    <p:sldId id="269" r:id="rId4"/>
    <p:sldId id="257" r:id="rId5"/>
    <p:sldId id="259" r:id="rId6"/>
    <p:sldId id="260" r:id="rId7"/>
    <p:sldId id="270" r:id="rId8"/>
    <p:sldId id="264" r:id="rId9"/>
    <p:sldId id="261" r:id="rId10"/>
    <p:sldId id="258" r:id="rId11"/>
    <p:sldId id="271" r:id="rId12"/>
    <p:sldId id="262" r:id="rId13"/>
    <p:sldId id="263" r:id="rId14"/>
    <p:sldId id="265" r:id="rId15"/>
    <p:sldId id="272" r:id="rId16"/>
    <p:sldId id="266" r:id="rId17"/>
    <p:sldId id="267" r:id="rId18"/>
    <p:sldId id="273" r:id="rId19"/>
    <p:sldId id="276" r:id="rId20"/>
  </p:sldIdLst>
  <p:sldSz cx="12192000" cy="6858000"/>
  <p:notesSz cx="6858000" cy="9144000"/>
  <p:embeddedFontLst>
    <p:embeddedFont>
      <p:font typeface="方正硬笔楷书简体" panose="02010600030101010101" charset="-122"/>
      <p:regular r:id="rId21"/>
    </p:embeddedFont>
    <p:embeddedFont>
      <p:font typeface="Trebuchet MS" panose="020B0603020202020204" pitchFamily="34" charset="0"/>
      <p:regular r:id="rId22"/>
      <p:bold r:id="rId23"/>
      <p:italic r:id="rId24"/>
      <p:boldItalic r:id="rId25"/>
    </p:embeddedFont>
    <p:embeddedFont>
      <p:font typeface="等线" panose="02010600030101010101" pitchFamily="2" charset="-122"/>
      <p:regular r:id="rId26"/>
      <p:bold r:id="rId27"/>
    </p:embeddedFont>
    <p:embeddedFont>
      <p:font typeface="等线 Light" panose="02010600030101010101" pitchFamily="2" charset="-122"/>
      <p:regular r:id="rId28"/>
    </p:embeddedFont>
    <p:embeddedFont>
      <p:font typeface="微软雅黑" panose="020B0503020204020204" pitchFamily="34" charset="-122"/>
      <p:regular r:id="rId29"/>
      <p:bold r:id="rId30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25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E5C57-BC56-4A64-9FBA-4306EFF0FDDD}" type="datetimeFigureOut">
              <a:rPr lang="zh-CN" altLang="en-US" smtClean="0"/>
              <a:t>2019/11/26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5A6F7-CF0F-41D1-BF85-F1852B6350F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稻壳儿春秋广告/盗版必究        原创来源：http://chn.docer.com/works?userid=199329941#!/work_time"/>
          <p:cNvSpPr txBox="1"/>
          <p:nvPr/>
        </p:nvSpPr>
        <p:spPr>
          <a:xfrm>
            <a:off x="1622665" y="3977070"/>
            <a:ext cx="9377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HAND-DRAWN PAPER DEFENSE </a:t>
            </a:r>
            <a:r>
              <a:rPr lang="en-US" altLang="zh-CN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PPT </a:t>
            </a: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TEMPLATE</a:t>
            </a:r>
          </a:p>
        </p:txBody>
      </p:sp>
      <p:sp>
        <p:nvSpPr>
          <p:cNvPr id="140" name="稻壳儿春秋广告/盗版必究        原创来源：http://chn.docer.com/works?userid=199329941#!/work_time"/>
          <p:cNvSpPr txBox="1"/>
          <p:nvPr/>
        </p:nvSpPr>
        <p:spPr>
          <a:xfrm>
            <a:off x="3698130" y="4742554"/>
            <a:ext cx="54490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Fresh business general template</a:t>
            </a:r>
          </a:p>
          <a:p>
            <a:pPr algn="ctr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Applicable to enterprise introduction, summary report, sales marketing, chart data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2" name="稻壳儿春秋广告/盗版必究        原创来源：http://chn.docer.com/works?userid=199329941#!/work_time"/>
          <p:cNvSpPr txBox="1"/>
          <p:nvPr/>
        </p:nvSpPr>
        <p:spPr>
          <a:xfrm>
            <a:off x="4856211" y="5723482"/>
            <a:ext cx="31142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  <a:sym typeface="+mn-lt"/>
              </a:rPr>
              <a:t>Instructor:                                        Respondent:</a:t>
            </a:r>
          </a:p>
        </p:txBody>
      </p:sp>
      <p:grpSp>
        <p:nvGrpSpPr>
          <p:cNvPr id="5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2561289" y="1952090"/>
            <a:ext cx="1660288" cy="1543484"/>
            <a:chOff x="2351" y="1690"/>
            <a:chExt cx="796" cy="7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51" y="2154"/>
              <a:ext cx="149" cy="76"/>
            </a:xfrm>
            <a:custGeom>
              <a:avLst/>
              <a:gdLst>
                <a:gd name="T0" fmla="*/ 66 w 71"/>
                <a:gd name="T1" fmla="*/ 7 h 36"/>
                <a:gd name="T2" fmla="*/ 42 w 71"/>
                <a:gd name="T3" fmla="*/ 0 h 36"/>
                <a:gd name="T4" fmla="*/ 35 w 71"/>
                <a:gd name="T5" fmla="*/ 0 h 36"/>
                <a:gd name="T6" fmla="*/ 34 w 71"/>
                <a:gd name="T7" fmla="*/ 1 h 36"/>
                <a:gd name="T8" fmla="*/ 29 w 71"/>
                <a:gd name="T9" fmla="*/ 1 h 36"/>
                <a:gd name="T10" fmla="*/ 20 w 71"/>
                <a:gd name="T11" fmla="*/ 1 h 36"/>
                <a:gd name="T12" fmla="*/ 4 w 71"/>
                <a:gd name="T13" fmla="*/ 14 h 36"/>
                <a:gd name="T14" fmla="*/ 2 w 71"/>
                <a:gd name="T15" fmla="*/ 25 h 36"/>
                <a:gd name="T16" fmla="*/ 10 w 71"/>
                <a:gd name="T17" fmla="*/ 28 h 36"/>
                <a:gd name="T18" fmla="*/ 27 w 71"/>
                <a:gd name="T19" fmla="*/ 17 h 36"/>
                <a:gd name="T20" fmla="*/ 38 w 71"/>
                <a:gd name="T21" fmla="*/ 32 h 36"/>
                <a:gd name="T22" fmla="*/ 48 w 71"/>
                <a:gd name="T23" fmla="*/ 33 h 36"/>
                <a:gd name="T24" fmla="*/ 49 w 71"/>
                <a:gd name="T25" fmla="*/ 29 h 36"/>
                <a:gd name="T26" fmla="*/ 49 w 71"/>
                <a:gd name="T27" fmla="*/ 19 h 36"/>
                <a:gd name="T28" fmla="*/ 61 w 71"/>
                <a:gd name="T29" fmla="*/ 20 h 36"/>
                <a:gd name="T30" fmla="*/ 71 w 71"/>
                <a:gd name="T31" fmla="*/ 15 h 36"/>
                <a:gd name="T32" fmla="*/ 66 w 71"/>
                <a:gd name="T33" fmla="*/ 7 h 36"/>
                <a:gd name="T34" fmla="*/ 19 w 71"/>
                <a:gd name="T35" fmla="*/ 21 h 36"/>
                <a:gd name="T36" fmla="*/ 10 w 71"/>
                <a:gd name="T37" fmla="*/ 24 h 36"/>
                <a:gd name="T38" fmla="*/ 8 w 71"/>
                <a:gd name="T39" fmla="*/ 24 h 36"/>
                <a:gd name="T40" fmla="*/ 6 w 71"/>
                <a:gd name="T41" fmla="*/ 20 h 36"/>
                <a:gd name="T42" fmla="*/ 14 w 71"/>
                <a:gd name="T43" fmla="*/ 10 h 36"/>
                <a:gd name="T44" fmla="*/ 22 w 71"/>
                <a:gd name="T45" fmla="*/ 4 h 36"/>
                <a:gd name="T46" fmla="*/ 24 w 71"/>
                <a:gd name="T47" fmla="*/ 13 h 36"/>
                <a:gd name="T48" fmla="*/ 19 w 71"/>
                <a:gd name="T49" fmla="*/ 21 h 36"/>
                <a:gd name="T50" fmla="*/ 45 w 71"/>
                <a:gd name="T51" fmla="*/ 30 h 36"/>
                <a:gd name="T52" fmla="*/ 44 w 71"/>
                <a:gd name="T53" fmla="*/ 31 h 36"/>
                <a:gd name="T54" fmla="*/ 42 w 71"/>
                <a:gd name="T55" fmla="*/ 30 h 36"/>
                <a:gd name="T56" fmla="*/ 32 w 71"/>
                <a:gd name="T57" fmla="*/ 19 h 36"/>
                <a:gd name="T58" fmla="*/ 29 w 71"/>
                <a:gd name="T59" fmla="*/ 7 h 36"/>
                <a:gd name="T60" fmla="*/ 32 w 71"/>
                <a:gd name="T61" fmla="*/ 10 h 36"/>
                <a:gd name="T62" fmla="*/ 41 w 71"/>
                <a:gd name="T63" fmla="*/ 17 h 36"/>
                <a:gd name="T64" fmla="*/ 45 w 71"/>
                <a:gd name="T65" fmla="*/ 30 h 36"/>
                <a:gd name="T66" fmla="*/ 64 w 71"/>
                <a:gd name="T67" fmla="*/ 16 h 36"/>
                <a:gd name="T68" fmla="*/ 49 w 71"/>
                <a:gd name="T69" fmla="*/ 15 h 36"/>
                <a:gd name="T70" fmla="*/ 38 w 71"/>
                <a:gd name="T71" fmla="*/ 6 h 36"/>
                <a:gd name="T72" fmla="*/ 38 w 71"/>
                <a:gd name="T73" fmla="*/ 4 h 36"/>
                <a:gd name="T74" fmla="*/ 39 w 71"/>
                <a:gd name="T75" fmla="*/ 3 h 36"/>
                <a:gd name="T76" fmla="*/ 43 w 71"/>
                <a:gd name="T77" fmla="*/ 4 h 36"/>
                <a:gd name="T78" fmla="*/ 62 w 71"/>
                <a:gd name="T79" fmla="*/ 9 h 36"/>
                <a:gd name="T80" fmla="*/ 65 w 71"/>
                <a:gd name="T81" fmla="*/ 12 h 36"/>
                <a:gd name="T82" fmla="*/ 64 w 71"/>
                <a:gd name="T8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" h="36">
                  <a:moveTo>
                    <a:pt x="66" y="7"/>
                  </a:moveTo>
                  <a:cubicBezTo>
                    <a:pt x="58" y="2"/>
                    <a:pt x="50" y="1"/>
                    <a:pt x="42" y="0"/>
                  </a:cubicBezTo>
                  <a:cubicBezTo>
                    <a:pt x="40" y="0"/>
                    <a:pt x="37" y="0"/>
                    <a:pt x="35" y="0"/>
                  </a:cubicBezTo>
                  <a:cubicBezTo>
                    <a:pt x="35" y="1"/>
                    <a:pt x="35" y="1"/>
                    <a:pt x="34" y="1"/>
                  </a:cubicBezTo>
                  <a:cubicBezTo>
                    <a:pt x="33" y="0"/>
                    <a:pt x="30" y="1"/>
                    <a:pt x="29" y="1"/>
                  </a:cubicBezTo>
                  <a:cubicBezTo>
                    <a:pt x="26" y="0"/>
                    <a:pt x="23" y="0"/>
                    <a:pt x="20" y="1"/>
                  </a:cubicBezTo>
                  <a:cubicBezTo>
                    <a:pt x="14" y="4"/>
                    <a:pt x="8" y="8"/>
                    <a:pt x="4" y="14"/>
                  </a:cubicBezTo>
                  <a:cubicBezTo>
                    <a:pt x="2" y="17"/>
                    <a:pt x="0" y="22"/>
                    <a:pt x="2" y="25"/>
                  </a:cubicBezTo>
                  <a:cubicBezTo>
                    <a:pt x="4" y="28"/>
                    <a:pt x="7" y="28"/>
                    <a:pt x="10" y="28"/>
                  </a:cubicBezTo>
                  <a:cubicBezTo>
                    <a:pt x="17" y="27"/>
                    <a:pt x="23" y="23"/>
                    <a:pt x="27" y="17"/>
                  </a:cubicBezTo>
                  <a:cubicBezTo>
                    <a:pt x="30" y="23"/>
                    <a:pt x="34" y="28"/>
                    <a:pt x="38" y="32"/>
                  </a:cubicBezTo>
                  <a:cubicBezTo>
                    <a:pt x="41" y="34"/>
                    <a:pt x="46" y="36"/>
                    <a:pt x="48" y="33"/>
                  </a:cubicBezTo>
                  <a:cubicBezTo>
                    <a:pt x="49" y="32"/>
                    <a:pt x="49" y="31"/>
                    <a:pt x="49" y="29"/>
                  </a:cubicBezTo>
                  <a:cubicBezTo>
                    <a:pt x="49" y="26"/>
                    <a:pt x="49" y="22"/>
                    <a:pt x="49" y="19"/>
                  </a:cubicBezTo>
                  <a:cubicBezTo>
                    <a:pt x="53" y="20"/>
                    <a:pt x="57" y="20"/>
                    <a:pt x="61" y="20"/>
                  </a:cubicBezTo>
                  <a:cubicBezTo>
                    <a:pt x="65" y="20"/>
                    <a:pt x="70" y="19"/>
                    <a:pt x="71" y="15"/>
                  </a:cubicBezTo>
                  <a:cubicBezTo>
                    <a:pt x="71" y="11"/>
                    <a:pt x="69" y="8"/>
                    <a:pt x="66" y="7"/>
                  </a:cubicBezTo>
                  <a:close/>
                  <a:moveTo>
                    <a:pt x="19" y="21"/>
                  </a:moveTo>
                  <a:cubicBezTo>
                    <a:pt x="16" y="23"/>
                    <a:pt x="13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6" y="23"/>
                    <a:pt x="6" y="21"/>
                    <a:pt x="6" y="20"/>
                  </a:cubicBezTo>
                  <a:cubicBezTo>
                    <a:pt x="7" y="16"/>
                    <a:pt x="11" y="13"/>
                    <a:pt x="14" y="10"/>
                  </a:cubicBezTo>
                  <a:cubicBezTo>
                    <a:pt x="17" y="8"/>
                    <a:pt x="19" y="4"/>
                    <a:pt x="22" y="4"/>
                  </a:cubicBezTo>
                  <a:cubicBezTo>
                    <a:pt x="22" y="7"/>
                    <a:pt x="23" y="10"/>
                    <a:pt x="24" y="13"/>
                  </a:cubicBezTo>
                  <a:cubicBezTo>
                    <a:pt x="24" y="16"/>
                    <a:pt x="22" y="19"/>
                    <a:pt x="19" y="21"/>
                  </a:cubicBezTo>
                  <a:close/>
                  <a:moveTo>
                    <a:pt x="45" y="30"/>
                  </a:moveTo>
                  <a:cubicBezTo>
                    <a:pt x="45" y="30"/>
                    <a:pt x="45" y="31"/>
                    <a:pt x="44" y="31"/>
                  </a:cubicBezTo>
                  <a:cubicBezTo>
                    <a:pt x="44" y="31"/>
                    <a:pt x="43" y="31"/>
                    <a:pt x="42" y="30"/>
                  </a:cubicBezTo>
                  <a:cubicBezTo>
                    <a:pt x="38" y="27"/>
                    <a:pt x="35" y="23"/>
                    <a:pt x="32" y="19"/>
                  </a:cubicBezTo>
                  <a:cubicBezTo>
                    <a:pt x="31" y="17"/>
                    <a:pt x="26" y="10"/>
                    <a:pt x="29" y="7"/>
                  </a:cubicBezTo>
                  <a:cubicBezTo>
                    <a:pt x="30" y="6"/>
                    <a:pt x="31" y="9"/>
                    <a:pt x="32" y="10"/>
                  </a:cubicBezTo>
                  <a:cubicBezTo>
                    <a:pt x="34" y="13"/>
                    <a:pt x="39" y="14"/>
                    <a:pt x="41" y="17"/>
                  </a:cubicBezTo>
                  <a:cubicBezTo>
                    <a:pt x="45" y="20"/>
                    <a:pt x="46" y="25"/>
                    <a:pt x="45" y="30"/>
                  </a:cubicBezTo>
                  <a:close/>
                  <a:moveTo>
                    <a:pt x="64" y="16"/>
                  </a:moveTo>
                  <a:cubicBezTo>
                    <a:pt x="59" y="16"/>
                    <a:pt x="54" y="17"/>
                    <a:pt x="49" y="15"/>
                  </a:cubicBezTo>
                  <a:cubicBezTo>
                    <a:pt x="44" y="14"/>
                    <a:pt x="40" y="11"/>
                    <a:pt x="38" y="6"/>
                  </a:cubicBezTo>
                  <a:cubicBezTo>
                    <a:pt x="38" y="5"/>
                    <a:pt x="37" y="5"/>
                    <a:pt x="38" y="4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9" y="5"/>
                    <a:pt x="56" y="6"/>
                    <a:pt x="62" y="9"/>
                  </a:cubicBezTo>
                  <a:cubicBezTo>
                    <a:pt x="63" y="10"/>
                    <a:pt x="65" y="10"/>
                    <a:pt x="65" y="12"/>
                  </a:cubicBezTo>
                  <a:cubicBezTo>
                    <a:pt x="66" y="13"/>
                    <a:pt x="65" y="15"/>
                    <a:pt x="6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91" y="2122"/>
              <a:ext cx="38" cy="26"/>
            </a:xfrm>
            <a:custGeom>
              <a:avLst/>
              <a:gdLst>
                <a:gd name="T0" fmla="*/ 12 w 18"/>
                <a:gd name="T1" fmla="*/ 11 h 12"/>
                <a:gd name="T2" fmla="*/ 18 w 18"/>
                <a:gd name="T3" fmla="*/ 5 h 12"/>
                <a:gd name="T4" fmla="*/ 11 w 18"/>
                <a:gd name="T5" fmla="*/ 1 h 12"/>
                <a:gd name="T6" fmla="*/ 3 w 18"/>
                <a:gd name="T7" fmla="*/ 3 h 12"/>
                <a:gd name="T8" fmla="*/ 2 w 18"/>
                <a:gd name="T9" fmla="*/ 10 h 12"/>
                <a:gd name="T10" fmla="*/ 12 w 18"/>
                <a:gd name="T11" fmla="*/ 11 h 12"/>
                <a:gd name="T12" fmla="*/ 8 w 18"/>
                <a:gd name="T13" fmla="*/ 9 h 12"/>
                <a:gd name="T14" fmla="*/ 5 w 18"/>
                <a:gd name="T15" fmla="*/ 6 h 12"/>
                <a:gd name="T16" fmla="*/ 12 w 18"/>
                <a:gd name="T17" fmla="*/ 4 h 12"/>
                <a:gd name="T18" fmla="*/ 13 w 18"/>
                <a:gd name="T19" fmla="*/ 9 h 12"/>
                <a:gd name="T20" fmla="*/ 12 w 18"/>
                <a:gd name="T21" fmla="*/ 9 h 12"/>
                <a:gd name="T22" fmla="*/ 8 w 18"/>
                <a:gd name="T23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2">
                  <a:moveTo>
                    <a:pt x="12" y="11"/>
                  </a:moveTo>
                  <a:cubicBezTo>
                    <a:pt x="15" y="11"/>
                    <a:pt x="18" y="9"/>
                    <a:pt x="18" y="5"/>
                  </a:cubicBezTo>
                  <a:cubicBezTo>
                    <a:pt x="17" y="2"/>
                    <a:pt x="14" y="0"/>
                    <a:pt x="11" y="1"/>
                  </a:cubicBezTo>
                  <a:cubicBezTo>
                    <a:pt x="8" y="1"/>
                    <a:pt x="5" y="1"/>
                    <a:pt x="3" y="3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1"/>
                    <a:pt x="8" y="12"/>
                    <a:pt x="12" y="11"/>
                  </a:cubicBezTo>
                  <a:close/>
                  <a:moveTo>
                    <a:pt x="8" y="9"/>
                  </a:moveTo>
                  <a:cubicBezTo>
                    <a:pt x="6" y="8"/>
                    <a:pt x="4" y="7"/>
                    <a:pt x="5" y="6"/>
                  </a:cubicBezTo>
                  <a:cubicBezTo>
                    <a:pt x="5" y="4"/>
                    <a:pt x="10" y="3"/>
                    <a:pt x="12" y="4"/>
                  </a:cubicBezTo>
                  <a:cubicBezTo>
                    <a:pt x="13" y="5"/>
                    <a:pt x="14" y="7"/>
                    <a:pt x="13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1" y="10"/>
                    <a:pt x="10" y="10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稻壳儿春秋广告/盗版必究        原创来源：http://chn.docer.com/works?userid=199329941#!/work_time"/>
            <p:cNvSpPr/>
            <p:nvPr/>
          </p:nvSpPr>
          <p:spPr bwMode="auto">
            <a:xfrm>
              <a:off x="3074" y="1985"/>
              <a:ext cx="31" cy="28"/>
            </a:xfrm>
            <a:custGeom>
              <a:avLst/>
              <a:gdLst>
                <a:gd name="T0" fmla="*/ 1 w 15"/>
                <a:gd name="T1" fmla="*/ 1 h 13"/>
                <a:gd name="T2" fmla="*/ 0 w 15"/>
                <a:gd name="T3" fmla="*/ 3 h 13"/>
                <a:gd name="T4" fmla="*/ 5 w 15"/>
                <a:gd name="T5" fmla="*/ 11 h 13"/>
                <a:gd name="T6" fmla="*/ 13 w 15"/>
                <a:gd name="T7" fmla="*/ 10 h 13"/>
                <a:gd name="T8" fmla="*/ 11 w 15"/>
                <a:gd name="T9" fmla="*/ 2 h 13"/>
                <a:gd name="T10" fmla="*/ 3 w 15"/>
                <a:gd name="T11" fmla="*/ 0 h 13"/>
                <a:gd name="T12" fmla="*/ 1 w 1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1" y="1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6"/>
                    <a:pt x="2" y="10"/>
                    <a:pt x="5" y="11"/>
                  </a:cubicBezTo>
                  <a:cubicBezTo>
                    <a:pt x="7" y="13"/>
                    <a:pt x="11" y="12"/>
                    <a:pt x="13" y="10"/>
                  </a:cubicBezTo>
                  <a:cubicBezTo>
                    <a:pt x="15" y="7"/>
                    <a:pt x="14" y="4"/>
                    <a:pt x="11" y="2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15" y="1840"/>
              <a:ext cx="27" cy="29"/>
            </a:xfrm>
            <a:custGeom>
              <a:avLst/>
              <a:gdLst>
                <a:gd name="T0" fmla="*/ 12 w 13"/>
                <a:gd name="T1" fmla="*/ 13 h 14"/>
                <a:gd name="T2" fmla="*/ 2 w 13"/>
                <a:gd name="T3" fmla="*/ 0 h 14"/>
                <a:gd name="T4" fmla="*/ 1 w 13"/>
                <a:gd name="T5" fmla="*/ 3 h 14"/>
                <a:gd name="T6" fmla="*/ 3 w 13"/>
                <a:gd name="T7" fmla="*/ 13 h 14"/>
                <a:gd name="T8" fmla="*/ 12 w 13"/>
                <a:gd name="T9" fmla="*/ 13 h 14"/>
                <a:gd name="T10" fmla="*/ 5 w 13"/>
                <a:gd name="T11" fmla="*/ 6 h 14"/>
                <a:gd name="T12" fmla="*/ 7 w 13"/>
                <a:gd name="T13" fmla="*/ 9 h 14"/>
                <a:gd name="T14" fmla="*/ 8 w 13"/>
                <a:gd name="T15" fmla="*/ 9 h 14"/>
                <a:gd name="T16" fmla="*/ 8 w 13"/>
                <a:gd name="T17" fmla="*/ 11 h 14"/>
                <a:gd name="T18" fmla="*/ 5 w 13"/>
                <a:gd name="T19" fmla="*/ 10 h 14"/>
                <a:gd name="T20" fmla="*/ 5 w 13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4">
                  <a:moveTo>
                    <a:pt x="12" y="13"/>
                  </a:moveTo>
                  <a:cubicBezTo>
                    <a:pt x="13" y="7"/>
                    <a:pt x="8" y="1"/>
                    <a:pt x="2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6"/>
                    <a:pt x="1" y="10"/>
                    <a:pt x="3" y="13"/>
                  </a:cubicBezTo>
                  <a:cubicBezTo>
                    <a:pt x="6" y="14"/>
                    <a:pt x="9" y="14"/>
                    <a:pt x="12" y="13"/>
                  </a:cubicBezTo>
                  <a:close/>
                  <a:moveTo>
                    <a:pt x="5" y="6"/>
                  </a:moveTo>
                  <a:cubicBezTo>
                    <a:pt x="7" y="5"/>
                    <a:pt x="9" y="7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4" y="9"/>
                    <a:pt x="4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2" y="2156"/>
              <a:ext cx="28" cy="32"/>
            </a:xfrm>
            <a:custGeom>
              <a:avLst/>
              <a:gdLst>
                <a:gd name="T0" fmla="*/ 6 w 13"/>
                <a:gd name="T1" fmla="*/ 1 h 15"/>
                <a:gd name="T2" fmla="*/ 0 w 13"/>
                <a:gd name="T3" fmla="*/ 4 h 15"/>
                <a:gd name="T4" fmla="*/ 1 w 13"/>
                <a:gd name="T5" fmla="*/ 11 h 15"/>
                <a:gd name="T6" fmla="*/ 1 w 13"/>
                <a:gd name="T7" fmla="*/ 14 h 15"/>
                <a:gd name="T8" fmla="*/ 5 w 13"/>
                <a:gd name="T9" fmla="*/ 15 h 15"/>
                <a:gd name="T10" fmla="*/ 11 w 13"/>
                <a:gd name="T11" fmla="*/ 12 h 15"/>
                <a:gd name="T12" fmla="*/ 12 w 13"/>
                <a:gd name="T13" fmla="*/ 6 h 15"/>
                <a:gd name="T14" fmla="*/ 6 w 13"/>
                <a:gd name="T15" fmla="*/ 1 h 15"/>
                <a:gd name="T16" fmla="*/ 6 w 13"/>
                <a:gd name="T17" fmla="*/ 11 h 15"/>
                <a:gd name="T18" fmla="*/ 5 w 13"/>
                <a:gd name="T19" fmla="*/ 9 h 15"/>
                <a:gd name="T20" fmla="*/ 6 w 13"/>
                <a:gd name="T21" fmla="*/ 3 h 15"/>
                <a:gd name="T22" fmla="*/ 9 w 13"/>
                <a:gd name="T23" fmla="*/ 8 h 15"/>
                <a:gd name="T24" fmla="*/ 6 w 13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6" y="1"/>
                  </a:moveTo>
                  <a:cubicBezTo>
                    <a:pt x="4" y="0"/>
                    <a:pt x="0" y="2"/>
                    <a:pt x="0" y="4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3"/>
                    <a:pt x="1" y="14"/>
                  </a:cubicBezTo>
                  <a:cubicBezTo>
                    <a:pt x="2" y="15"/>
                    <a:pt x="3" y="15"/>
                    <a:pt x="5" y="15"/>
                  </a:cubicBezTo>
                  <a:cubicBezTo>
                    <a:pt x="7" y="14"/>
                    <a:pt x="9" y="14"/>
                    <a:pt x="11" y="12"/>
                  </a:cubicBezTo>
                  <a:cubicBezTo>
                    <a:pt x="13" y="11"/>
                    <a:pt x="13" y="8"/>
                    <a:pt x="12" y="6"/>
                  </a:cubicBezTo>
                  <a:cubicBezTo>
                    <a:pt x="11" y="4"/>
                    <a:pt x="9" y="2"/>
                    <a:pt x="6" y="1"/>
                  </a:cubicBezTo>
                  <a:close/>
                  <a:moveTo>
                    <a:pt x="6" y="11"/>
                  </a:moveTo>
                  <a:cubicBezTo>
                    <a:pt x="6" y="11"/>
                    <a:pt x="5" y="10"/>
                    <a:pt x="5" y="9"/>
                  </a:cubicBezTo>
                  <a:cubicBezTo>
                    <a:pt x="4" y="7"/>
                    <a:pt x="5" y="5"/>
                    <a:pt x="6" y="3"/>
                  </a:cubicBezTo>
                  <a:cubicBezTo>
                    <a:pt x="8" y="4"/>
                    <a:pt x="9" y="6"/>
                    <a:pt x="9" y="8"/>
                  </a:cubicBezTo>
                  <a:cubicBezTo>
                    <a:pt x="9" y="10"/>
                    <a:pt x="8" y="11"/>
                    <a:pt x="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44" y="1901"/>
              <a:ext cx="31" cy="29"/>
            </a:xfrm>
            <a:custGeom>
              <a:avLst/>
              <a:gdLst>
                <a:gd name="T0" fmla="*/ 5 w 15"/>
                <a:gd name="T1" fmla="*/ 14 h 14"/>
                <a:gd name="T2" fmla="*/ 13 w 15"/>
                <a:gd name="T3" fmla="*/ 11 h 14"/>
                <a:gd name="T4" fmla="*/ 13 w 15"/>
                <a:gd name="T5" fmla="*/ 4 h 14"/>
                <a:gd name="T6" fmla="*/ 7 w 15"/>
                <a:gd name="T7" fmla="*/ 1 h 14"/>
                <a:gd name="T8" fmla="*/ 1 w 15"/>
                <a:gd name="T9" fmla="*/ 4 h 14"/>
                <a:gd name="T10" fmla="*/ 2 w 15"/>
                <a:gd name="T11" fmla="*/ 12 h 14"/>
                <a:gd name="T12" fmla="*/ 5 w 15"/>
                <a:gd name="T13" fmla="*/ 14 h 14"/>
                <a:gd name="T14" fmla="*/ 6 w 15"/>
                <a:gd name="T15" fmla="*/ 4 h 14"/>
                <a:gd name="T16" fmla="*/ 9 w 15"/>
                <a:gd name="T17" fmla="*/ 5 h 14"/>
                <a:gd name="T18" fmla="*/ 9 w 15"/>
                <a:gd name="T19" fmla="*/ 10 h 14"/>
                <a:gd name="T20" fmla="*/ 6 w 15"/>
                <a:gd name="T21" fmla="*/ 10 h 14"/>
                <a:gd name="T22" fmla="*/ 6 w 15"/>
                <a:gd name="T2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4">
                  <a:moveTo>
                    <a:pt x="5" y="14"/>
                  </a:moveTo>
                  <a:cubicBezTo>
                    <a:pt x="8" y="14"/>
                    <a:pt x="11" y="13"/>
                    <a:pt x="13" y="11"/>
                  </a:cubicBezTo>
                  <a:cubicBezTo>
                    <a:pt x="14" y="9"/>
                    <a:pt x="15" y="6"/>
                    <a:pt x="13" y="4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2"/>
                    <a:pt x="1" y="4"/>
                  </a:cubicBezTo>
                  <a:cubicBezTo>
                    <a:pt x="0" y="7"/>
                    <a:pt x="0" y="10"/>
                    <a:pt x="2" y="12"/>
                  </a:cubicBezTo>
                  <a:cubicBezTo>
                    <a:pt x="3" y="13"/>
                    <a:pt x="4" y="14"/>
                    <a:pt x="5" y="14"/>
                  </a:cubicBezTo>
                  <a:close/>
                  <a:moveTo>
                    <a:pt x="6" y="4"/>
                  </a:moveTo>
                  <a:cubicBezTo>
                    <a:pt x="7" y="3"/>
                    <a:pt x="9" y="4"/>
                    <a:pt x="9" y="5"/>
                  </a:cubicBezTo>
                  <a:cubicBezTo>
                    <a:pt x="10" y="6"/>
                    <a:pt x="10" y="8"/>
                    <a:pt x="9" y="10"/>
                  </a:cubicBezTo>
                  <a:cubicBezTo>
                    <a:pt x="8" y="10"/>
                    <a:pt x="7" y="10"/>
                    <a:pt x="6" y="10"/>
                  </a:cubicBezTo>
                  <a:cubicBezTo>
                    <a:pt x="4" y="8"/>
                    <a:pt x="5" y="6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77" y="2253"/>
              <a:ext cx="31" cy="30"/>
            </a:xfrm>
            <a:custGeom>
              <a:avLst/>
              <a:gdLst>
                <a:gd name="T0" fmla="*/ 9 w 15"/>
                <a:gd name="T1" fmla="*/ 2 h 14"/>
                <a:gd name="T2" fmla="*/ 4 w 15"/>
                <a:gd name="T3" fmla="*/ 1 h 14"/>
                <a:gd name="T4" fmla="*/ 1 w 15"/>
                <a:gd name="T5" fmla="*/ 4 h 14"/>
                <a:gd name="T6" fmla="*/ 3 w 15"/>
                <a:gd name="T7" fmla="*/ 11 h 14"/>
                <a:gd name="T8" fmla="*/ 10 w 15"/>
                <a:gd name="T9" fmla="*/ 13 h 14"/>
                <a:gd name="T10" fmla="*/ 14 w 15"/>
                <a:gd name="T11" fmla="*/ 6 h 14"/>
                <a:gd name="T12" fmla="*/ 9 w 15"/>
                <a:gd name="T13" fmla="*/ 2 h 14"/>
                <a:gd name="T14" fmla="*/ 9 w 15"/>
                <a:gd name="T15" fmla="*/ 9 h 14"/>
                <a:gd name="T16" fmla="*/ 6 w 15"/>
                <a:gd name="T17" fmla="*/ 9 h 14"/>
                <a:gd name="T18" fmla="*/ 5 w 15"/>
                <a:gd name="T19" fmla="*/ 5 h 14"/>
                <a:gd name="T20" fmla="*/ 6 w 15"/>
                <a:gd name="T21" fmla="*/ 3 h 14"/>
                <a:gd name="T22" fmla="*/ 9 w 15"/>
                <a:gd name="T23" fmla="*/ 5 h 14"/>
                <a:gd name="T24" fmla="*/ 9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9" y="2"/>
                  </a:moveTo>
                  <a:cubicBezTo>
                    <a:pt x="8" y="1"/>
                    <a:pt x="6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7"/>
                    <a:pt x="1" y="10"/>
                    <a:pt x="3" y="11"/>
                  </a:cubicBezTo>
                  <a:cubicBezTo>
                    <a:pt x="4" y="13"/>
                    <a:pt x="7" y="14"/>
                    <a:pt x="10" y="13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4"/>
                    <a:pt x="11" y="3"/>
                    <a:pt x="9" y="2"/>
                  </a:cubicBezTo>
                  <a:close/>
                  <a:moveTo>
                    <a:pt x="9" y="9"/>
                  </a:moveTo>
                  <a:cubicBezTo>
                    <a:pt x="9" y="11"/>
                    <a:pt x="6" y="11"/>
                    <a:pt x="6" y="9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8" y="3"/>
                    <a:pt x="8" y="4"/>
                    <a:pt x="9" y="5"/>
                  </a:cubicBezTo>
                  <a:cubicBezTo>
                    <a:pt x="10" y="6"/>
                    <a:pt x="10" y="8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50" y="1730"/>
              <a:ext cx="34" cy="32"/>
            </a:xfrm>
            <a:custGeom>
              <a:avLst/>
              <a:gdLst>
                <a:gd name="T0" fmla="*/ 14 w 16"/>
                <a:gd name="T1" fmla="*/ 12 h 15"/>
                <a:gd name="T2" fmla="*/ 15 w 16"/>
                <a:gd name="T3" fmla="*/ 6 h 15"/>
                <a:gd name="T4" fmla="*/ 9 w 16"/>
                <a:gd name="T5" fmla="*/ 1 h 15"/>
                <a:gd name="T6" fmla="*/ 2 w 16"/>
                <a:gd name="T7" fmla="*/ 4 h 15"/>
                <a:gd name="T8" fmla="*/ 4 w 16"/>
                <a:gd name="T9" fmla="*/ 13 h 15"/>
                <a:gd name="T10" fmla="*/ 14 w 16"/>
                <a:gd name="T11" fmla="*/ 12 h 15"/>
                <a:gd name="T12" fmla="*/ 6 w 16"/>
                <a:gd name="T13" fmla="*/ 6 h 15"/>
                <a:gd name="T14" fmla="*/ 8 w 16"/>
                <a:gd name="T15" fmla="*/ 4 h 15"/>
                <a:gd name="T16" fmla="*/ 11 w 16"/>
                <a:gd name="T17" fmla="*/ 11 h 15"/>
                <a:gd name="T18" fmla="*/ 8 w 16"/>
                <a:gd name="T19" fmla="*/ 11 h 15"/>
                <a:gd name="T20" fmla="*/ 6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4" y="12"/>
                  </a:moveTo>
                  <a:cubicBezTo>
                    <a:pt x="16" y="11"/>
                    <a:pt x="16" y="8"/>
                    <a:pt x="15" y="6"/>
                  </a:cubicBezTo>
                  <a:cubicBezTo>
                    <a:pt x="13" y="4"/>
                    <a:pt x="11" y="2"/>
                    <a:pt x="9" y="1"/>
                  </a:cubicBezTo>
                  <a:cubicBezTo>
                    <a:pt x="6" y="0"/>
                    <a:pt x="3" y="1"/>
                    <a:pt x="2" y="4"/>
                  </a:cubicBezTo>
                  <a:cubicBezTo>
                    <a:pt x="1" y="7"/>
                    <a:pt x="0" y="11"/>
                    <a:pt x="4" y="13"/>
                  </a:cubicBezTo>
                  <a:cubicBezTo>
                    <a:pt x="6" y="15"/>
                    <a:pt x="12" y="15"/>
                    <a:pt x="14" y="12"/>
                  </a:cubicBezTo>
                  <a:close/>
                  <a:moveTo>
                    <a:pt x="6" y="6"/>
                  </a:moveTo>
                  <a:cubicBezTo>
                    <a:pt x="7" y="5"/>
                    <a:pt x="7" y="5"/>
                    <a:pt x="8" y="4"/>
                  </a:cubicBezTo>
                  <a:cubicBezTo>
                    <a:pt x="10" y="5"/>
                    <a:pt x="12" y="8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7" y="9"/>
                    <a:pt x="7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37" y="2234"/>
              <a:ext cx="38" cy="27"/>
            </a:xfrm>
            <a:custGeom>
              <a:avLst/>
              <a:gdLst>
                <a:gd name="T0" fmla="*/ 8 w 18"/>
                <a:gd name="T1" fmla="*/ 1 h 13"/>
                <a:gd name="T2" fmla="*/ 1 w 18"/>
                <a:gd name="T3" fmla="*/ 6 h 13"/>
                <a:gd name="T4" fmla="*/ 0 w 18"/>
                <a:gd name="T5" fmla="*/ 8 h 13"/>
                <a:gd name="T6" fmla="*/ 3 w 18"/>
                <a:gd name="T7" fmla="*/ 12 h 13"/>
                <a:gd name="T8" fmla="*/ 7 w 18"/>
                <a:gd name="T9" fmla="*/ 13 h 13"/>
                <a:gd name="T10" fmla="*/ 15 w 18"/>
                <a:gd name="T11" fmla="*/ 11 h 13"/>
                <a:gd name="T12" fmla="*/ 16 w 18"/>
                <a:gd name="T13" fmla="*/ 3 h 13"/>
                <a:gd name="T14" fmla="*/ 8 w 18"/>
                <a:gd name="T15" fmla="*/ 1 h 13"/>
                <a:gd name="T16" fmla="*/ 9 w 18"/>
                <a:gd name="T17" fmla="*/ 10 h 13"/>
                <a:gd name="T18" fmla="*/ 7 w 18"/>
                <a:gd name="T19" fmla="*/ 6 h 13"/>
                <a:gd name="T20" fmla="*/ 7 w 18"/>
                <a:gd name="T21" fmla="*/ 4 h 13"/>
                <a:gd name="T22" fmla="*/ 9 w 18"/>
                <a:gd name="T23" fmla="*/ 4 h 13"/>
                <a:gd name="T24" fmla="*/ 12 w 18"/>
                <a:gd name="T25" fmla="*/ 7 h 13"/>
                <a:gd name="T26" fmla="*/ 9 w 18"/>
                <a:gd name="T2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3">
                  <a:moveTo>
                    <a:pt x="8" y="1"/>
                  </a:moveTo>
                  <a:cubicBezTo>
                    <a:pt x="5" y="1"/>
                    <a:pt x="3" y="4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10"/>
                    <a:pt x="1" y="12"/>
                    <a:pt x="3" y="12"/>
                  </a:cubicBezTo>
                  <a:cubicBezTo>
                    <a:pt x="4" y="13"/>
                    <a:pt x="6" y="13"/>
                    <a:pt x="7" y="13"/>
                  </a:cubicBezTo>
                  <a:cubicBezTo>
                    <a:pt x="10" y="13"/>
                    <a:pt x="13" y="13"/>
                    <a:pt x="15" y="11"/>
                  </a:cubicBezTo>
                  <a:cubicBezTo>
                    <a:pt x="17" y="9"/>
                    <a:pt x="18" y="6"/>
                    <a:pt x="16" y="3"/>
                  </a:cubicBezTo>
                  <a:cubicBezTo>
                    <a:pt x="15" y="1"/>
                    <a:pt x="11" y="0"/>
                    <a:pt x="8" y="1"/>
                  </a:cubicBezTo>
                  <a:close/>
                  <a:moveTo>
                    <a:pt x="9" y="10"/>
                  </a:moveTo>
                  <a:cubicBezTo>
                    <a:pt x="7" y="9"/>
                    <a:pt x="6" y="8"/>
                    <a:pt x="7" y="6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11" y="3"/>
                    <a:pt x="12" y="5"/>
                    <a:pt x="12" y="7"/>
                  </a:cubicBezTo>
                  <a:cubicBezTo>
                    <a:pt x="13" y="8"/>
                    <a:pt x="11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3" y="2268"/>
              <a:ext cx="34" cy="31"/>
            </a:xfrm>
            <a:custGeom>
              <a:avLst/>
              <a:gdLst>
                <a:gd name="T0" fmla="*/ 5 w 16"/>
                <a:gd name="T1" fmla="*/ 1 h 15"/>
                <a:gd name="T2" fmla="*/ 1 w 16"/>
                <a:gd name="T3" fmla="*/ 10 h 15"/>
                <a:gd name="T4" fmla="*/ 4 w 16"/>
                <a:gd name="T5" fmla="*/ 13 h 15"/>
                <a:gd name="T6" fmla="*/ 15 w 16"/>
                <a:gd name="T7" fmla="*/ 9 h 15"/>
                <a:gd name="T8" fmla="*/ 13 w 16"/>
                <a:gd name="T9" fmla="*/ 2 h 15"/>
                <a:gd name="T10" fmla="*/ 5 w 16"/>
                <a:gd name="T11" fmla="*/ 1 h 15"/>
                <a:gd name="T12" fmla="*/ 11 w 16"/>
                <a:gd name="T13" fmla="*/ 8 h 15"/>
                <a:gd name="T14" fmla="*/ 5 w 16"/>
                <a:gd name="T15" fmla="*/ 9 h 15"/>
                <a:gd name="T16" fmla="*/ 8 w 16"/>
                <a:gd name="T17" fmla="*/ 3 h 15"/>
                <a:gd name="T18" fmla="*/ 11 w 16"/>
                <a:gd name="T19" fmla="*/ 4 h 15"/>
                <a:gd name="T20" fmla="*/ 11 w 16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8" y="15"/>
                    <a:pt x="13" y="13"/>
                    <a:pt x="15" y="9"/>
                  </a:cubicBezTo>
                  <a:cubicBezTo>
                    <a:pt x="16" y="7"/>
                    <a:pt x="15" y="3"/>
                    <a:pt x="13" y="2"/>
                  </a:cubicBezTo>
                  <a:cubicBezTo>
                    <a:pt x="11" y="0"/>
                    <a:pt x="8" y="0"/>
                    <a:pt x="5" y="1"/>
                  </a:cubicBezTo>
                  <a:close/>
                  <a:moveTo>
                    <a:pt x="11" y="8"/>
                  </a:moveTo>
                  <a:cubicBezTo>
                    <a:pt x="10" y="10"/>
                    <a:pt x="7" y="10"/>
                    <a:pt x="5" y="9"/>
                  </a:cubicBezTo>
                  <a:cubicBezTo>
                    <a:pt x="6" y="7"/>
                    <a:pt x="6" y="5"/>
                    <a:pt x="8" y="3"/>
                  </a:cubicBezTo>
                  <a:cubicBezTo>
                    <a:pt x="9" y="2"/>
                    <a:pt x="11" y="3"/>
                    <a:pt x="11" y="4"/>
                  </a:cubicBezTo>
                  <a:cubicBezTo>
                    <a:pt x="12" y="5"/>
                    <a:pt x="11" y="7"/>
                    <a:pt x="1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0" y="2032"/>
              <a:ext cx="40" cy="31"/>
            </a:xfrm>
            <a:custGeom>
              <a:avLst/>
              <a:gdLst>
                <a:gd name="T0" fmla="*/ 15 w 19"/>
                <a:gd name="T1" fmla="*/ 13 h 15"/>
                <a:gd name="T2" fmla="*/ 17 w 19"/>
                <a:gd name="T3" fmla="*/ 6 h 15"/>
                <a:gd name="T4" fmla="*/ 16 w 19"/>
                <a:gd name="T5" fmla="*/ 5 h 15"/>
                <a:gd name="T6" fmla="*/ 6 w 19"/>
                <a:gd name="T7" fmla="*/ 1 h 15"/>
                <a:gd name="T8" fmla="*/ 1 w 19"/>
                <a:gd name="T9" fmla="*/ 9 h 15"/>
                <a:gd name="T10" fmla="*/ 7 w 19"/>
                <a:gd name="T11" fmla="*/ 14 h 15"/>
                <a:gd name="T12" fmla="*/ 15 w 19"/>
                <a:gd name="T13" fmla="*/ 13 h 15"/>
                <a:gd name="T14" fmla="*/ 7 w 19"/>
                <a:gd name="T15" fmla="*/ 5 h 15"/>
                <a:gd name="T16" fmla="*/ 12 w 19"/>
                <a:gd name="T17" fmla="*/ 5 h 15"/>
                <a:gd name="T18" fmla="*/ 11 w 19"/>
                <a:gd name="T19" fmla="*/ 10 h 15"/>
                <a:gd name="T20" fmla="*/ 7 w 19"/>
                <a:gd name="T21" fmla="*/ 9 h 15"/>
                <a:gd name="T22" fmla="*/ 7 w 19"/>
                <a:gd name="T2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5">
                  <a:moveTo>
                    <a:pt x="15" y="13"/>
                  </a:moveTo>
                  <a:cubicBezTo>
                    <a:pt x="18" y="12"/>
                    <a:pt x="19" y="8"/>
                    <a:pt x="17" y="6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2"/>
                    <a:pt x="0" y="6"/>
                    <a:pt x="1" y="9"/>
                  </a:cubicBezTo>
                  <a:cubicBezTo>
                    <a:pt x="2" y="12"/>
                    <a:pt x="5" y="13"/>
                    <a:pt x="7" y="14"/>
                  </a:cubicBezTo>
                  <a:cubicBezTo>
                    <a:pt x="10" y="14"/>
                    <a:pt x="13" y="15"/>
                    <a:pt x="15" y="13"/>
                  </a:cubicBezTo>
                  <a:close/>
                  <a:moveTo>
                    <a:pt x="7" y="5"/>
                  </a:moveTo>
                  <a:cubicBezTo>
                    <a:pt x="9" y="5"/>
                    <a:pt x="10" y="5"/>
                    <a:pt x="12" y="5"/>
                  </a:cubicBezTo>
                  <a:cubicBezTo>
                    <a:pt x="12" y="7"/>
                    <a:pt x="12" y="9"/>
                    <a:pt x="11" y="10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6" y="8"/>
                    <a:pt x="6" y="6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75" y="1690"/>
              <a:ext cx="32" cy="34"/>
            </a:xfrm>
            <a:custGeom>
              <a:avLst/>
              <a:gdLst>
                <a:gd name="T0" fmla="*/ 14 w 15"/>
                <a:gd name="T1" fmla="*/ 8 h 16"/>
                <a:gd name="T2" fmla="*/ 14 w 15"/>
                <a:gd name="T3" fmla="*/ 4 h 16"/>
                <a:gd name="T4" fmla="*/ 12 w 15"/>
                <a:gd name="T5" fmla="*/ 2 h 16"/>
                <a:gd name="T6" fmla="*/ 3 w 15"/>
                <a:gd name="T7" fmla="*/ 3 h 16"/>
                <a:gd name="T8" fmla="*/ 2 w 15"/>
                <a:gd name="T9" fmla="*/ 11 h 16"/>
                <a:gd name="T10" fmla="*/ 10 w 15"/>
                <a:gd name="T11" fmla="*/ 15 h 16"/>
                <a:gd name="T12" fmla="*/ 14 w 15"/>
                <a:gd name="T13" fmla="*/ 8 h 16"/>
                <a:gd name="T14" fmla="*/ 9 w 15"/>
                <a:gd name="T15" fmla="*/ 11 h 16"/>
                <a:gd name="T16" fmla="*/ 5 w 15"/>
                <a:gd name="T17" fmla="*/ 9 h 16"/>
                <a:gd name="T18" fmla="*/ 5 w 15"/>
                <a:gd name="T19" fmla="*/ 7 h 16"/>
                <a:gd name="T20" fmla="*/ 6 w 15"/>
                <a:gd name="T21" fmla="*/ 4 h 16"/>
                <a:gd name="T22" fmla="*/ 10 w 15"/>
                <a:gd name="T23" fmla="*/ 6 h 16"/>
                <a:gd name="T24" fmla="*/ 9 w 15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6">
                  <a:moveTo>
                    <a:pt x="14" y="8"/>
                  </a:moveTo>
                  <a:cubicBezTo>
                    <a:pt x="14" y="7"/>
                    <a:pt x="14" y="6"/>
                    <a:pt x="14" y="4"/>
                  </a:cubicBezTo>
                  <a:cubicBezTo>
                    <a:pt x="14" y="3"/>
                    <a:pt x="13" y="3"/>
                    <a:pt x="12" y="2"/>
                  </a:cubicBezTo>
                  <a:cubicBezTo>
                    <a:pt x="9" y="0"/>
                    <a:pt x="6" y="1"/>
                    <a:pt x="3" y="3"/>
                  </a:cubicBezTo>
                  <a:cubicBezTo>
                    <a:pt x="1" y="5"/>
                    <a:pt x="0" y="9"/>
                    <a:pt x="2" y="11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1"/>
                    <a:pt x="14" y="8"/>
                  </a:cubicBezTo>
                  <a:close/>
                  <a:moveTo>
                    <a:pt x="9" y="11"/>
                  </a:moveTo>
                  <a:cubicBezTo>
                    <a:pt x="8" y="11"/>
                    <a:pt x="6" y="11"/>
                    <a:pt x="5" y="9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5" y="6"/>
                    <a:pt x="5" y="4"/>
                    <a:pt x="6" y="4"/>
                  </a:cubicBezTo>
                  <a:cubicBezTo>
                    <a:pt x="8" y="3"/>
                    <a:pt x="10" y="4"/>
                    <a:pt x="10" y="6"/>
                  </a:cubicBezTo>
                  <a:cubicBezTo>
                    <a:pt x="11" y="7"/>
                    <a:pt x="10" y="9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25" y="1698"/>
              <a:ext cx="31" cy="34"/>
            </a:xfrm>
            <a:custGeom>
              <a:avLst/>
              <a:gdLst>
                <a:gd name="T0" fmla="*/ 15 w 15"/>
                <a:gd name="T1" fmla="*/ 8 h 16"/>
                <a:gd name="T2" fmla="*/ 7 w 15"/>
                <a:gd name="T3" fmla="*/ 0 h 16"/>
                <a:gd name="T4" fmla="*/ 2 w 15"/>
                <a:gd name="T5" fmla="*/ 2 h 16"/>
                <a:gd name="T6" fmla="*/ 1 w 15"/>
                <a:gd name="T7" fmla="*/ 8 h 16"/>
                <a:gd name="T8" fmla="*/ 5 w 15"/>
                <a:gd name="T9" fmla="*/ 13 h 16"/>
                <a:gd name="T10" fmla="*/ 15 w 15"/>
                <a:gd name="T11" fmla="*/ 8 h 16"/>
                <a:gd name="T12" fmla="*/ 5 w 15"/>
                <a:gd name="T13" fmla="*/ 2 h 16"/>
                <a:gd name="T14" fmla="*/ 10 w 15"/>
                <a:gd name="T15" fmla="*/ 5 h 16"/>
                <a:gd name="T16" fmla="*/ 10 w 15"/>
                <a:gd name="T17" fmla="*/ 10 h 16"/>
                <a:gd name="T18" fmla="*/ 7 w 15"/>
                <a:gd name="T19" fmla="*/ 9 h 16"/>
                <a:gd name="T20" fmla="*/ 5 w 15"/>
                <a:gd name="T21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6">
                  <a:moveTo>
                    <a:pt x="15" y="8"/>
                  </a:moveTo>
                  <a:cubicBezTo>
                    <a:pt x="15" y="4"/>
                    <a:pt x="11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6"/>
                    <a:pt x="14" y="13"/>
                    <a:pt x="15" y="8"/>
                  </a:cubicBezTo>
                  <a:close/>
                  <a:moveTo>
                    <a:pt x="5" y="2"/>
                  </a:moveTo>
                  <a:cubicBezTo>
                    <a:pt x="7" y="3"/>
                    <a:pt x="9" y="3"/>
                    <a:pt x="10" y="5"/>
                  </a:cubicBezTo>
                  <a:cubicBezTo>
                    <a:pt x="11" y="6"/>
                    <a:pt x="11" y="9"/>
                    <a:pt x="10" y="10"/>
                  </a:cubicBezTo>
                  <a:cubicBezTo>
                    <a:pt x="9" y="10"/>
                    <a:pt x="8" y="10"/>
                    <a:pt x="7" y="9"/>
                  </a:cubicBezTo>
                  <a:cubicBezTo>
                    <a:pt x="5" y="8"/>
                    <a:pt x="4" y="5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5" y="1928"/>
              <a:ext cx="29" cy="36"/>
            </a:xfrm>
            <a:custGeom>
              <a:avLst/>
              <a:gdLst>
                <a:gd name="T0" fmla="*/ 3 w 14"/>
                <a:gd name="T1" fmla="*/ 1 h 17"/>
                <a:gd name="T2" fmla="*/ 0 w 14"/>
                <a:gd name="T3" fmla="*/ 9 h 17"/>
                <a:gd name="T4" fmla="*/ 4 w 14"/>
                <a:gd name="T5" fmla="*/ 15 h 17"/>
                <a:gd name="T6" fmla="*/ 11 w 14"/>
                <a:gd name="T7" fmla="*/ 15 h 17"/>
                <a:gd name="T8" fmla="*/ 14 w 14"/>
                <a:gd name="T9" fmla="*/ 9 h 17"/>
                <a:gd name="T10" fmla="*/ 10 w 14"/>
                <a:gd name="T11" fmla="*/ 2 h 17"/>
                <a:gd name="T12" fmla="*/ 3 w 14"/>
                <a:gd name="T13" fmla="*/ 1 h 17"/>
                <a:gd name="T14" fmla="*/ 5 w 14"/>
                <a:gd name="T15" fmla="*/ 4 h 17"/>
                <a:gd name="T16" fmla="*/ 9 w 14"/>
                <a:gd name="T17" fmla="*/ 6 h 17"/>
                <a:gd name="T18" fmla="*/ 9 w 14"/>
                <a:gd name="T19" fmla="*/ 11 h 17"/>
                <a:gd name="T20" fmla="*/ 5 w 14"/>
                <a:gd name="T21" fmla="*/ 11 h 17"/>
                <a:gd name="T22" fmla="*/ 5 w 14"/>
                <a:gd name="T2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7">
                  <a:moveTo>
                    <a:pt x="3" y="1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2"/>
                    <a:pt x="2" y="14"/>
                    <a:pt x="4" y="15"/>
                  </a:cubicBezTo>
                  <a:cubicBezTo>
                    <a:pt x="6" y="17"/>
                    <a:pt x="9" y="17"/>
                    <a:pt x="11" y="15"/>
                  </a:cubicBezTo>
                  <a:cubicBezTo>
                    <a:pt x="13" y="14"/>
                    <a:pt x="14" y="11"/>
                    <a:pt x="14" y="9"/>
                  </a:cubicBezTo>
                  <a:cubicBezTo>
                    <a:pt x="13" y="6"/>
                    <a:pt x="12" y="4"/>
                    <a:pt x="10" y="2"/>
                  </a:cubicBezTo>
                  <a:cubicBezTo>
                    <a:pt x="8" y="1"/>
                    <a:pt x="5" y="0"/>
                    <a:pt x="3" y="1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9" y="6"/>
                  </a:cubicBezTo>
                  <a:cubicBezTo>
                    <a:pt x="10" y="8"/>
                    <a:pt x="10" y="9"/>
                    <a:pt x="9" y="11"/>
                  </a:cubicBezTo>
                  <a:cubicBezTo>
                    <a:pt x="8" y="12"/>
                    <a:pt x="6" y="12"/>
                    <a:pt x="5" y="11"/>
                  </a:cubicBezTo>
                  <a:cubicBezTo>
                    <a:pt x="5" y="9"/>
                    <a:pt x="5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63" y="2333"/>
              <a:ext cx="31" cy="34"/>
            </a:xfrm>
            <a:custGeom>
              <a:avLst/>
              <a:gdLst>
                <a:gd name="T0" fmla="*/ 9 w 15"/>
                <a:gd name="T1" fmla="*/ 1 h 16"/>
                <a:gd name="T2" fmla="*/ 7 w 15"/>
                <a:gd name="T3" fmla="*/ 1 h 16"/>
                <a:gd name="T4" fmla="*/ 1 w 15"/>
                <a:gd name="T5" fmla="*/ 7 h 16"/>
                <a:gd name="T6" fmla="*/ 2 w 15"/>
                <a:gd name="T7" fmla="*/ 13 h 16"/>
                <a:gd name="T8" fmla="*/ 8 w 15"/>
                <a:gd name="T9" fmla="*/ 15 h 16"/>
                <a:gd name="T10" fmla="*/ 14 w 15"/>
                <a:gd name="T11" fmla="*/ 11 h 16"/>
                <a:gd name="T12" fmla="*/ 14 w 15"/>
                <a:gd name="T13" fmla="*/ 4 h 16"/>
                <a:gd name="T14" fmla="*/ 9 w 15"/>
                <a:gd name="T15" fmla="*/ 1 h 16"/>
                <a:gd name="T16" fmla="*/ 9 w 15"/>
                <a:gd name="T17" fmla="*/ 12 h 16"/>
                <a:gd name="T18" fmla="*/ 6 w 15"/>
                <a:gd name="T19" fmla="*/ 10 h 16"/>
                <a:gd name="T20" fmla="*/ 6 w 15"/>
                <a:gd name="T21" fmla="*/ 9 h 16"/>
                <a:gd name="T22" fmla="*/ 7 w 15"/>
                <a:gd name="T23" fmla="*/ 6 h 16"/>
                <a:gd name="T24" fmla="*/ 8 w 15"/>
                <a:gd name="T25" fmla="*/ 4 h 16"/>
                <a:gd name="T26" fmla="*/ 11 w 15"/>
                <a:gd name="T27" fmla="*/ 6 h 16"/>
                <a:gd name="T28" fmla="*/ 9 w 15"/>
                <a:gd name="T2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6">
                  <a:moveTo>
                    <a:pt x="9" y="1"/>
                  </a:moveTo>
                  <a:cubicBezTo>
                    <a:pt x="8" y="1"/>
                    <a:pt x="7" y="1"/>
                    <a:pt x="7" y="1"/>
                  </a:cubicBezTo>
                  <a:cubicBezTo>
                    <a:pt x="4" y="3"/>
                    <a:pt x="2" y="4"/>
                    <a:pt x="1" y="7"/>
                  </a:cubicBezTo>
                  <a:cubicBezTo>
                    <a:pt x="0" y="9"/>
                    <a:pt x="0" y="12"/>
                    <a:pt x="2" y="13"/>
                  </a:cubicBezTo>
                  <a:cubicBezTo>
                    <a:pt x="3" y="15"/>
                    <a:pt x="6" y="16"/>
                    <a:pt x="8" y="15"/>
                  </a:cubicBezTo>
                  <a:cubicBezTo>
                    <a:pt x="11" y="15"/>
                    <a:pt x="13" y="13"/>
                    <a:pt x="14" y="11"/>
                  </a:cubicBezTo>
                  <a:cubicBezTo>
                    <a:pt x="15" y="9"/>
                    <a:pt x="15" y="6"/>
                    <a:pt x="14" y="4"/>
                  </a:cubicBezTo>
                  <a:cubicBezTo>
                    <a:pt x="14" y="2"/>
                    <a:pt x="11" y="0"/>
                    <a:pt x="9" y="1"/>
                  </a:cubicBezTo>
                  <a:close/>
                  <a:moveTo>
                    <a:pt x="9" y="12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11" y="5"/>
                    <a:pt x="11" y="6"/>
                  </a:cubicBezTo>
                  <a:cubicBezTo>
                    <a:pt x="11" y="8"/>
                    <a:pt x="10" y="10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25" y="2190"/>
              <a:ext cx="38" cy="33"/>
            </a:xfrm>
            <a:custGeom>
              <a:avLst/>
              <a:gdLst>
                <a:gd name="T0" fmla="*/ 11 w 18"/>
                <a:gd name="T1" fmla="*/ 2 h 16"/>
                <a:gd name="T2" fmla="*/ 3 w 18"/>
                <a:gd name="T3" fmla="*/ 2 h 16"/>
                <a:gd name="T4" fmla="*/ 1 w 18"/>
                <a:gd name="T5" fmla="*/ 4 h 16"/>
                <a:gd name="T6" fmla="*/ 3 w 18"/>
                <a:gd name="T7" fmla="*/ 13 h 16"/>
                <a:gd name="T8" fmla="*/ 13 w 18"/>
                <a:gd name="T9" fmla="*/ 15 h 16"/>
                <a:gd name="T10" fmla="*/ 17 w 18"/>
                <a:gd name="T11" fmla="*/ 10 h 16"/>
                <a:gd name="T12" fmla="*/ 11 w 18"/>
                <a:gd name="T13" fmla="*/ 2 h 16"/>
                <a:gd name="T14" fmla="*/ 13 w 18"/>
                <a:gd name="T15" fmla="*/ 11 h 16"/>
                <a:gd name="T16" fmla="*/ 9 w 18"/>
                <a:gd name="T17" fmla="*/ 11 h 16"/>
                <a:gd name="T18" fmla="*/ 6 w 18"/>
                <a:gd name="T19" fmla="*/ 8 h 16"/>
                <a:gd name="T20" fmla="*/ 5 w 18"/>
                <a:gd name="T21" fmla="*/ 5 h 16"/>
                <a:gd name="T22" fmla="*/ 7 w 18"/>
                <a:gd name="T23" fmla="*/ 4 h 16"/>
                <a:gd name="T24" fmla="*/ 13 w 18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1" y="2"/>
                  </a:moveTo>
                  <a:cubicBezTo>
                    <a:pt x="8" y="1"/>
                    <a:pt x="5" y="0"/>
                    <a:pt x="3" y="2"/>
                  </a:cubicBezTo>
                  <a:cubicBezTo>
                    <a:pt x="2" y="2"/>
                    <a:pt x="2" y="3"/>
                    <a:pt x="1" y="4"/>
                  </a:cubicBezTo>
                  <a:cubicBezTo>
                    <a:pt x="0" y="7"/>
                    <a:pt x="1" y="11"/>
                    <a:pt x="3" y="13"/>
                  </a:cubicBezTo>
                  <a:cubicBezTo>
                    <a:pt x="6" y="15"/>
                    <a:pt x="10" y="16"/>
                    <a:pt x="13" y="15"/>
                  </a:cubicBezTo>
                  <a:cubicBezTo>
                    <a:pt x="15" y="14"/>
                    <a:pt x="17" y="12"/>
                    <a:pt x="17" y="10"/>
                  </a:cubicBezTo>
                  <a:cubicBezTo>
                    <a:pt x="18" y="6"/>
                    <a:pt x="14" y="3"/>
                    <a:pt x="11" y="2"/>
                  </a:cubicBezTo>
                  <a:close/>
                  <a:moveTo>
                    <a:pt x="13" y="11"/>
                  </a:moveTo>
                  <a:cubicBezTo>
                    <a:pt x="11" y="12"/>
                    <a:pt x="10" y="12"/>
                    <a:pt x="9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7"/>
                    <a:pt x="5" y="6"/>
                    <a:pt x="5" y="5"/>
                  </a:cubicBezTo>
                  <a:cubicBezTo>
                    <a:pt x="6" y="4"/>
                    <a:pt x="6" y="3"/>
                    <a:pt x="7" y="4"/>
                  </a:cubicBezTo>
                  <a:cubicBezTo>
                    <a:pt x="11" y="4"/>
                    <a:pt x="14" y="8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40" y="2344"/>
              <a:ext cx="37" cy="31"/>
            </a:xfrm>
            <a:custGeom>
              <a:avLst/>
              <a:gdLst>
                <a:gd name="T0" fmla="*/ 7 w 18"/>
                <a:gd name="T1" fmla="*/ 0 h 15"/>
                <a:gd name="T2" fmla="*/ 3 w 18"/>
                <a:gd name="T3" fmla="*/ 2 h 15"/>
                <a:gd name="T4" fmla="*/ 1 w 18"/>
                <a:gd name="T5" fmla="*/ 5 h 15"/>
                <a:gd name="T6" fmla="*/ 1 w 18"/>
                <a:gd name="T7" fmla="*/ 12 h 15"/>
                <a:gd name="T8" fmla="*/ 9 w 18"/>
                <a:gd name="T9" fmla="*/ 15 h 15"/>
                <a:gd name="T10" fmla="*/ 16 w 18"/>
                <a:gd name="T11" fmla="*/ 12 h 15"/>
                <a:gd name="T12" fmla="*/ 16 w 18"/>
                <a:gd name="T13" fmla="*/ 5 h 15"/>
                <a:gd name="T14" fmla="*/ 7 w 18"/>
                <a:gd name="T15" fmla="*/ 0 h 15"/>
                <a:gd name="T16" fmla="*/ 12 w 18"/>
                <a:gd name="T17" fmla="*/ 11 h 15"/>
                <a:gd name="T18" fmla="*/ 5 w 18"/>
                <a:gd name="T19" fmla="*/ 8 h 15"/>
                <a:gd name="T20" fmla="*/ 6 w 18"/>
                <a:gd name="T21" fmla="*/ 5 h 15"/>
                <a:gd name="T22" fmla="*/ 12 w 18"/>
                <a:gd name="T23" fmla="*/ 5 h 15"/>
                <a:gd name="T24" fmla="*/ 12 w 18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5">
                  <a:moveTo>
                    <a:pt x="7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2" y="3"/>
                    <a:pt x="2" y="4"/>
                    <a:pt x="1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2" y="15"/>
                    <a:pt x="6" y="15"/>
                    <a:pt x="9" y="15"/>
                  </a:cubicBezTo>
                  <a:cubicBezTo>
                    <a:pt x="12" y="15"/>
                    <a:pt x="15" y="15"/>
                    <a:pt x="16" y="12"/>
                  </a:cubicBezTo>
                  <a:cubicBezTo>
                    <a:pt x="18" y="10"/>
                    <a:pt x="18" y="7"/>
                    <a:pt x="16" y="5"/>
                  </a:cubicBezTo>
                  <a:cubicBezTo>
                    <a:pt x="14" y="2"/>
                    <a:pt x="11" y="0"/>
                    <a:pt x="7" y="0"/>
                  </a:cubicBezTo>
                  <a:close/>
                  <a:moveTo>
                    <a:pt x="12" y="11"/>
                  </a:moveTo>
                  <a:cubicBezTo>
                    <a:pt x="10" y="12"/>
                    <a:pt x="6" y="11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7" y="4"/>
                    <a:pt x="10" y="4"/>
                    <a:pt x="12" y="5"/>
                  </a:cubicBezTo>
                  <a:cubicBezTo>
                    <a:pt x="13" y="7"/>
                    <a:pt x="13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08" y="2228"/>
              <a:ext cx="34" cy="33"/>
            </a:xfrm>
            <a:custGeom>
              <a:avLst/>
              <a:gdLst>
                <a:gd name="T0" fmla="*/ 5 w 16"/>
                <a:gd name="T1" fmla="*/ 0 h 16"/>
                <a:gd name="T2" fmla="*/ 2 w 16"/>
                <a:gd name="T3" fmla="*/ 1 h 16"/>
                <a:gd name="T4" fmla="*/ 2 w 16"/>
                <a:gd name="T5" fmla="*/ 10 h 16"/>
                <a:gd name="T6" fmla="*/ 4 w 16"/>
                <a:gd name="T7" fmla="*/ 13 h 16"/>
                <a:gd name="T8" fmla="*/ 11 w 16"/>
                <a:gd name="T9" fmla="*/ 15 h 16"/>
                <a:gd name="T10" fmla="*/ 16 w 16"/>
                <a:gd name="T11" fmla="*/ 9 h 16"/>
                <a:gd name="T12" fmla="*/ 5 w 16"/>
                <a:gd name="T13" fmla="*/ 0 h 16"/>
                <a:gd name="T14" fmla="*/ 10 w 16"/>
                <a:gd name="T15" fmla="*/ 12 h 16"/>
                <a:gd name="T16" fmla="*/ 6 w 16"/>
                <a:gd name="T17" fmla="*/ 10 h 16"/>
                <a:gd name="T18" fmla="*/ 5 w 16"/>
                <a:gd name="T19" fmla="*/ 4 h 16"/>
                <a:gd name="T20" fmla="*/ 6 w 16"/>
                <a:gd name="T21" fmla="*/ 3 h 16"/>
                <a:gd name="T22" fmla="*/ 11 w 16"/>
                <a:gd name="T23" fmla="*/ 6 h 16"/>
                <a:gd name="T24" fmla="*/ 10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7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5"/>
                    <a:pt x="9" y="16"/>
                    <a:pt x="11" y="15"/>
                  </a:cubicBezTo>
                  <a:cubicBezTo>
                    <a:pt x="14" y="14"/>
                    <a:pt x="15" y="12"/>
                    <a:pt x="16" y="9"/>
                  </a:cubicBezTo>
                  <a:cubicBezTo>
                    <a:pt x="15" y="4"/>
                    <a:pt x="10" y="0"/>
                    <a:pt x="5" y="0"/>
                  </a:cubicBezTo>
                  <a:close/>
                  <a:moveTo>
                    <a:pt x="10" y="12"/>
                  </a:moveTo>
                  <a:cubicBezTo>
                    <a:pt x="9" y="13"/>
                    <a:pt x="7" y="11"/>
                    <a:pt x="6" y="10"/>
                  </a:cubicBezTo>
                  <a:cubicBezTo>
                    <a:pt x="6" y="8"/>
                    <a:pt x="6" y="6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8" y="2"/>
                    <a:pt x="10" y="4"/>
                    <a:pt x="11" y="6"/>
                  </a:cubicBezTo>
                  <a:cubicBezTo>
                    <a:pt x="11" y="8"/>
                    <a:pt x="11" y="10"/>
                    <a:pt x="1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1873"/>
              <a:ext cx="33" cy="38"/>
            </a:xfrm>
            <a:custGeom>
              <a:avLst/>
              <a:gdLst>
                <a:gd name="T0" fmla="*/ 0 w 16"/>
                <a:gd name="T1" fmla="*/ 6 h 18"/>
                <a:gd name="T2" fmla="*/ 0 w 16"/>
                <a:gd name="T3" fmla="*/ 12 h 18"/>
                <a:gd name="T4" fmla="*/ 1 w 16"/>
                <a:gd name="T5" fmla="*/ 16 h 18"/>
                <a:gd name="T6" fmla="*/ 3 w 16"/>
                <a:gd name="T7" fmla="*/ 17 h 18"/>
                <a:gd name="T8" fmla="*/ 10 w 16"/>
                <a:gd name="T9" fmla="*/ 17 h 18"/>
                <a:gd name="T10" fmla="*/ 15 w 16"/>
                <a:gd name="T11" fmla="*/ 13 h 18"/>
                <a:gd name="T12" fmla="*/ 13 w 16"/>
                <a:gd name="T13" fmla="*/ 5 h 18"/>
                <a:gd name="T14" fmla="*/ 5 w 16"/>
                <a:gd name="T15" fmla="*/ 1 h 18"/>
                <a:gd name="T16" fmla="*/ 0 w 16"/>
                <a:gd name="T17" fmla="*/ 6 h 18"/>
                <a:gd name="T18" fmla="*/ 5 w 16"/>
                <a:gd name="T19" fmla="*/ 5 h 18"/>
                <a:gd name="T20" fmla="*/ 7 w 16"/>
                <a:gd name="T21" fmla="*/ 5 h 18"/>
                <a:gd name="T22" fmla="*/ 11 w 16"/>
                <a:gd name="T23" fmla="*/ 13 h 18"/>
                <a:gd name="T24" fmla="*/ 6 w 16"/>
                <a:gd name="T25" fmla="*/ 13 h 18"/>
                <a:gd name="T26" fmla="*/ 5 w 16"/>
                <a:gd name="T27" fmla="*/ 6 h 18"/>
                <a:gd name="T28" fmla="*/ 5 w 16"/>
                <a:gd name="T2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8">
                  <a:moveTo>
                    <a:pt x="0" y="6"/>
                  </a:move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6" y="18"/>
                    <a:pt x="8" y="18"/>
                    <a:pt x="10" y="17"/>
                  </a:cubicBezTo>
                  <a:cubicBezTo>
                    <a:pt x="13" y="17"/>
                    <a:pt x="15" y="15"/>
                    <a:pt x="15" y="13"/>
                  </a:cubicBezTo>
                  <a:cubicBezTo>
                    <a:pt x="16" y="10"/>
                    <a:pt x="15" y="7"/>
                    <a:pt x="13" y="5"/>
                  </a:cubicBezTo>
                  <a:cubicBezTo>
                    <a:pt x="11" y="3"/>
                    <a:pt x="8" y="0"/>
                    <a:pt x="5" y="1"/>
                  </a:cubicBezTo>
                  <a:cubicBezTo>
                    <a:pt x="3" y="2"/>
                    <a:pt x="1" y="4"/>
                    <a:pt x="0" y="6"/>
                  </a:cubicBezTo>
                  <a:close/>
                  <a:moveTo>
                    <a:pt x="5" y="5"/>
                  </a:moveTo>
                  <a:cubicBezTo>
                    <a:pt x="5" y="4"/>
                    <a:pt x="7" y="4"/>
                    <a:pt x="7" y="5"/>
                  </a:cubicBezTo>
                  <a:cubicBezTo>
                    <a:pt x="10" y="7"/>
                    <a:pt x="11" y="10"/>
                    <a:pt x="11" y="13"/>
                  </a:cubicBezTo>
                  <a:cubicBezTo>
                    <a:pt x="10" y="13"/>
                    <a:pt x="8" y="13"/>
                    <a:pt x="6" y="13"/>
                  </a:cubicBezTo>
                  <a:cubicBezTo>
                    <a:pt x="5" y="11"/>
                    <a:pt x="5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17" y="1694"/>
              <a:ext cx="49" cy="34"/>
            </a:xfrm>
            <a:custGeom>
              <a:avLst/>
              <a:gdLst>
                <a:gd name="T0" fmla="*/ 20 w 23"/>
                <a:gd name="T1" fmla="*/ 8 h 16"/>
                <a:gd name="T2" fmla="*/ 13 w 23"/>
                <a:gd name="T3" fmla="*/ 1 h 16"/>
                <a:gd name="T4" fmla="*/ 4 w 23"/>
                <a:gd name="T5" fmla="*/ 2 h 16"/>
                <a:gd name="T6" fmla="*/ 2 w 23"/>
                <a:gd name="T7" fmla="*/ 11 h 16"/>
                <a:gd name="T8" fmla="*/ 7 w 23"/>
                <a:gd name="T9" fmla="*/ 14 h 16"/>
                <a:gd name="T10" fmla="*/ 16 w 23"/>
                <a:gd name="T11" fmla="*/ 15 h 16"/>
                <a:gd name="T12" fmla="*/ 20 w 23"/>
                <a:gd name="T13" fmla="*/ 8 h 16"/>
                <a:gd name="T14" fmla="*/ 6 w 23"/>
                <a:gd name="T15" fmla="*/ 7 h 16"/>
                <a:gd name="T16" fmla="*/ 12 w 23"/>
                <a:gd name="T17" fmla="*/ 4 h 16"/>
                <a:gd name="T18" fmla="*/ 6 w 23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6">
                  <a:moveTo>
                    <a:pt x="20" y="8"/>
                  </a:moveTo>
                  <a:cubicBezTo>
                    <a:pt x="18" y="5"/>
                    <a:pt x="16" y="2"/>
                    <a:pt x="13" y="1"/>
                  </a:cubicBezTo>
                  <a:cubicBezTo>
                    <a:pt x="10" y="0"/>
                    <a:pt x="6" y="0"/>
                    <a:pt x="4" y="2"/>
                  </a:cubicBezTo>
                  <a:cubicBezTo>
                    <a:pt x="1" y="4"/>
                    <a:pt x="0" y="8"/>
                    <a:pt x="2" y="11"/>
                  </a:cubicBezTo>
                  <a:cubicBezTo>
                    <a:pt x="4" y="12"/>
                    <a:pt x="6" y="13"/>
                    <a:pt x="7" y="14"/>
                  </a:cubicBezTo>
                  <a:cubicBezTo>
                    <a:pt x="10" y="15"/>
                    <a:pt x="13" y="16"/>
                    <a:pt x="16" y="15"/>
                  </a:cubicBezTo>
                  <a:cubicBezTo>
                    <a:pt x="19" y="14"/>
                    <a:pt x="21" y="11"/>
                    <a:pt x="20" y="8"/>
                  </a:cubicBezTo>
                  <a:close/>
                  <a:moveTo>
                    <a:pt x="6" y="7"/>
                  </a:moveTo>
                  <a:cubicBezTo>
                    <a:pt x="7" y="4"/>
                    <a:pt x="10" y="3"/>
                    <a:pt x="12" y="4"/>
                  </a:cubicBezTo>
                  <a:cubicBezTo>
                    <a:pt x="23" y="9"/>
                    <a:pt x="4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7" y="1810"/>
              <a:ext cx="38" cy="38"/>
            </a:xfrm>
            <a:custGeom>
              <a:avLst/>
              <a:gdLst>
                <a:gd name="T0" fmla="*/ 6 w 18"/>
                <a:gd name="T1" fmla="*/ 1 h 18"/>
                <a:gd name="T2" fmla="*/ 1 w 18"/>
                <a:gd name="T3" fmla="*/ 9 h 18"/>
                <a:gd name="T4" fmla="*/ 4 w 18"/>
                <a:gd name="T5" fmla="*/ 14 h 18"/>
                <a:gd name="T6" fmla="*/ 11 w 18"/>
                <a:gd name="T7" fmla="*/ 18 h 18"/>
                <a:gd name="T8" fmla="*/ 16 w 18"/>
                <a:gd name="T9" fmla="*/ 17 h 18"/>
                <a:gd name="T10" fmla="*/ 18 w 18"/>
                <a:gd name="T11" fmla="*/ 14 h 18"/>
                <a:gd name="T12" fmla="*/ 15 w 18"/>
                <a:gd name="T13" fmla="*/ 4 h 18"/>
                <a:gd name="T14" fmla="*/ 6 w 18"/>
                <a:gd name="T15" fmla="*/ 1 h 18"/>
                <a:gd name="T16" fmla="*/ 13 w 18"/>
                <a:gd name="T17" fmla="*/ 14 h 18"/>
                <a:gd name="T18" fmla="*/ 7 w 18"/>
                <a:gd name="T19" fmla="*/ 11 h 18"/>
                <a:gd name="T20" fmla="*/ 8 w 18"/>
                <a:gd name="T21" fmla="*/ 5 h 18"/>
                <a:gd name="T22" fmla="*/ 13 w 18"/>
                <a:gd name="T23" fmla="*/ 8 h 18"/>
                <a:gd name="T24" fmla="*/ 13 w 18"/>
                <a:gd name="T2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6" y="1"/>
                  </a:moveTo>
                  <a:cubicBezTo>
                    <a:pt x="3" y="2"/>
                    <a:pt x="0" y="6"/>
                    <a:pt x="1" y="9"/>
                  </a:cubicBezTo>
                  <a:cubicBezTo>
                    <a:pt x="1" y="11"/>
                    <a:pt x="3" y="13"/>
                    <a:pt x="4" y="14"/>
                  </a:cubicBezTo>
                  <a:cubicBezTo>
                    <a:pt x="6" y="16"/>
                    <a:pt x="8" y="17"/>
                    <a:pt x="11" y="18"/>
                  </a:cubicBezTo>
                  <a:cubicBezTo>
                    <a:pt x="13" y="18"/>
                    <a:pt x="15" y="18"/>
                    <a:pt x="16" y="17"/>
                  </a:cubicBezTo>
                  <a:cubicBezTo>
                    <a:pt x="17" y="16"/>
                    <a:pt x="17" y="15"/>
                    <a:pt x="18" y="14"/>
                  </a:cubicBezTo>
                  <a:cubicBezTo>
                    <a:pt x="18" y="11"/>
                    <a:pt x="17" y="7"/>
                    <a:pt x="15" y="4"/>
                  </a:cubicBezTo>
                  <a:cubicBezTo>
                    <a:pt x="13" y="2"/>
                    <a:pt x="9" y="0"/>
                    <a:pt x="6" y="1"/>
                  </a:cubicBezTo>
                  <a:close/>
                  <a:moveTo>
                    <a:pt x="13" y="14"/>
                  </a:moveTo>
                  <a:cubicBezTo>
                    <a:pt x="11" y="14"/>
                    <a:pt x="8" y="13"/>
                    <a:pt x="7" y="11"/>
                  </a:cubicBezTo>
                  <a:cubicBezTo>
                    <a:pt x="6" y="9"/>
                    <a:pt x="6" y="6"/>
                    <a:pt x="8" y="5"/>
                  </a:cubicBezTo>
                  <a:cubicBezTo>
                    <a:pt x="10" y="4"/>
                    <a:pt x="12" y="6"/>
                    <a:pt x="13" y="8"/>
                  </a:cubicBezTo>
                  <a:cubicBezTo>
                    <a:pt x="14" y="10"/>
                    <a:pt x="14" y="12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7" y="2069"/>
              <a:ext cx="33" cy="41"/>
            </a:xfrm>
            <a:custGeom>
              <a:avLst/>
              <a:gdLst>
                <a:gd name="T0" fmla="*/ 9 w 16"/>
                <a:gd name="T1" fmla="*/ 18 h 19"/>
                <a:gd name="T2" fmla="*/ 15 w 16"/>
                <a:gd name="T3" fmla="*/ 8 h 19"/>
                <a:gd name="T4" fmla="*/ 5 w 16"/>
                <a:gd name="T5" fmla="*/ 1 h 19"/>
                <a:gd name="T6" fmla="*/ 1 w 16"/>
                <a:gd name="T7" fmla="*/ 4 h 19"/>
                <a:gd name="T8" fmla="*/ 0 w 16"/>
                <a:gd name="T9" fmla="*/ 10 h 19"/>
                <a:gd name="T10" fmla="*/ 0 w 16"/>
                <a:gd name="T11" fmla="*/ 14 h 19"/>
                <a:gd name="T12" fmla="*/ 9 w 16"/>
                <a:gd name="T13" fmla="*/ 18 h 19"/>
                <a:gd name="T14" fmla="*/ 5 w 16"/>
                <a:gd name="T15" fmla="*/ 6 h 19"/>
                <a:gd name="T16" fmla="*/ 5 w 16"/>
                <a:gd name="T17" fmla="*/ 4 h 19"/>
                <a:gd name="T18" fmla="*/ 9 w 16"/>
                <a:gd name="T19" fmla="*/ 4 h 19"/>
                <a:gd name="T20" fmla="*/ 11 w 16"/>
                <a:gd name="T21" fmla="*/ 9 h 19"/>
                <a:gd name="T22" fmla="*/ 10 w 16"/>
                <a:gd name="T23" fmla="*/ 14 h 19"/>
                <a:gd name="T24" fmla="*/ 5 w 16"/>
                <a:gd name="T25" fmla="*/ 14 h 19"/>
                <a:gd name="T26" fmla="*/ 5 w 16"/>
                <a:gd name="T27" fmla="*/ 12 h 19"/>
                <a:gd name="T28" fmla="*/ 5 w 16"/>
                <a:gd name="T2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9">
                  <a:moveTo>
                    <a:pt x="9" y="18"/>
                  </a:moveTo>
                  <a:cubicBezTo>
                    <a:pt x="13" y="17"/>
                    <a:pt x="16" y="12"/>
                    <a:pt x="15" y="8"/>
                  </a:cubicBezTo>
                  <a:cubicBezTo>
                    <a:pt x="14" y="3"/>
                    <a:pt x="10" y="0"/>
                    <a:pt x="5" y="1"/>
                  </a:cubicBezTo>
                  <a:cubicBezTo>
                    <a:pt x="4" y="1"/>
                    <a:pt x="2" y="3"/>
                    <a:pt x="1" y="4"/>
                  </a:cubicBezTo>
                  <a:cubicBezTo>
                    <a:pt x="1" y="6"/>
                    <a:pt x="0" y="8"/>
                    <a:pt x="0" y="10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7"/>
                    <a:pt x="6" y="19"/>
                    <a:pt x="9" y="18"/>
                  </a:cubicBezTo>
                  <a:close/>
                  <a:moveTo>
                    <a:pt x="5" y="6"/>
                  </a:moveTo>
                  <a:cubicBezTo>
                    <a:pt x="5" y="5"/>
                    <a:pt x="5" y="5"/>
                    <a:pt x="5" y="4"/>
                  </a:cubicBezTo>
                  <a:cubicBezTo>
                    <a:pt x="6" y="3"/>
                    <a:pt x="8" y="3"/>
                    <a:pt x="9" y="4"/>
                  </a:cubicBezTo>
                  <a:cubicBezTo>
                    <a:pt x="10" y="5"/>
                    <a:pt x="11" y="7"/>
                    <a:pt x="11" y="9"/>
                  </a:cubicBezTo>
                  <a:cubicBezTo>
                    <a:pt x="11" y="10"/>
                    <a:pt x="11" y="12"/>
                    <a:pt x="10" y="14"/>
                  </a:cubicBezTo>
                  <a:cubicBezTo>
                    <a:pt x="9" y="15"/>
                    <a:pt x="6" y="15"/>
                    <a:pt x="5" y="14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0"/>
                    <a:pt x="5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63" y="1859"/>
              <a:ext cx="35" cy="3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1 h 18"/>
                <a:gd name="T4" fmla="*/ 12 w 17"/>
                <a:gd name="T5" fmla="*/ 1 h 18"/>
                <a:gd name="T6" fmla="*/ 2 w 17"/>
                <a:gd name="T7" fmla="*/ 2 h 18"/>
                <a:gd name="T8" fmla="*/ 1 w 17"/>
                <a:gd name="T9" fmla="*/ 4 h 18"/>
                <a:gd name="T10" fmla="*/ 2 w 17"/>
                <a:gd name="T11" fmla="*/ 12 h 18"/>
                <a:gd name="T12" fmla="*/ 8 w 17"/>
                <a:gd name="T13" fmla="*/ 17 h 18"/>
                <a:gd name="T14" fmla="*/ 5 w 17"/>
                <a:gd name="T15" fmla="*/ 4 h 18"/>
                <a:gd name="T16" fmla="*/ 10 w 17"/>
                <a:gd name="T17" fmla="*/ 4 h 18"/>
                <a:gd name="T18" fmla="*/ 12 w 17"/>
                <a:gd name="T19" fmla="*/ 8 h 18"/>
                <a:gd name="T20" fmla="*/ 11 w 17"/>
                <a:gd name="T21" fmla="*/ 12 h 18"/>
                <a:gd name="T22" fmla="*/ 5 w 17"/>
                <a:gd name="T23" fmla="*/ 10 h 18"/>
                <a:gd name="T24" fmla="*/ 5 w 17"/>
                <a:gd name="T2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cubicBezTo>
                    <a:pt x="12" y="18"/>
                    <a:pt x="16" y="15"/>
                    <a:pt x="16" y="11"/>
                  </a:cubicBezTo>
                  <a:cubicBezTo>
                    <a:pt x="17" y="7"/>
                    <a:pt x="15" y="3"/>
                    <a:pt x="12" y="1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0" y="6"/>
                    <a:pt x="0" y="9"/>
                    <a:pt x="2" y="12"/>
                  </a:cubicBezTo>
                  <a:cubicBezTo>
                    <a:pt x="3" y="15"/>
                    <a:pt x="5" y="17"/>
                    <a:pt x="8" y="17"/>
                  </a:cubicBezTo>
                  <a:close/>
                  <a:moveTo>
                    <a:pt x="5" y="4"/>
                  </a:moveTo>
                  <a:cubicBezTo>
                    <a:pt x="7" y="4"/>
                    <a:pt x="9" y="4"/>
                    <a:pt x="10" y="4"/>
                  </a:cubicBezTo>
                  <a:cubicBezTo>
                    <a:pt x="11" y="5"/>
                    <a:pt x="12" y="6"/>
                    <a:pt x="12" y="8"/>
                  </a:cubicBezTo>
                  <a:cubicBezTo>
                    <a:pt x="13" y="9"/>
                    <a:pt x="12" y="11"/>
                    <a:pt x="11" y="12"/>
                  </a:cubicBezTo>
                  <a:cubicBezTo>
                    <a:pt x="9" y="13"/>
                    <a:pt x="6" y="12"/>
                    <a:pt x="5" y="10"/>
                  </a:cubicBezTo>
                  <a:cubicBezTo>
                    <a:pt x="4" y="8"/>
                    <a:pt x="4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291"/>
              <a:ext cx="40" cy="40"/>
            </a:xfrm>
            <a:custGeom>
              <a:avLst/>
              <a:gdLst>
                <a:gd name="T0" fmla="*/ 13 w 19"/>
                <a:gd name="T1" fmla="*/ 1 h 19"/>
                <a:gd name="T2" fmla="*/ 5 w 19"/>
                <a:gd name="T3" fmla="*/ 2 h 19"/>
                <a:gd name="T4" fmla="*/ 1 w 19"/>
                <a:gd name="T5" fmla="*/ 9 h 19"/>
                <a:gd name="T6" fmla="*/ 1 w 19"/>
                <a:gd name="T7" fmla="*/ 13 h 19"/>
                <a:gd name="T8" fmla="*/ 3 w 19"/>
                <a:gd name="T9" fmla="*/ 16 h 19"/>
                <a:gd name="T10" fmla="*/ 19 w 19"/>
                <a:gd name="T11" fmla="*/ 10 h 19"/>
                <a:gd name="T12" fmla="*/ 18 w 19"/>
                <a:gd name="T13" fmla="*/ 8 h 19"/>
                <a:gd name="T14" fmla="*/ 13 w 19"/>
                <a:gd name="T15" fmla="*/ 1 h 19"/>
                <a:gd name="T16" fmla="*/ 14 w 19"/>
                <a:gd name="T17" fmla="*/ 9 h 19"/>
                <a:gd name="T18" fmla="*/ 10 w 19"/>
                <a:gd name="T19" fmla="*/ 13 h 19"/>
                <a:gd name="T20" fmla="*/ 6 w 19"/>
                <a:gd name="T21" fmla="*/ 11 h 19"/>
                <a:gd name="T22" fmla="*/ 7 w 19"/>
                <a:gd name="T23" fmla="*/ 8 h 19"/>
                <a:gd name="T24" fmla="*/ 11 w 19"/>
                <a:gd name="T25" fmla="*/ 4 h 19"/>
                <a:gd name="T26" fmla="*/ 14 w 19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9">
                  <a:moveTo>
                    <a:pt x="13" y="1"/>
                  </a:moveTo>
                  <a:cubicBezTo>
                    <a:pt x="10" y="0"/>
                    <a:pt x="7" y="0"/>
                    <a:pt x="5" y="2"/>
                  </a:cubicBezTo>
                  <a:cubicBezTo>
                    <a:pt x="4" y="4"/>
                    <a:pt x="3" y="7"/>
                    <a:pt x="1" y="9"/>
                  </a:cubicBezTo>
                  <a:cubicBezTo>
                    <a:pt x="1" y="10"/>
                    <a:pt x="0" y="11"/>
                    <a:pt x="1" y="13"/>
                  </a:cubicBezTo>
                  <a:cubicBezTo>
                    <a:pt x="1" y="14"/>
                    <a:pt x="2" y="15"/>
                    <a:pt x="3" y="16"/>
                  </a:cubicBezTo>
                  <a:cubicBezTo>
                    <a:pt x="9" y="19"/>
                    <a:pt x="17" y="16"/>
                    <a:pt x="19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5"/>
                    <a:pt x="16" y="3"/>
                    <a:pt x="13" y="1"/>
                  </a:cubicBezTo>
                  <a:close/>
                  <a:moveTo>
                    <a:pt x="14" y="9"/>
                  </a:moveTo>
                  <a:cubicBezTo>
                    <a:pt x="14" y="11"/>
                    <a:pt x="12" y="13"/>
                    <a:pt x="10" y="13"/>
                  </a:cubicBezTo>
                  <a:cubicBezTo>
                    <a:pt x="8" y="14"/>
                    <a:pt x="5" y="13"/>
                    <a:pt x="6" y="11"/>
                  </a:cubicBezTo>
                  <a:cubicBezTo>
                    <a:pt x="6" y="10"/>
                    <a:pt x="8" y="9"/>
                    <a:pt x="7" y="8"/>
                  </a:cubicBezTo>
                  <a:cubicBezTo>
                    <a:pt x="6" y="6"/>
                    <a:pt x="8" y="4"/>
                    <a:pt x="11" y="4"/>
                  </a:cubicBezTo>
                  <a:cubicBezTo>
                    <a:pt x="13" y="4"/>
                    <a:pt x="14" y="7"/>
                    <a:pt x="1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89" y="1705"/>
              <a:ext cx="42" cy="33"/>
            </a:xfrm>
            <a:custGeom>
              <a:avLst/>
              <a:gdLst>
                <a:gd name="T0" fmla="*/ 6 w 20"/>
                <a:gd name="T1" fmla="*/ 15 h 16"/>
                <a:gd name="T2" fmla="*/ 14 w 20"/>
                <a:gd name="T3" fmla="*/ 16 h 16"/>
                <a:gd name="T4" fmla="*/ 16 w 20"/>
                <a:gd name="T5" fmla="*/ 15 h 16"/>
                <a:gd name="T6" fmla="*/ 19 w 20"/>
                <a:gd name="T7" fmla="*/ 7 h 16"/>
                <a:gd name="T8" fmla="*/ 13 w 20"/>
                <a:gd name="T9" fmla="*/ 1 h 16"/>
                <a:gd name="T10" fmla="*/ 9 w 20"/>
                <a:gd name="T11" fmla="*/ 0 h 16"/>
                <a:gd name="T12" fmla="*/ 1 w 20"/>
                <a:gd name="T13" fmla="*/ 6 h 16"/>
                <a:gd name="T14" fmla="*/ 6 w 20"/>
                <a:gd name="T15" fmla="*/ 15 h 16"/>
                <a:gd name="T16" fmla="*/ 6 w 20"/>
                <a:gd name="T17" fmla="*/ 5 h 16"/>
                <a:gd name="T18" fmla="*/ 12 w 20"/>
                <a:gd name="T19" fmla="*/ 5 h 16"/>
                <a:gd name="T20" fmla="*/ 10 w 20"/>
                <a:gd name="T21" fmla="*/ 12 h 16"/>
                <a:gd name="T22" fmla="*/ 6 w 20"/>
                <a:gd name="T2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8" y="16"/>
                    <a:pt x="11" y="16"/>
                    <a:pt x="14" y="16"/>
                  </a:cubicBezTo>
                  <a:cubicBezTo>
                    <a:pt x="14" y="16"/>
                    <a:pt x="15" y="15"/>
                    <a:pt x="16" y="15"/>
                  </a:cubicBezTo>
                  <a:cubicBezTo>
                    <a:pt x="19" y="14"/>
                    <a:pt x="20" y="10"/>
                    <a:pt x="19" y="7"/>
                  </a:cubicBezTo>
                  <a:cubicBezTo>
                    <a:pt x="19" y="4"/>
                    <a:pt x="16" y="2"/>
                    <a:pt x="13" y="1"/>
                  </a:cubicBezTo>
                  <a:cubicBezTo>
                    <a:pt x="12" y="0"/>
                    <a:pt x="10" y="0"/>
                    <a:pt x="9" y="0"/>
                  </a:cubicBezTo>
                  <a:cubicBezTo>
                    <a:pt x="5" y="0"/>
                    <a:pt x="2" y="3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lose/>
                  <a:moveTo>
                    <a:pt x="6" y="5"/>
                  </a:moveTo>
                  <a:cubicBezTo>
                    <a:pt x="8" y="4"/>
                    <a:pt x="10" y="4"/>
                    <a:pt x="12" y="5"/>
                  </a:cubicBezTo>
                  <a:cubicBezTo>
                    <a:pt x="17" y="8"/>
                    <a:pt x="15" y="14"/>
                    <a:pt x="10" y="12"/>
                  </a:cubicBezTo>
                  <a:cubicBezTo>
                    <a:pt x="8" y="11"/>
                    <a:pt x="3" y="7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94" y="2354"/>
              <a:ext cx="38" cy="40"/>
            </a:xfrm>
            <a:custGeom>
              <a:avLst/>
              <a:gdLst>
                <a:gd name="T0" fmla="*/ 9 w 18"/>
                <a:gd name="T1" fmla="*/ 0 h 19"/>
                <a:gd name="T2" fmla="*/ 9 w 18"/>
                <a:gd name="T3" fmla="*/ 19 h 19"/>
                <a:gd name="T4" fmla="*/ 17 w 18"/>
                <a:gd name="T5" fmla="*/ 14 h 19"/>
                <a:gd name="T6" fmla="*/ 16 w 18"/>
                <a:gd name="T7" fmla="*/ 4 h 19"/>
                <a:gd name="T8" fmla="*/ 9 w 18"/>
                <a:gd name="T9" fmla="*/ 0 h 19"/>
                <a:gd name="T10" fmla="*/ 12 w 18"/>
                <a:gd name="T11" fmla="*/ 13 h 19"/>
                <a:gd name="T12" fmla="*/ 6 w 18"/>
                <a:gd name="T13" fmla="*/ 14 h 19"/>
                <a:gd name="T14" fmla="*/ 7 w 18"/>
                <a:gd name="T15" fmla="*/ 8 h 19"/>
                <a:gd name="T16" fmla="*/ 8 w 18"/>
                <a:gd name="T17" fmla="*/ 4 h 19"/>
                <a:gd name="T18" fmla="*/ 12 w 18"/>
                <a:gd name="T19" fmla="*/ 6 h 19"/>
                <a:gd name="T20" fmla="*/ 12 w 18"/>
                <a:gd name="T2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0" y="1"/>
                    <a:pt x="0" y="17"/>
                    <a:pt x="9" y="19"/>
                  </a:cubicBezTo>
                  <a:cubicBezTo>
                    <a:pt x="12" y="19"/>
                    <a:pt x="15" y="17"/>
                    <a:pt x="17" y="14"/>
                  </a:cubicBezTo>
                  <a:cubicBezTo>
                    <a:pt x="18" y="11"/>
                    <a:pt x="17" y="7"/>
                    <a:pt x="16" y="4"/>
                  </a:cubicBezTo>
                  <a:cubicBezTo>
                    <a:pt x="14" y="2"/>
                    <a:pt x="11" y="0"/>
                    <a:pt x="9" y="0"/>
                  </a:cubicBezTo>
                  <a:close/>
                  <a:moveTo>
                    <a:pt x="12" y="13"/>
                  </a:moveTo>
                  <a:cubicBezTo>
                    <a:pt x="11" y="15"/>
                    <a:pt x="7" y="16"/>
                    <a:pt x="6" y="14"/>
                  </a:cubicBezTo>
                  <a:cubicBezTo>
                    <a:pt x="6" y="12"/>
                    <a:pt x="7" y="10"/>
                    <a:pt x="7" y="8"/>
                  </a:cubicBezTo>
                  <a:cubicBezTo>
                    <a:pt x="7" y="6"/>
                    <a:pt x="7" y="4"/>
                    <a:pt x="8" y="4"/>
                  </a:cubicBezTo>
                  <a:cubicBezTo>
                    <a:pt x="10" y="3"/>
                    <a:pt x="11" y="4"/>
                    <a:pt x="12" y="6"/>
                  </a:cubicBezTo>
                  <a:cubicBezTo>
                    <a:pt x="13" y="8"/>
                    <a:pt x="14" y="11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51" y="2325"/>
              <a:ext cx="103" cy="105"/>
            </a:xfrm>
            <a:custGeom>
              <a:avLst/>
              <a:gdLst>
                <a:gd name="T0" fmla="*/ 45 w 49"/>
                <a:gd name="T1" fmla="*/ 14 h 50"/>
                <a:gd name="T2" fmla="*/ 33 w 49"/>
                <a:gd name="T3" fmla="*/ 8 h 50"/>
                <a:gd name="T4" fmla="*/ 12 w 49"/>
                <a:gd name="T5" fmla="*/ 3 h 50"/>
                <a:gd name="T6" fmla="*/ 12 w 49"/>
                <a:gd name="T7" fmla="*/ 18 h 50"/>
                <a:gd name="T8" fmla="*/ 6 w 49"/>
                <a:gd name="T9" fmla="*/ 22 h 50"/>
                <a:gd name="T10" fmla="*/ 0 w 49"/>
                <a:gd name="T11" fmla="*/ 30 h 50"/>
                <a:gd name="T12" fmla="*/ 4 w 49"/>
                <a:gd name="T13" fmla="*/ 35 h 50"/>
                <a:gd name="T14" fmla="*/ 11 w 49"/>
                <a:gd name="T15" fmla="*/ 37 h 50"/>
                <a:gd name="T16" fmla="*/ 22 w 49"/>
                <a:gd name="T17" fmla="*/ 35 h 50"/>
                <a:gd name="T18" fmla="*/ 24 w 49"/>
                <a:gd name="T19" fmla="*/ 48 h 50"/>
                <a:gd name="T20" fmla="*/ 33 w 49"/>
                <a:gd name="T21" fmla="*/ 48 h 50"/>
                <a:gd name="T22" fmla="*/ 39 w 49"/>
                <a:gd name="T23" fmla="*/ 42 h 50"/>
                <a:gd name="T24" fmla="*/ 45 w 49"/>
                <a:gd name="T25" fmla="*/ 29 h 50"/>
                <a:gd name="T26" fmla="*/ 47 w 49"/>
                <a:gd name="T27" fmla="*/ 22 h 50"/>
                <a:gd name="T28" fmla="*/ 48 w 49"/>
                <a:gd name="T29" fmla="*/ 20 h 50"/>
                <a:gd name="T30" fmla="*/ 45 w 49"/>
                <a:gd name="T31" fmla="*/ 14 h 50"/>
                <a:gd name="T32" fmla="*/ 12 w 49"/>
                <a:gd name="T33" fmla="*/ 9 h 50"/>
                <a:gd name="T34" fmla="*/ 17 w 49"/>
                <a:gd name="T35" fmla="*/ 7 h 50"/>
                <a:gd name="T36" fmla="*/ 38 w 49"/>
                <a:gd name="T37" fmla="*/ 16 h 50"/>
                <a:gd name="T38" fmla="*/ 38 w 49"/>
                <a:gd name="T39" fmla="*/ 16 h 50"/>
                <a:gd name="T40" fmla="*/ 31 w 49"/>
                <a:gd name="T41" fmla="*/ 16 h 50"/>
                <a:gd name="T42" fmla="*/ 15 w 49"/>
                <a:gd name="T43" fmla="*/ 14 h 50"/>
                <a:gd name="T44" fmla="*/ 12 w 49"/>
                <a:gd name="T45" fmla="*/ 9 h 50"/>
                <a:gd name="T46" fmla="*/ 23 w 49"/>
                <a:gd name="T47" fmla="*/ 30 h 50"/>
                <a:gd name="T48" fmla="*/ 11 w 49"/>
                <a:gd name="T49" fmla="*/ 33 h 50"/>
                <a:gd name="T50" fmla="*/ 8 w 49"/>
                <a:gd name="T51" fmla="*/ 32 h 50"/>
                <a:gd name="T52" fmla="*/ 5 w 49"/>
                <a:gd name="T53" fmla="*/ 29 h 50"/>
                <a:gd name="T54" fmla="*/ 7 w 49"/>
                <a:gd name="T55" fmla="*/ 27 h 50"/>
                <a:gd name="T56" fmla="*/ 18 w 49"/>
                <a:gd name="T57" fmla="*/ 22 h 50"/>
                <a:gd name="T58" fmla="*/ 28 w 49"/>
                <a:gd name="T59" fmla="*/ 22 h 50"/>
                <a:gd name="T60" fmla="*/ 23 w 49"/>
                <a:gd name="T61" fmla="*/ 30 h 50"/>
                <a:gd name="T62" fmla="*/ 40 w 49"/>
                <a:gd name="T63" fmla="*/ 34 h 50"/>
                <a:gd name="T64" fmla="*/ 33 w 49"/>
                <a:gd name="T65" fmla="*/ 43 h 50"/>
                <a:gd name="T66" fmla="*/ 27 w 49"/>
                <a:gd name="T67" fmla="*/ 45 h 50"/>
                <a:gd name="T68" fmla="*/ 25 w 49"/>
                <a:gd name="T69" fmla="*/ 39 h 50"/>
                <a:gd name="T70" fmla="*/ 30 w 49"/>
                <a:gd name="T71" fmla="*/ 30 h 50"/>
                <a:gd name="T72" fmla="*/ 41 w 49"/>
                <a:gd name="T73" fmla="*/ 20 h 50"/>
                <a:gd name="T74" fmla="*/ 41 w 49"/>
                <a:gd name="T75" fmla="*/ 23 h 50"/>
                <a:gd name="T76" fmla="*/ 40 w 49"/>
                <a:gd name="T77" fmla="*/ 3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" h="50">
                  <a:moveTo>
                    <a:pt x="45" y="14"/>
                  </a:moveTo>
                  <a:cubicBezTo>
                    <a:pt x="41" y="12"/>
                    <a:pt x="37" y="10"/>
                    <a:pt x="33" y="8"/>
                  </a:cubicBezTo>
                  <a:cubicBezTo>
                    <a:pt x="27" y="4"/>
                    <a:pt x="19" y="0"/>
                    <a:pt x="12" y="3"/>
                  </a:cubicBezTo>
                  <a:cubicBezTo>
                    <a:pt x="3" y="6"/>
                    <a:pt x="8" y="13"/>
                    <a:pt x="12" y="18"/>
                  </a:cubicBezTo>
                  <a:cubicBezTo>
                    <a:pt x="10" y="20"/>
                    <a:pt x="8" y="21"/>
                    <a:pt x="6" y="22"/>
                  </a:cubicBezTo>
                  <a:cubicBezTo>
                    <a:pt x="3" y="24"/>
                    <a:pt x="0" y="26"/>
                    <a:pt x="0" y="30"/>
                  </a:cubicBezTo>
                  <a:cubicBezTo>
                    <a:pt x="0" y="32"/>
                    <a:pt x="2" y="34"/>
                    <a:pt x="4" y="35"/>
                  </a:cubicBezTo>
                  <a:cubicBezTo>
                    <a:pt x="6" y="36"/>
                    <a:pt x="9" y="37"/>
                    <a:pt x="11" y="37"/>
                  </a:cubicBezTo>
                  <a:cubicBezTo>
                    <a:pt x="15" y="36"/>
                    <a:pt x="18" y="36"/>
                    <a:pt x="22" y="35"/>
                  </a:cubicBezTo>
                  <a:cubicBezTo>
                    <a:pt x="21" y="39"/>
                    <a:pt x="21" y="45"/>
                    <a:pt x="24" y="48"/>
                  </a:cubicBezTo>
                  <a:cubicBezTo>
                    <a:pt x="27" y="50"/>
                    <a:pt x="30" y="49"/>
                    <a:pt x="33" y="48"/>
                  </a:cubicBezTo>
                  <a:cubicBezTo>
                    <a:pt x="36" y="47"/>
                    <a:pt x="38" y="45"/>
                    <a:pt x="39" y="42"/>
                  </a:cubicBezTo>
                  <a:cubicBezTo>
                    <a:pt x="42" y="38"/>
                    <a:pt x="44" y="34"/>
                    <a:pt x="45" y="29"/>
                  </a:cubicBezTo>
                  <a:cubicBezTo>
                    <a:pt x="45" y="27"/>
                    <a:pt x="45" y="24"/>
                    <a:pt x="47" y="22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49" y="17"/>
                    <a:pt x="47" y="15"/>
                    <a:pt x="45" y="14"/>
                  </a:cubicBezTo>
                  <a:close/>
                  <a:moveTo>
                    <a:pt x="12" y="9"/>
                  </a:moveTo>
                  <a:cubicBezTo>
                    <a:pt x="12" y="7"/>
                    <a:pt x="15" y="7"/>
                    <a:pt x="17" y="7"/>
                  </a:cubicBezTo>
                  <a:cubicBezTo>
                    <a:pt x="25" y="7"/>
                    <a:pt x="33" y="10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16"/>
                    <a:pt x="32" y="16"/>
                    <a:pt x="31" y="16"/>
                  </a:cubicBezTo>
                  <a:cubicBezTo>
                    <a:pt x="25" y="17"/>
                    <a:pt x="20" y="16"/>
                    <a:pt x="15" y="14"/>
                  </a:cubicBezTo>
                  <a:cubicBezTo>
                    <a:pt x="13" y="13"/>
                    <a:pt x="11" y="11"/>
                    <a:pt x="12" y="9"/>
                  </a:cubicBezTo>
                  <a:close/>
                  <a:moveTo>
                    <a:pt x="23" y="30"/>
                  </a:moveTo>
                  <a:cubicBezTo>
                    <a:pt x="19" y="32"/>
                    <a:pt x="15" y="32"/>
                    <a:pt x="11" y="33"/>
                  </a:cubicBezTo>
                  <a:cubicBezTo>
                    <a:pt x="10" y="33"/>
                    <a:pt x="9" y="33"/>
                    <a:pt x="8" y="32"/>
                  </a:cubicBezTo>
                  <a:cubicBezTo>
                    <a:pt x="6" y="32"/>
                    <a:pt x="5" y="31"/>
                    <a:pt x="5" y="29"/>
                  </a:cubicBezTo>
                  <a:cubicBezTo>
                    <a:pt x="5" y="28"/>
                    <a:pt x="6" y="27"/>
                    <a:pt x="7" y="27"/>
                  </a:cubicBezTo>
                  <a:cubicBezTo>
                    <a:pt x="10" y="24"/>
                    <a:pt x="14" y="23"/>
                    <a:pt x="18" y="22"/>
                  </a:cubicBezTo>
                  <a:cubicBezTo>
                    <a:pt x="20" y="22"/>
                    <a:pt x="26" y="21"/>
                    <a:pt x="28" y="22"/>
                  </a:cubicBezTo>
                  <a:cubicBezTo>
                    <a:pt x="31" y="24"/>
                    <a:pt x="25" y="29"/>
                    <a:pt x="23" y="30"/>
                  </a:cubicBezTo>
                  <a:close/>
                  <a:moveTo>
                    <a:pt x="40" y="34"/>
                  </a:moveTo>
                  <a:cubicBezTo>
                    <a:pt x="38" y="36"/>
                    <a:pt x="35" y="41"/>
                    <a:pt x="33" y="43"/>
                  </a:cubicBezTo>
                  <a:cubicBezTo>
                    <a:pt x="31" y="44"/>
                    <a:pt x="29" y="45"/>
                    <a:pt x="27" y="45"/>
                  </a:cubicBezTo>
                  <a:cubicBezTo>
                    <a:pt x="26" y="43"/>
                    <a:pt x="25" y="41"/>
                    <a:pt x="25" y="39"/>
                  </a:cubicBezTo>
                  <a:cubicBezTo>
                    <a:pt x="25" y="36"/>
                    <a:pt x="27" y="33"/>
                    <a:pt x="30" y="30"/>
                  </a:cubicBezTo>
                  <a:cubicBezTo>
                    <a:pt x="31" y="28"/>
                    <a:pt x="39" y="23"/>
                    <a:pt x="41" y="20"/>
                  </a:cubicBezTo>
                  <a:cubicBezTo>
                    <a:pt x="41" y="21"/>
                    <a:pt x="41" y="22"/>
                    <a:pt x="41" y="23"/>
                  </a:cubicBezTo>
                  <a:cubicBezTo>
                    <a:pt x="41" y="27"/>
                    <a:pt x="42" y="30"/>
                    <a:pt x="4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70" y="1953"/>
              <a:ext cx="130" cy="85"/>
            </a:xfrm>
            <a:custGeom>
              <a:avLst/>
              <a:gdLst>
                <a:gd name="T0" fmla="*/ 21 w 62"/>
                <a:gd name="T1" fmla="*/ 36 h 40"/>
                <a:gd name="T2" fmla="*/ 44 w 62"/>
                <a:gd name="T3" fmla="*/ 36 h 40"/>
                <a:gd name="T4" fmla="*/ 54 w 62"/>
                <a:gd name="T5" fmla="*/ 30 h 40"/>
                <a:gd name="T6" fmla="*/ 60 w 62"/>
                <a:gd name="T7" fmla="*/ 25 h 40"/>
                <a:gd name="T8" fmla="*/ 60 w 62"/>
                <a:gd name="T9" fmla="*/ 18 h 40"/>
                <a:gd name="T10" fmla="*/ 51 w 62"/>
                <a:gd name="T11" fmla="*/ 15 h 40"/>
                <a:gd name="T12" fmla="*/ 47 w 62"/>
                <a:gd name="T13" fmla="*/ 15 h 40"/>
                <a:gd name="T14" fmla="*/ 45 w 62"/>
                <a:gd name="T15" fmla="*/ 13 h 40"/>
                <a:gd name="T16" fmla="*/ 42 w 62"/>
                <a:gd name="T17" fmla="*/ 4 h 40"/>
                <a:gd name="T18" fmla="*/ 32 w 62"/>
                <a:gd name="T19" fmla="*/ 4 h 40"/>
                <a:gd name="T20" fmla="*/ 21 w 62"/>
                <a:gd name="T21" fmla="*/ 10 h 40"/>
                <a:gd name="T22" fmla="*/ 14 w 62"/>
                <a:gd name="T23" fmla="*/ 3 h 40"/>
                <a:gd name="T24" fmla="*/ 8 w 62"/>
                <a:gd name="T25" fmla="*/ 0 h 40"/>
                <a:gd name="T26" fmla="*/ 0 w 62"/>
                <a:gd name="T27" fmla="*/ 7 h 40"/>
                <a:gd name="T28" fmla="*/ 3 w 62"/>
                <a:gd name="T29" fmla="*/ 19 h 40"/>
                <a:gd name="T30" fmla="*/ 21 w 62"/>
                <a:gd name="T31" fmla="*/ 36 h 40"/>
                <a:gd name="T32" fmla="*/ 51 w 62"/>
                <a:gd name="T33" fmla="*/ 19 h 40"/>
                <a:gd name="T34" fmla="*/ 56 w 62"/>
                <a:gd name="T35" fmla="*/ 21 h 40"/>
                <a:gd name="T36" fmla="*/ 54 w 62"/>
                <a:gd name="T37" fmla="*/ 25 h 40"/>
                <a:gd name="T38" fmla="*/ 30 w 62"/>
                <a:gd name="T39" fmla="*/ 34 h 40"/>
                <a:gd name="T40" fmla="*/ 28 w 62"/>
                <a:gd name="T41" fmla="*/ 31 h 40"/>
                <a:gd name="T42" fmla="*/ 31 w 62"/>
                <a:gd name="T43" fmla="*/ 27 h 40"/>
                <a:gd name="T44" fmla="*/ 51 w 62"/>
                <a:gd name="T45" fmla="*/ 19 h 40"/>
                <a:gd name="T46" fmla="*/ 31 w 62"/>
                <a:gd name="T47" fmla="*/ 9 h 40"/>
                <a:gd name="T48" fmla="*/ 39 w 62"/>
                <a:gd name="T49" fmla="*/ 7 h 40"/>
                <a:gd name="T50" fmla="*/ 41 w 62"/>
                <a:gd name="T51" fmla="*/ 12 h 40"/>
                <a:gd name="T52" fmla="*/ 38 w 62"/>
                <a:gd name="T53" fmla="*/ 16 h 40"/>
                <a:gd name="T54" fmla="*/ 24 w 62"/>
                <a:gd name="T55" fmla="*/ 28 h 40"/>
                <a:gd name="T56" fmla="*/ 22 w 62"/>
                <a:gd name="T57" fmla="*/ 21 h 40"/>
                <a:gd name="T58" fmla="*/ 31 w 62"/>
                <a:gd name="T59" fmla="*/ 9 h 40"/>
                <a:gd name="T60" fmla="*/ 6 w 62"/>
                <a:gd name="T61" fmla="*/ 3 h 40"/>
                <a:gd name="T62" fmla="*/ 11 w 62"/>
                <a:gd name="T63" fmla="*/ 6 h 40"/>
                <a:gd name="T64" fmla="*/ 16 w 62"/>
                <a:gd name="T65" fmla="*/ 10 h 40"/>
                <a:gd name="T66" fmla="*/ 17 w 62"/>
                <a:gd name="T67" fmla="*/ 16 h 40"/>
                <a:gd name="T68" fmla="*/ 16 w 62"/>
                <a:gd name="T69" fmla="*/ 28 h 40"/>
                <a:gd name="T70" fmla="*/ 6 w 62"/>
                <a:gd name="T71" fmla="*/ 14 h 40"/>
                <a:gd name="T72" fmla="*/ 6 w 62"/>
                <a:gd name="T73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40">
                  <a:moveTo>
                    <a:pt x="21" y="36"/>
                  </a:moveTo>
                  <a:cubicBezTo>
                    <a:pt x="28" y="39"/>
                    <a:pt x="37" y="40"/>
                    <a:pt x="44" y="36"/>
                  </a:cubicBezTo>
                  <a:cubicBezTo>
                    <a:pt x="48" y="35"/>
                    <a:pt x="51" y="33"/>
                    <a:pt x="54" y="30"/>
                  </a:cubicBezTo>
                  <a:cubicBezTo>
                    <a:pt x="56" y="29"/>
                    <a:pt x="58" y="27"/>
                    <a:pt x="60" y="25"/>
                  </a:cubicBezTo>
                  <a:cubicBezTo>
                    <a:pt x="61" y="23"/>
                    <a:pt x="62" y="20"/>
                    <a:pt x="60" y="18"/>
                  </a:cubicBezTo>
                  <a:cubicBezTo>
                    <a:pt x="59" y="15"/>
                    <a:pt x="54" y="15"/>
                    <a:pt x="51" y="15"/>
                  </a:cubicBezTo>
                  <a:cubicBezTo>
                    <a:pt x="49" y="15"/>
                    <a:pt x="48" y="16"/>
                    <a:pt x="47" y="15"/>
                  </a:cubicBezTo>
                  <a:cubicBezTo>
                    <a:pt x="46" y="15"/>
                    <a:pt x="45" y="14"/>
                    <a:pt x="45" y="13"/>
                  </a:cubicBezTo>
                  <a:cubicBezTo>
                    <a:pt x="47" y="9"/>
                    <a:pt x="45" y="6"/>
                    <a:pt x="42" y="4"/>
                  </a:cubicBezTo>
                  <a:cubicBezTo>
                    <a:pt x="39" y="2"/>
                    <a:pt x="35" y="2"/>
                    <a:pt x="32" y="4"/>
                  </a:cubicBezTo>
                  <a:cubicBezTo>
                    <a:pt x="28" y="5"/>
                    <a:pt x="25" y="9"/>
                    <a:pt x="21" y="10"/>
                  </a:cubicBezTo>
                  <a:cubicBezTo>
                    <a:pt x="19" y="7"/>
                    <a:pt x="16" y="5"/>
                    <a:pt x="14" y="3"/>
                  </a:cubicBezTo>
                  <a:cubicBezTo>
                    <a:pt x="12" y="2"/>
                    <a:pt x="10" y="0"/>
                    <a:pt x="8" y="0"/>
                  </a:cubicBezTo>
                  <a:cubicBezTo>
                    <a:pt x="4" y="0"/>
                    <a:pt x="1" y="3"/>
                    <a:pt x="0" y="7"/>
                  </a:cubicBezTo>
                  <a:cubicBezTo>
                    <a:pt x="0" y="11"/>
                    <a:pt x="1" y="15"/>
                    <a:pt x="3" y="19"/>
                  </a:cubicBezTo>
                  <a:cubicBezTo>
                    <a:pt x="7" y="26"/>
                    <a:pt x="13" y="32"/>
                    <a:pt x="21" y="36"/>
                  </a:cubicBezTo>
                  <a:close/>
                  <a:moveTo>
                    <a:pt x="51" y="19"/>
                  </a:moveTo>
                  <a:cubicBezTo>
                    <a:pt x="53" y="19"/>
                    <a:pt x="56" y="19"/>
                    <a:pt x="56" y="21"/>
                  </a:cubicBezTo>
                  <a:cubicBezTo>
                    <a:pt x="56" y="23"/>
                    <a:pt x="55" y="24"/>
                    <a:pt x="54" y="25"/>
                  </a:cubicBezTo>
                  <a:cubicBezTo>
                    <a:pt x="47" y="30"/>
                    <a:pt x="39" y="36"/>
                    <a:pt x="30" y="34"/>
                  </a:cubicBezTo>
                  <a:cubicBezTo>
                    <a:pt x="28" y="34"/>
                    <a:pt x="27" y="32"/>
                    <a:pt x="28" y="31"/>
                  </a:cubicBezTo>
                  <a:cubicBezTo>
                    <a:pt x="29" y="29"/>
                    <a:pt x="30" y="28"/>
                    <a:pt x="31" y="27"/>
                  </a:cubicBezTo>
                  <a:cubicBezTo>
                    <a:pt x="37" y="23"/>
                    <a:pt x="44" y="19"/>
                    <a:pt x="51" y="19"/>
                  </a:cubicBezTo>
                  <a:close/>
                  <a:moveTo>
                    <a:pt x="31" y="9"/>
                  </a:moveTo>
                  <a:cubicBezTo>
                    <a:pt x="33" y="7"/>
                    <a:pt x="37" y="6"/>
                    <a:pt x="39" y="7"/>
                  </a:cubicBezTo>
                  <a:cubicBezTo>
                    <a:pt x="41" y="8"/>
                    <a:pt x="41" y="10"/>
                    <a:pt x="41" y="12"/>
                  </a:cubicBezTo>
                  <a:cubicBezTo>
                    <a:pt x="40" y="13"/>
                    <a:pt x="39" y="15"/>
                    <a:pt x="38" y="16"/>
                  </a:cubicBezTo>
                  <a:cubicBezTo>
                    <a:pt x="33" y="20"/>
                    <a:pt x="28" y="24"/>
                    <a:pt x="24" y="28"/>
                  </a:cubicBezTo>
                  <a:cubicBezTo>
                    <a:pt x="22" y="26"/>
                    <a:pt x="22" y="24"/>
                    <a:pt x="22" y="21"/>
                  </a:cubicBezTo>
                  <a:cubicBezTo>
                    <a:pt x="22" y="16"/>
                    <a:pt x="26" y="12"/>
                    <a:pt x="31" y="9"/>
                  </a:cubicBezTo>
                  <a:close/>
                  <a:moveTo>
                    <a:pt x="6" y="3"/>
                  </a:moveTo>
                  <a:cubicBezTo>
                    <a:pt x="8" y="4"/>
                    <a:pt x="9" y="5"/>
                    <a:pt x="11" y="6"/>
                  </a:cubicBezTo>
                  <a:cubicBezTo>
                    <a:pt x="13" y="7"/>
                    <a:pt x="15" y="8"/>
                    <a:pt x="16" y="10"/>
                  </a:cubicBezTo>
                  <a:cubicBezTo>
                    <a:pt x="17" y="12"/>
                    <a:pt x="17" y="14"/>
                    <a:pt x="17" y="16"/>
                  </a:cubicBezTo>
                  <a:cubicBezTo>
                    <a:pt x="17" y="20"/>
                    <a:pt x="16" y="24"/>
                    <a:pt x="16" y="28"/>
                  </a:cubicBezTo>
                  <a:cubicBezTo>
                    <a:pt x="13" y="28"/>
                    <a:pt x="7" y="17"/>
                    <a:pt x="6" y="14"/>
                  </a:cubicBezTo>
                  <a:cubicBezTo>
                    <a:pt x="6" y="13"/>
                    <a:pt x="5" y="3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528" y="2283"/>
              <a:ext cx="97" cy="88"/>
            </a:xfrm>
            <a:custGeom>
              <a:avLst/>
              <a:gdLst>
                <a:gd name="T0" fmla="*/ 41 w 46"/>
                <a:gd name="T1" fmla="*/ 22 h 42"/>
                <a:gd name="T2" fmla="*/ 38 w 46"/>
                <a:gd name="T3" fmla="*/ 20 h 42"/>
                <a:gd name="T4" fmla="*/ 39 w 46"/>
                <a:gd name="T5" fmla="*/ 16 h 42"/>
                <a:gd name="T6" fmla="*/ 42 w 46"/>
                <a:gd name="T7" fmla="*/ 10 h 42"/>
                <a:gd name="T8" fmla="*/ 39 w 46"/>
                <a:gd name="T9" fmla="*/ 3 h 42"/>
                <a:gd name="T10" fmla="*/ 28 w 46"/>
                <a:gd name="T11" fmla="*/ 0 h 42"/>
                <a:gd name="T12" fmla="*/ 8 w 46"/>
                <a:gd name="T13" fmla="*/ 5 h 42"/>
                <a:gd name="T14" fmla="*/ 0 w 46"/>
                <a:gd name="T15" fmla="*/ 12 h 42"/>
                <a:gd name="T16" fmla="*/ 1 w 46"/>
                <a:gd name="T17" fmla="*/ 21 h 42"/>
                <a:gd name="T18" fmla="*/ 7 w 46"/>
                <a:gd name="T19" fmla="*/ 33 h 42"/>
                <a:gd name="T20" fmla="*/ 15 w 46"/>
                <a:gd name="T21" fmla="*/ 40 h 42"/>
                <a:gd name="T22" fmla="*/ 26 w 46"/>
                <a:gd name="T23" fmla="*/ 40 h 42"/>
                <a:gd name="T24" fmla="*/ 28 w 46"/>
                <a:gd name="T25" fmla="*/ 37 h 42"/>
                <a:gd name="T26" fmla="*/ 30 w 46"/>
                <a:gd name="T27" fmla="*/ 34 h 42"/>
                <a:gd name="T28" fmla="*/ 34 w 46"/>
                <a:gd name="T29" fmla="*/ 37 h 42"/>
                <a:gd name="T30" fmla="*/ 44 w 46"/>
                <a:gd name="T31" fmla="*/ 36 h 42"/>
                <a:gd name="T32" fmla="*/ 46 w 46"/>
                <a:gd name="T33" fmla="*/ 28 h 42"/>
                <a:gd name="T34" fmla="*/ 41 w 46"/>
                <a:gd name="T35" fmla="*/ 22 h 42"/>
                <a:gd name="T36" fmla="*/ 12 w 46"/>
                <a:gd name="T37" fmla="*/ 7 h 42"/>
                <a:gd name="T38" fmla="*/ 27 w 46"/>
                <a:gd name="T39" fmla="*/ 4 h 42"/>
                <a:gd name="T40" fmla="*/ 37 w 46"/>
                <a:gd name="T41" fmla="*/ 7 h 42"/>
                <a:gd name="T42" fmla="*/ 35 w 46"/>
                <a:gd name="T43" fmla="*/ 13 h 42"/>
                <a:gd name="T44" fmla="*/ 28 w 46"/>
                <a:gd name="T45" fmla="*/ 14 h 42"/>
                <a:gd name="T46" fmla="*/ 21 w 46"/>
                <a:gd name="T47" fmla="*/ 12 h 42"/>
                <a:gd name="T48" fmla="*/ 12 w 46"/>
                <a:gd name="T49" fmla="*/ 11 h 42"/>
                <a:gd name="T50" fmla="*/ 12 w 46"/>
                <a:gd name="T51" fmla="*/ 7 h 42"/>
                <a:gd name="T52" fmla="*/ 24 w 46"/>
                <a:gd name="T53" fmla="*/ 36 h 42"/>
                <a:gd name="T54" fmla="*/ 18 w 46"/>
                <a:gd name="T55" fmla="*/ 37 h 42"/>
                <a:gd name="T56" fmla="*/ 12 w 46"/>
                <a:gd name="T57" fmla="*/ 33 h 42"/>
                <a:gd name="T58" fmla="*/ 8 w 46"/>
                <a:gd name="T59" fmla="*/ 28 h 42"/>
                <a:gd name="T60" fmla="*/ 5 w 46"/>
                <a:gd name="T61" fmla="*/ 18 h 42"/>
                <a:gd name="T62" fmla="*/ 8 w 46"/>
                <a:gd name="T63" fmla="*/ 12 h 42"/>
                <a:gd name="T64" fmla="*/ 10 w 46"/>
                <a:gd name="T65" fmla="*/ 19 h 42"/>
                <a:gd name="T66" fmla="*/ 16 w 46"/>
                <a:gd name="T67" fmla="*/ 26 h 42"/>
                <a:gd name="T68" fmla="*/ 22 w 46"/>
                <a:gd name="T69" fmla="*/ 30 h 42"/>
                <a:gd name="T70" fmla="*/ 24 w 46"/>
                <a:gd name="T71" fmla="*/ 36 h 42"/>
                <a:gd name="T72" fmla="*/ 40 w 46"/>
                <a:gd name="T73" fmla="*/ 33 h 42"/>
                <a:gd name="T74" fmla="*/ 32 w 46"/>
                <a:gd name="T75" fmla="*/ 32 h 42"/>
                <a:gd name="T76" fmla="*/ 26 w 46"/>
                <a:gd name="T77" fmla="*/ 28 h 42"/>
                <a:gd name="T78" fmla="*/ 17 w 46"/>
                <a:gd name="T79" fmla="*/ 16 h 42"/>
                <a:gd name="T80" fmla="*/ 27 w 46"/>
                <a:gd name="T81" fmla="*/ 18 h 42"/>
                <a:gd name="T82" fmla="*/ 36 w 46"/>
                <a:gd name="T83" fmla="*/ 23 h 42"/>
                <a:gd name="T84" fmla="*/ 40 w 46"/>
                <a:gd name="T8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" h="42">
                  <a:moveTo>
                    <a:pt x="41" y="22"/>
                  </a:moveTo>
                  <a:cubicBezTo>
                    <a:pt x="40" y="21"/>
                    <a:pt x="39" y="21"/>
                    <a:pt x="38" y="20"/>
                  </a:cubicBezTo>
                  <a:cubicBezTo>
                    <a:pt x="38" y="19"/>
                    <a:pt x="38" y="17"/>
                    <a:pt x="39" y="16"/>
                  </a:cubicBezTo>
                  <a:cubicBezTo>
                    <a:pt x="41" y="15"/>
                    <a:pt x="42" y="13"/>
                    <a:pt x="42" y="10"/>
                  </a:cubicBezTo>
                  <a:cubicBezTo>
                    <a:pt x="42" y="8"/>
                    <a:pt x="41" y="5"/>
                    <a:pt x="39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1" y="0"/>
                    <a:pt x="14" y="2"/>
                    <a:pt x="8" y="5"/>
                  </a:cubicBezTo>
                  <a:cubicBezTo>
                    <a:pt x="4" y="6"/>
                    <a:pt x="0" y="8"/>
                    <a:pt x="0" y="12"/>
                  </a:cubicBezTo>
                  <a:cubicBezTo>
                    <a:pt x="0" y="15"/>
                    <a:pt x="2" y="18"/>
                    <a:pt x="1" y="21"/>
                  </a:cubicBezTo>
                  <a:cubicBezTo>
                    <a:pt x="0" y="25"/>
                    <a:pt x="3" y="30"/>
                    <a:pt x="7" y="33"/>
                  </a:cubicBezTo>
                  <a:cubicBezTo>
                    <a:pt x="9" y="36"/>
                    <a:pt x="12" y="38"/>
                    <a:pt x="15" y="40"/>
                  </a:cubicBezTo>
                  <a:cubicBezTo>
                    <a:pt x="19" y="42"/>
                    <a:pt x="23" y="42"/>
                    <a:pt x="26" y="40"/>
                  </a:cubicBezTo>
                  <a:cubicBezTo>
                    <a:pt x="27" y="39"/>
                    <a:pt x="28" y="38"/>
                    <a:pt x="28" y="37"/>
                  </a:cubicBezTo>
                  <a:cubicBezTo>
                    <a:pt x="29" y="36"/>
                    <a:pt x="29" y="34"/>
                    <a:pt x="30" y="34"/>
                  </a:cubicBezTo>
                  <a:cubicBezTo>
                    <a:pt x="30" y="35"/>
                    <a:pt x="32" y="36"/>
                    <a:pt x="34" y="37"/>
                  </a:cubicBezTo>
                  <a:cubicBezTo>
                    <a:pt x="37" y="38"/>
                    <a:pt x="41" y="39"/>
                    <a:pt x="44" y="36"/>
                  </a:cubicBezTo>
                  <a:cubicBezTo>
                    <a:pt x="46" y="34"/>
                    <a:pt x="46" y="31"/>
                    <a:pt x="46" y="28"/>
                  </a:cubicBezTo>
                  <a:cubicBezTo>
                    <a:pt x="45" y="26"/>
                    <a:pt x="43" y="24"/>
                    <a:pt x="41" y="22"/>
                  </a:cubicBezTo>
                  <a:close/>
                  <a:moveTo>
                    <a:pt x="12" y="7"/>
                  </a:moveTo>
                  <a:cubicBezTo>
                    <a:pt x="15" y="4"/>
                    <a:pt x="24" y="4"/>
                    <a:pt x="27" y="4"/>
                  </a:cubicBezTo>
                  <a:cubicBezTo>
                    <a:pt x="31" y="4"/>
                    <a:pt x="34" y="5"/>
                    <a:pt x="37" y="7"/>
                  </a:cubicBezTo>
                  <a:cubicBezTo>
                    <a:pt x="38" y="9"/>
                    <a:pt x="37" y="12"/>
                    <a:pt x="35" y="13"/>
                  </a:cubicBezTo>
                  <a:cubicBezTo>
                    <a:pt x="33" y="15"/>
                    <a:pt x="31" y="15"/>
                    <a:pt x="28" y="14"/>
                  </a:cubicBezTo>
                  <a:cubicBezTo>
                    <a:pt x="26" y="13"/>
                    <a:pt x="24" y="12"/>
                    <a:pt x="21" y="12"/>
                  </a:cubicBezTo>
                  <a:cubicBezTo>
                    <a:pt x="20" y="12"/>
                    <a:pt x="16" y="11"/>
                    <a:pt x="12" y="11"/>
                  </a:cubicBezTo>
                  <a:cubicBezTo>
                    <a:pt x="11" y="10"/>
                    <a:pt x="11" y="9"/>
                    <a:pt x="12" y="7"/>
                  </a:cubicBezTo>
                  <a:close/>
                  <a:moveTo>
                    <a:pt x="24" y="36"/>
                  </a:moveTo>
                  <a:cubicBezTo>
                    <a:pt x="22" y="37"/>
                    <a:pt x="20" y="37"/>
                    <a:pt x="18" y="37"/>
                  </a:cubicBezTo>
                  <a:cubicBezTo>
                    <a:pt x="15" y="36"/>
                    <a:pt x="14" y="34"/>
                    <a:pt x="12" y="33"/>
                  </a:cubicBezTo>
                  <a:cubicBezTo>
                    <a:pt x="10" y="31"/>
                    <a:pt x="9" y="30"/>
                    <a:pt x="8" y="28"/>
                  </a:cubicBezTo>
                  <a:cubicBezTo>
                    <a:pt x="6" y="25"/>
                    <a:pt x="5" y="22"/>
                    <a:pt x="5" y="18"/>
                  </a:cubicBezTo>
                  <a:cubicBezTo>
                    <a:pt x="5" y="17"/>
                    <a:pt x="7" y="12"/>
                    <a:pt x="8" y="12"/>
                  </a:cubicBezTo>
                  <a:cubicBezTo>
                    <a:pt x="10" y="14"/>
                    <a:pt x="9" y="16"/>
                    <a:pt x="10" y="19"/>
                  </a:cubicBezTo>
                  <a:cubicBezTo>
                    <a:pt x="11" y="21"/>
                    <a:pt x="14" y="24"/>
                    <a:pt x="16" y="26"/>
                  </a:cubicBezTo>
                  <a:cubicBezTo>
                    <a:pt x="18" y="27"/>
                    <a:pt x="20" y="28"/>
                    <a:pt x="22" y="30"/>
                  </a:cubicBezTo>
                  <a:cubicBezTo>
                    <a:pt x="23" y="31"/>
                    <a:pt x="25" y="34"/>
                    <a:pt x="24" y="36"/>
                  </a:cubicBezTo>
                  <a:close/>
                  <a:moveTo>
                    <a:pt x="40" y="33"/>
                  </a:moveTo>
                  <a:cubicBezTo>
                    <a:pt x="38" y="33"/>
                    <a:pt x="34" y="33"/>
                    <a:pt x="32" y="32"/>
                  </a:cubicBezTo>
                  <a:cubicBezTo>
                    <a:pt x="30" y="31"/>
                    <a:pt x="28" y="29"/>
                    <a:pt x="26" y="28"/>
                  </a:cubicBezTo>
                  <a:cubicBezTo>
                    <a:pt x="25" y="27"/>
                    <a:pt x="17" y="16"/>
                    <a:pt x="17" y="16"/>
                  </a:cubicBezTo>
                  <a:cubicBezTo>
                    <a:pt x="20" y="16"/>
                    <a:pt x="24" y="18"/>
                    <a:pt x="27" y="18"/>
                  </a:cubicBezTo>
                  <a:cubicBezTo>
                    <a:pt x="31" y="19"/>
                    <a:pt x="34" y="21"/>
                    <a:pt x="36" y="23"/>
                  </a:cubicBezTo>
                  <a:cubicBezTo>
                    <a:pt x="40" y="26"/>
                    <a:pt x="42" y="30"/>
                    <a:pt x="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98" y="1724"/>
              <a:ext cx="114" cy="97"/>
            </a:xfrm>
            <a:custGeom>
              <a:avLst/>
              <a:gdLst>
                <a:gd name="T0" fmla="*/ 46 w 54"/>
                <a:gd name="T1" fmla="*/ 42 h 46"/>
                <a:gd name="T2" fmla="*/ 53 w 54"/>
                <a:gd name="T3" fmla="*/ 38 h 46"/>
                <a:gd name="T4" fmla="*/ 51 w 54"/>
                <a:gd name="T5" fmla="*/ 31 h 46"/>
                <a:gd name="T6" fmla="*/ 44 w 54"/>
                <a:gd name="T7" fmla="*/ 26 h 46"/>
                <a:gd name="T8" fmla="*/ 52 w 54"/>
                <a:gd name="T9" fmla="*/ 14 h 46"/>
                <a:gd name="T10" fmla="*/ 44 w 54"/>
                <a:gd name="T11" fmla="*/ 4 h 46"/>
                <a:gd name="T12" fmla="*/ 28 w 54"/>
                <a:gd name="T13" fmla="*/ 11 h 46"/>
                <a:gd name="T14" fmla="*/ 21 w 54"/>
                <a:gd name="T15" fmla="*/ 13 h 46"/>
                <a:gd name="T16" fmla="*/ 19 w 54"/>
                <a:gd name="T17" fmla="*/ 5 h 46"/>
                <a:gd name="T18" fmla="*/ 12 w 54"/>
                <a:gd name="T19" fmla="*/ 1 h 46"/>
                <a:gd name="T20" fmla="*/ 3 w 54"/>
                <a:gd name="T21" fmla="*/ 10 h 46"/>
                <a:gd name="T22" fmla="*/ 2 w 54"/>
                <a:gd name="T23" fmla="*/ 25 h 46"/>
                <a:gd name="T24" fmla="*/ 6 w 54"/>
                <a:gd name="T25" fmla="*/ 30 h 46"/>
                <a:gd name="T26" fmla="*/ 16 w 54"/>
                <a:gd name="T27" fmla="*/ 41 h 46"/>
                <a:gd name="T28" fmla="*/ 46 w 54"/>
                <a:gd name="T29" fmla="*/ 42 h 46"/>
                <a:gd name="T30" fmla="*/ 24 w 54"/>
                <a:gd name="T31" fmla="*/ 23 h 46"/>
                <a:gd name="T32" fmla="*/ 39 w 54"/>
                <a:gd name="T33" fmla="*/ 9 h 46"/>
                <a:gd name="T34" fmla="*/ 45 w 54"/>
                <a:gd name="T35" fmla="*/ 9 h 46"/>
                <a:gd name="T36" fmla="*/ 48 w 54"/>
                <a:gd name="T37" fmla="*/ 14 h 46"/>
                <a:gd name="T38" fmla="*/ 46 w 54"/>
                <a:gd name="T39" fmla="*/ 16 h 46"/>
                <a:gd name="T40" fmla="*/ 27 w 54"/>
                <a:gd name="T41" fmla="*/ 25 h 46"/>
                <a:gd name="T42" fmla="*/ 24 w 54"/>
                <a:gd name="T43" fmla="*/ 23 h 46"/>
                <a:gd name="T44" fmla="*/ 6 w 54"/>
                <a:gd name="T45" fmla="*/ 21 h 46"/>
                <a:gd name="T46" fmla="*/ 8 w 54"/>
                <a:gd name="T47" fmla="*/ 9 h 46"/>
                <a:gd name="T48" fmla="*/ 10 w 54"/>
                <a:gd name="T49" fmla="*/ 5 h 46"/>
                <a:gd name="T50" fmla="*/ 13 w 54"/>
                <a:gd name="T51" fmla="*/ 6 h 46"/>
                <a:gd name="T52" fmla="*/ 15 w 54"/>
                <a:gd name="T53" fmla="*/ 9 h 46"/>
                <a:gd name="T54" fmla="*/ 15 w 54"/>
                <a:gd name="T55" fmla="*/ 28 h 46"/>
                <a:gd name="T56" fmla="*/ 6 w 54"/>
                <a:gd name="T57" fmla="*/ 21 h 46"/>
                <a:gd name="T58" fmla="*/ 17 w 54"/>
                <a:gd name="T59" fmla="*/ 33 h 46"/>
                <a:gd name="T60" fmla="*/ 21 w 54"/>
                <a:gd name="T61" fmla="*/ 31 h 46"/>
                <a:gd name="T62" fmla="*/ 30 w 54"/>
                <a:gd name="T63" fmla="*/ 29 h 46"/>
                <a:gd name="T64" fmla="*/ 39 w 54"/>
                <a:gd name="T65" fmla="*/ 29 h 46"/>
                <a:gd name="T66" fmla="*/ 49 w 54"/>
                <a:gd name="T67" fmla="*/ 36 h 46"/>
                <a:gd name="T68" fmla="*/ 16 w 54"/>
                <a:gd name="T69" fmla="*/ 37 h 46"/>
                <a:gd name="T70" fmla="*/ 17 w 54"/>
                <a:gd name="T7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46">
                  <a:moveTo>
                    <a:pt x="46" y="42"/>
                  </a:moveTo>
                  <a:cubicBezTo>
                    <a:pt x="49" y="41"/>
                    <a:pt x="52" y="40"/>
                    <a:pt x="53" y="38"/>
                  </a:cubicBezTo>
                  <a:cubicBezTo>
                    <a:pt x="54" y="35"/>
                    <a:pt x="53" y="33"/>
                    <a:pt x="51" y="31"/>
                  </a:cubicBezTo>
                  <a:cubicBezTo>
                    <a:pt x="49" y="29"/>
                    <a:pt x="47" y="28"/>
                    <a:pt x="44" y="26"/>
                  </a:cubicBezTo>
                  <a:cubicBezTo>
                    <a:pt x="41" y="24"/>
                    <a:pt x="52" y="18"/>
                    <a:pt x="52" y="14"/>
                  </a:cubicBezTo>
                  <a:cubicBezTo>
                    <a:pt x="53" y="9"/>
                    <a:pt x="49" y="6"/>
                    <a:pt x="44" y="4"/>
                  </a:cubicBezTo>
                  <a:cubicBezTo>
                    <a:pt x="39" y="3"/>
                    <a:pt x="32" y="7"/>
                    <a:pt x="28" y="11"/>
                  </a:cubicBezTo>
                  <a:cubicBezTo>
                    <a:pt x="27" y="12"/>
                    <a:pt x="22" y="20"/>
                    <a:pt x="21" y="13"/>
                  </a:cubicBezTo>
                  <a:cubicBezTo>
                    <a:pt x="20" y="11"/>
                    <a:pt x="20" y="8"/>
                    <a:pt x="19" y="5"/>
                  </a:cubicBezTo>
                  <a:cubicBezTo>
                    <a:pt x="17" y="3"/>
                    <a:pt x="15" y="1"/>
                    <a:pt x="12" y="1"/>
                  </a:cubicBezTo>
                  <a:cubicBezTo>
                    <a:pt x="7" y="0"/>
                    <a:pt x="4" y="5"/>
                    <a:pt x="3" y="10"/>
                  </a:cubicBezTo>
                  <a:cubicBezTo>
                    <a:pt x="1" y="15"/>
                    <a:pt x="0" y="20"/>
                    <a:pt x="2" y="25"/>
                  </a:cubicBezTo>
                  <a:cubicBezTo>
                    <a:pt x="3" y="27"/>
                    <a:pt x="5" y="29"/>
                    <a:pt x="6" y="30"/>
                  </a:cubicBezTo>
                  <a:cubicBezTo>
                    <a:pt x="9" y="34"/>
                    <a:pt x="12" y="38"/>
                    <a:pt x="16" y="41"/>
                  </a:cubicBezTo>
                  <a:cubicBezTo>
                    <a:pt x="25" y="46"/>
                    <a:pt x="36" y="44"/>
                    <a:pt x="46" y="42"/>
                  </a:cubicBezTo>
                  <a:close/>
                  <a:moveTo>
                    <a:pt x="24" y="23"/>
                  </a:moveTo>
                  <a:cubicBezTo>
                    <a:pt x="26" y="16"/>
                    <a:pt x="32" y="11"/>
                    <a:pt x="39" y="9"/>
                  </a:cubicBezTo>
                  <a:cubicBezTo>
                    <a:pt x="41" y="8"/>
                    <a:pt x="43" y="8"/>
                    <a:pt x="45" y="9"/>
                  </a:cubicBezTo>
                  <a:cubicBezTo>
                    <a:pt x="47" y="10"/>
                    <a:pt x="48" y="12"/>
                    <a:pt x="48" y="14"/>
                  </a:cubicBezTo>
                  <a:cubicBezTo>
                    <a:pt x="47" y="15"/>
                    <a:pt x="47" y="15"/>
                    <a:pt x="46" y="16"/>
                  </a:cubicBezTo>
                  <a:cubicBezTo>
                    <a:pt x="41" y="21"/>
                    <a:pt x="34" y="24"/>
                    <a:pt x="27" y="25"/>
                  </a:cubicBezTo>
                  <a:cubicBezTo>
                    <a:pt x="26" y="26"/>
                    <a:pt x="23" y="25"/>
                    <a:pt x="24" y="23"/>
                  </a:cubicBezTo>
                  <a:close/>
                  <a:moveTo>
                    <a:pt x="6" y="21"/>
                  </a:moveTo>
                  <a:cubicBezTo>
                    <a:pt x="4" y="17"/>
                    <a:pt x="6" y="13"/>
                    <a:pt x="8" y="9"/>
                  </a:cubicBezTo>
                  <a:cubicBezTo>
                    <a:pt x="8" y="7"/>
                    <a:pt x="9" y="6"/>
                    <a:pt x="10" y="5"/>
                  </a:cubicBezTo>
                  <a:cubicBezTo>
                    <a:pt x="11" y="5"/>
                    <a:pt x="13" y="5"/>
                    <a:pt x="13" y="6"/>
                  </a:cubicBezTo>
                  <a:cubicBezTo>
                    <a:pt x="14" y="7"/>
                    <a:pt x="14" y="8"/>
                    <a:pt x="15" y="9"/>
                  </a:cubicBezTo>
                  <a:cubicBezTo>
                    <a:pt x="19" y="15"/>
                    <a:pt x="18" y="22"/>
                    <a:pt x="15" y="28"/>
                  </a:cubicBezTo>
                  <a:cubicBezTo>
                    <a:pt x="11" y="29"/>
                    <a:pt x="7" y="26"/>
                    <a:pt x="6" y="21"/>
                  </a:cubicBezTo>
                  <a:close/>
                  <a:moveTo>
                    <a:pt x="17" y="33"/>
                  </a:moveTo>
                  <a:cubicBezTo>
                    <a:pt x="18" y="32"/>
                    <a:pt x="20" y="31"/>
                    <a:pt x="21" y="31"/>
                  </a:cubicBezTo>
                  <a:cubicBezTo>
                    <a:pt x="24" y="30"/>
                    <a:pt x="27" y="30"/>
                    <a:pt x="30" y="29"/>
                  </a:cubicBezTo>
                  <a:cubicBezTo>
                    <a:pt x="33" y="29"/>
                    <a:pt x="36" y="28"/>
                    <a:pt x="39" y="29"/>
                  </a:cubicBezTo>
                  <a:cubicBezTo>
                    <a:pt x="43" y="29"/>
                    <a:pt x="47" y="32"/>
                    <a:pt x="49" y="36"/>
                  </a:cubicBezTo>
                  <a:cubicBezTo>
                    <a:pt x="39" y="42"/>
                    <a:pt x="26" y="42"/>
                    <a:pt x="16" y="37"/>
                  </a:cubicBezTo>
                  <a:cubicBezTo>
                    <a:pt x="15" y="36"/>
                    <a:pt x="16" y="34"/>
                    <a:pt x="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2032"/>
              <a:ext cx="113" cy="116"/>
            </a:xfrm>
            <a:custGeom>
              <a:avLst/>
              <a:gdLst>
                <a:gd name="T0" fmla="*/ 52 w 54"/>
                <a:gd name="T1" fmla="*/ 22 h 55"/>
                <a:gd name="T2" fmla="*/ 47 w 54"/>
                <a:gd name="T3" fmla="*/ 17 h 55"/>
                <a:gd name="T4" fmla="*/ 35 w 54"/>
                <a:gd name="T5" fmla="*/ 20 h 55"/>
                <a:gd name="T6" fmla="*/ 37 w 54"/>
                <a:gd name="T7" fmla="*/ 9 h 55"/>
                <a:gd name="T8" fmla="*/ 30 w 54"/>
                <a:gd name="T9" fmla="*/ 0 h 55"/>
                <a:gd name="T10" fmla="*/ 21 w 54"/>
                <a:gd name="T11" fmla="*/ 8 h 55"/>
                <a:gd name="T12" fmla="*/ 20 w 54"/>
                <a:gd name="T13" fmla="*/ 13 h 55"/>
                <a:gd name="T14" fmla="*/ 14 w 54"/>
                <a:gd name="T15" fmla="*/ 5 h 55"/>
                <a:gd name="T16" fmla="*/ 7 w 54"/>
                <a:gd name="T17" fmla="*/ 6 h 55"/>
                <a:gd name="T18" fmla="*/ 3 w 54"/>
                <a:gd name="T19" fmla="*/ 12 h 55"/>
                <a:gd name="T20" fmla="*/ 13 w 54"/>
                <a:gd name="T21" fmla="*/ 43 h 55"/>
                <a:gd name="T22" fmla="*/ 11 w 54"/>
                <a:gd name="T23" fmla="*/ 47 h 55"/>
                <a:gd name="T24" fmla="*/ 19 w 54"/>
                <a:gd name="T25" fmla="*/ 55 h 55"/>
                <a:gd name="T26" fmla="*/ 27 w 54"/>
                <a:gd name="T27" fmla="*/ 46 h 55"/>
                <a:gd name="T28" fmla="*/ 48 w 54"/>
                <a:gd name="T29" fmla="*/ 33 h 55"/>
                <a:gd name="T30" fmla="*/ 52 w 54"/>
                <a:gd name="T31" fmla="*/ 22 h 55"/>
                <a:gd name="T32" fmla="*/ 20 w 54"/>
                <a:gd name="T33" fmla="*/ 38 h 55"/>
                <a:gd name="T34" fmla="*/ 6 w 54"/>
                <a:gd name="T35" fmla="*/ 21 h 55"/>
                <a:gd name="T36" fmla="*/ 10 w 54"/>
                <a:gd name="T37" fmla="*/ 9 h 55"/>
                <a:gd name="T38" fmla="*/ 18 w 54"/>
                <a:gd name="T39" fmla="*/ 18 h 55"/>
                <a:gd name="T40" fmla="*/ 20 w 54"/>
                <a:gd name="T41" fmla="*/ 38 h 55"/>
                <a:gd name="T42" fmla="*/ 24 w 54"/>
                <a:gd name="T43" fmla="*/ 29 h 55"/>
                <a:gd name="T44" fmla="*/ 24 w 54"/>
                <a:gd name="T45" fmla="*/ 22 h 55"/>
                <a:gd name="T46" fmla="*/ 26 w 54"/>
                <a:gd name="T47" fmla="*/ 8 h 55"/>
                <a:gd name="T48" fmla="*/ 32 w 54"/>
                <a:gd name="T49" fmla="*/ 5 h 55"/>
                <a:gd name="T50" fmla="*/ 31 w 54"/>
                <a:gd name="T51" fmla="*/ 18 h 55"/>
                <a:gd name="T52" fmla="*/ 29 w 54"/>
                <a:gd name="T53" fmla="*/ 25 h 55"/>
                <a:gd name="T54" fmla="*/ 24 w 54"/>
                <a:gd name="T55" fmla="*/ 29 h 55"/>
                <a:gd name="T56" fmla="*/ 48 w 54"/>
                <a:gd name="T57" fmla="*/ 26 h 55"/>
                <a:gd name="T58" fmla="*/ 44 w 54"/>
                <a:gd name="T59" fmla="*/ 30 h 55"/>
                <a:gd name="T60" fmla="*/ 29 w 54"/>
                <a:gd name="T61" fmla="*/ 42 h 55"/>
                <a:gd name="T62" fmla="*/ 27 w 54"/>
                <a:gd name="T63" fmla="*/ 41 h 55"/>
                <a:gd name="T64" fmla="*/ 37 w 54"/>
                <a:gd name="T65" fmla="*/ 24 h 55"/>
                <a:gd name="T66" fmla="*/ 46 w 54"/>
                <a:gd name="T67" fmla="*/ 21 h 55"/>
                <a:gd name="T68" fmla="*/ 48 w 54"/>
                <a:gd name="T6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55">
                  <a:moveTo>
                    <a:pt x="52" y="22"/>
                  </a:moveTo>
                  <a:cubicBezTo>
                    <a:pt x="51" y="20"/>
                    <a:pt x="49" y="18"/>
                    <a:pt x="47" y="17"/>
                  </a:cubicBezTo>
                  <a:cubicBezTo>
                    <a:pt x="44" y="16"/>
                    <a:pt x="36" y="17"/>
                    <a:pt x="35" y="20"/>
                  </a:cubicBezTo>
                  <a:cubicBezTo>
                    <a:pt x="36" y="17"/>
                    <a:pt x="38" y="13"/>
                    <a:pt x="37" y="9"/>
                  </a:cubicBezTo>
                  <a:cubicBezTo>
                    <a:pt x="37" y="5"/>
                    <a:pt x="34" y="0"/>
                    <a:pt x="30" y="0"/>
                  </a:cubicBezTo>
                  <a:cubicBezTo>
                    <a:pt x="26" y="0"/>
                    <a:pt x="22" y="4"/>
                    <a:pt x="21" y="8"/>
                  </a:cubicBezTo>
                  <a:cubicBezTo>
                    <a:pt x="21" y="10"/>
                    <a:pt x="21" y="12"/>
                    <a:pt x="20" y="13"/>
                  </a:cubicBezTo>
                  <a:cubicBezTo>
                    <a:pt x="16" y="12"/>
                    <a:pt x="16" y="7"/>
                    <a:pt x="14" y="5"/>
                  </a:cubicBezTo>
                  <a:cubicBezTo>
                    <a:pt x="12" y="4"/>
                    <a:pt x="9" y="4"/>
                    <a:pt x="7" y="6"/>
                  </a:cubicBezTo>
                  <a:cubicBezTo>
                    <a:pt x="5" y="7"/>
                    <a:pt x="4" y="9"/>
                    <a:pt x="3" y="12"/>
                  </a:cubicBezTo>
                  <a:cubicBezTo>
                    <a:pt x="0" y="23"/>
                    <a:pt x="4" y="36"/>
                    <a:pt x="13" y="43"/>
                  </a:cubicBezTo>
                  <a:cubicBezTo>
                    <a:pt x="12" y="44"/>
                    <a:pt x="11" y="45"/>
                    <a:pt x="11" y="47"/>
                  </a:cubicBezTo>
                  <a:cubicBezTo>
                    <a:pt x="11" y="51"/>
                    <a:pt x="15" y="55"/>
                    <a:pt x="19" y="55"/>
                  </a:cubicBezTo>
                  <a:cubicBezTo>
                    <a:pt x="24" y="55"/>
                    <a:pt x="27" y="50"/>
                    <a:pt x="27" y="46"/>
                  </a:cubicBezTo>
                  <a:cubicBezTo>
                    <a:pt x="35" y="43"/>
                    <a:pt x="42" y="39"/>
                    <a:pt x="48" y="33"/>
                  </a:cubicBezTo>
                  <a:cubicBezTo>
                    <a:pt x="51" y="30"/>
                    <a:pt x="54" y="26"/>
                    <a:pt x="52" y="22"/>
                  </a:cubicBezTo>
                  <a:close/>
                  <a:moveTo>
                    <a:pt x="20" y="38"/>
                  </a:moveTo>
                  <a:cubicBezTo>
                    <a:pt x="15" y="44"/>
                    <a:pt x="6" y="26"/>
                    <a:pt x="6" y="21"/>
                  </a:cubicBezTo>
                  <a:cubicBezTo>
                    <a:pt x="6" y="17"/>
                    <a:pt x="7" y="12"/>
                    <a:pt x="10" y="9"/>
                  </a:cubicBezTo>
                  <a:cubicBezTo>
                    <a:pt x="13" y="11"/>
                    <a:pt x="16" y="14"/>
                    <a:pt x="18" y="18"/>
                  </a:cubicBezTo>
                  <a:cubicBezTo>
                    <a:pt x="20" y="22"/>
                    <a:pt x="23" y="34"/>
                    <a:pt x="20" y="38"/>
                  </a:cubicBezTo>
                  <a:close/>
                  <a:moveTo>
                    <a:pt x="24" y="29"/>
                  </a:moveTo>
                  <a:cubicBezTo>
                    <a:pt x="23" y="28"/>
                    <a:pt x="23" y="24"/>
                    <a:pt x="24" y="22"/>
                  </a:cubicBezTo>
                  <a:cubicBezTo>
                    <a:pt x="24" y="17"/>
                    <a:pt x="24" y="12"/>
                    <a:pt x="26" y="8"/>
                  </a:cubicBezTo>
                  <a:cubicBezTo>
                    <a:pt x="27" y="6"/>
                    <a:pt x="30" y="5"/>
                    <a:pt x="32" y="5"/>
                  </a:cubicBezTo>
                  <a:cubicBezTo>
                    <a:pt x="33" y="10"/>
                    <a:pt x="32" y="14"/>
                    <a:pt x="31" y="18"/>
                  </a:cubicBezTo>
                  <a:cubicBezTo>
                    <a:pt x="30" y="20"/>
                    <a:pt x="30" y="22"/>
                    <a:pt x="29" y="25"/>
                  </a:cubicBezTo>
                  <a:cubicBezTo>
                    <a:pt x="28" y="27"/>
                    <a:pt x="27" y="33"/>
                    <a:pt x="24" y="29"/>
                  </a:cubicBezTo>
                  <a:close/>
                  <a:moveTo>
                    <a:pt x="48" y="26"/>
                  </a:moveTo>
                  <a:cubicBezTo>
                    <a:pt x="47" y="28"/>
                    <a:pt x="46" y="29"/>
                    <a:pt x="44" y="30"/>
                  </a:cubicBezTo>
                  <a:cubicBezTo>
                    <a:pt x="40" y="35"/>
                    <a:pt x="35" y="38"/>
                    <a:pt x="29" y="42"/>
                  </a:cubicBezTo>
                  <a:cubicBezTo>
                    <a:pt x="29" y="41"/>
                    <a:pt x="28" y="41"/>
                    <a:pt x="27" y="41"/>
                  </a:cubicBezTo>
                  <a:cubicBezTo>
                    <a:pt x="29" y="34"/>
                    <a:pt x="33" y="29"/>
                    <a:pt x="37" y="24"/>
                  </a:cubicBezTo>
                  <a:cubicBezTo>
                    <a:pt x="40" y="22"/>
                    <a:pt x="43" y="19"/>
                    <a:pt x="46" y="21"/>
                  </a:cubicBezTo>
                  <a:cubicBezTo>
                    <a:pt x="48" y="22"/>
                    <a:pt x="48" y="24"/>
                    <a:pt x="4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94" y="1740"/>
              <a:ext cx="116" cy="102"/>
            </a:xfrm>
            <a:custGeom>
              <a:avLst/>
              <a:gdLst>
                <a:gd name="T0" fmla="*/ 49 w 55"/>
                <a:gd name="T1" fmla="*/ 23 h 48"/>
                <a:gd name="T2" fmla="*/ 41 w 55"/>
                <a:gd name="T3" fmla="*/ 2 h 48"/>
                <a:gd name="T4" fmla="*/ 38 w 55"/>
                <a:gd name="T5" fmla="*/ 1 h 48"/>
                <a:gd name="T6" fmla="*/ 32 w 55"/>
                <a:gd name="T7" fmla="*/ 5 h 48"/>
                <a:gd name="T8" fmla="*/ 32 w 55"/>
                <a:gd name="T9" fmla="*/ 14 h 48"/>
                <a:gd name="T10" fmla="*/ 33 w 55"/>
                <a:gd name="T11" fmla="*/ 22 h 48"/>
                <a:gd name="T12" fmla="*/ 25 w 55"/>
                <a:gd name="T13" fmla="*/ 11 h 48"/>
                <a:gd name="T14" fmla="*/ 15 w 55"/>
                <a:gd name="T15" fmla="*/ 3 h 48"/>
                <a:gd name="T16" fmla="*/ 6 w 55"/>
                <a:gd name="T17" fmla="*/ 11 h 48"/>
                <a:gd name="T18" fmla="*/ 8 w 55"/>
                <a:gd name="T19" fmla="*/ 15 h 48"/>
                <a:gd name="T20" fmla="*/ 19 w 55"/>
                <a:gd name="T21" fmla="*/ 25 h 48"/>
                <a:gd name="T22" fmla="*/ 7 w 55"/>
                <a:gd name="T23" fmla="*/ 23 h 48"/>
                <a:gd name="T24" fmla="*/ 3 w 55"/>
                <a:gd name="T25" fmla="*/ 25 h 48"/>
                <a:gd name="T26" fmla="*/ 3 w 55"/>
                <a:gd name="T27" fmla="*/ 34 h 48"/>
                <a:gd name="T28" fmla="*/ 13 w 55"/>
                <a:gd name="T29" fmla="*/ 39 h 48"/>
                <a:gd name="T30" fmla="*/ 40 w 55"/>
                <a:gd name="T31" fmla="*/ 44 h 48"/>
                <a:gd name="T32" fmla="*/ 47 w 55"/>
                <a:gd name="T33" fmla="*/ 45 h 48"/>
                <a:gd name="T34" fmla="*/ 53 w 55"/>
                <a:gd name="T35" fmla="*/ 47 h 48"/>
                <a:gd name="T36" fmla="*/ 53 w 55"/>
                <a:gd name="T37" fmla="*/ 40 h 48"/>
                <a:gd name="T38" fmla="*/ 49 w 55"/>
                <a:gd name="T39" fmla="*/ 23 h 48"/>
                <a:gd name="T40" fmla="*/ 14 w 55"/>
                <a:gd name="T41" fmla="*/ 15 h 48"/>
                <a:gd name="T42" fmla="*/ 12 w 55"/>
                <a:gd name="T43" fmla="*/ 8 h 48"/>
                <a:gd name="T44" fmla="*/ 25 w 55"/>
                <a:gd name="T45" fmla="*/ 16 h 48"/>
                <a:gd name="T46" fmla="*/ 32 w 55"/>
                <a:gd name="T47" fmla="*/ 28 h 48"/>
                <a:gd name="T48" fmla="*/ 25 w 55"/>
                <a:gd name="T49" fmla="*/ 26 h 48"/>
                <a:gd name="T50" fmla="*/ 20 w 55"/>
                <a:gd name="T51" fmla="*/ 21 h 48"/>
                <a:gd name="T52" fmla="*/ 14 w 55"/>
                <a:gd name="T53" fmla="*/ 15 h 48"/>
                <a:gd name="T54" fmla="*/ 37 w 55"/>
                <a:gd name="T55" fmla="*/ 40 h 48"/>
                <a:gd name="T56" fmla="*/ 12 w 55"/>
                <a:gd name="T57" fmla="*/ 34 h 48"/>
                <a:gd name="T58" fmla="*/ 7 w 55"/>
                <a:gd name="T59" fmla="*/ 32 h 48"/>
                <a:gd name="T60" fmla="*/ 7 w 55"/>
                <a:gd name="T61" fmla="*/ 28 h 48"/>
                <a:gd name="T62" fmla="*/ 10 w 55"/>
                <a:gd name="T63" fmla="*/ 27 h 48"/>
                <a:gd name="T64" fmla="*/ 23 w 55"/>
                <a:gd name="T65" fmla="*/ 30 h 48"/>
                <a:gd name="T66" fmla="*/ 34 w 55"/>
                <a:gd name="T67" fmla="*/ 35 h 48"/>
                <a:gd name="T68" fmla="*/ 41 w 55"/>
                <a:gd name="T69" fmla="*/ 40 h 48"/>
                <a:gd name="T70" fmla="*/ 37 w 55"/>
                <a:gd name="T71" fmla="*/ 40 h 48"/>
                <a:gd name="T72" fmla="*/ 45 w 55"/>
                <a:gd name="T73" fmla="*/ 37 h 48"/>
                <a:gd name="T74" fmla="*/ 43 w 55"/>
                <a:gd name="T75" fmla="*/ 34 h 48"/>
                <a:gd name="T76" fmla="*/ 37 w 55"/>
                <a:gd name="T77" fmla="*/ 17 h 48"/>
                <a:gd name="T78" fmla="*/ 35 w 55"/>
                <a:gd name="T79" fmla="*/ 13 h 48"/>
                <a:gd name="T80" fmla="*/ 37 w 55"/>
                <a:gd name="T81" fmla="*/ 4 h 48"/>
                <a:gd name="T82" fmla="*/ 42 w 55"/>
                <a:gd name="T83" fmla="*/ 10 h 48"/>
                <a:gd name="T84" fmla="*/ 47 w 55"/>
                <a:gd name="T85" fmla="*/ 32 h 48"/>
                <a:gd name="T86" fmla="*/ 45 w 55"/>
                <a:gd name="T87" fmla="*/ 3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" h="48">
                  <a:moveTo>
                    <a:pt x="49" y="23"/>
                  </a:moveTo>
                  <a:cubicBezTo>
                    <a:pt x="48" y="16"/>
                    <a:pt x="47" y="7"/>
                    <a:pt x="41" y="2"/>
                  </a:cubicBezTo>
                  <a:cubicBezTo>
                    <a:pt x="40" y="2"/>
                    <a:pt x="39" y="1"/>
                    <a:pt x="38" y="1"/>
                  </a:cubicBezTo>
                  <a:cubicBezTo>
                    <a:pt x="35" y="0"/>
                    <a:pt x="32" y="3"/>
                    <a:pt x="32" y="5"/>
                  </a:cubicBezTo>
                  <a:cubicBezTo>
                    <a:pt x="31" y="8"/>
                    <a:pt x="31" y="11"/>
                    <a:pt x="32" y="14"/>
                  </a:cubicBezTo>
                  <a:cubicBezTo>
                    <a:pt x="32" y="16"/>
                    <a:pt x="33" y="19"/>
                    <a:pt x="33" y="22"/>
                  </a:cubicBezTo>
                  <a:cubicBezTo>
                    <a:pt x="30" y="19"/>
                    <a:pt x="28" y="15"/>
                    <a:pt x="25" y="11"/>
                  </a:cubicBezTo>
                  <a:cubicBezTo>
                    <a:pt x="23" y="7"/>
                    <a:pt x="20" y="4"/>
                    <a:pt x="15" y="3"/>
                  </a:cubicBezTo>
                  <a:cubicBezTo>
                    <a:pt x="11" y="3"/>
                    <a:pt x="6" y="6"/>
                    <a:pt x="6" y="11"/>
                  </a:cubicBezTo>
                  <a:cubicBezTo>
                    <a:pt x="7" y="12"/>
                    <a:pt x="7" y="14"/>
                    <a:pt x="8" y="15"/>
                  </a:cubicBezTo>
                  <a:cubicBezTo>
                    <a:pt x="11" y="18"/>
                    <a:pt x="19" y="21"/>
                    <a:pt x="19" y="25"/>
                  </a:cubicBezTo>
                  <a:cubicBezTo>
                    <a:pt x="15" y="24"/>
                    <a:pt x="11" y="23"/>
                    <a:pt x="7" y="23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6" y="37"/>
                    <a:pt x="9" y="38"/>
                    <a:pt x="13" y="39"/>
                  </a:cubicBezTo>
                  <a:cubicBezTo>
                    <a:pt x="22" y="41"/>
                    <a:pt x="31" y="43"/>
                    <a:pt x="40" y="44"/>
                  </a:cubicBezTo>
                  <a:cubicBezTo>
                    <a:pt x="43" y="44"/>
                    <a:pt x="45" y="44"/>
                    <a:pt x="47" y="45"/>
                  </a:cubicBezTo>
                  <a:cubicBezTo>
                    <a:pt x="49" y="46"/>
                    <a:pt x="51" y="48"/>
                    <a:pt x="53" y="47"/>
                  </a:cubicBezTo>
                  <a:cubicBezTo>
                    <a:pt x="55" y="46"/>
                    <a:pt x="54" y="42"/>
                    <a:pt x="53" y="40"/>
                  </a:cubicBezTo>
                  <a:cubicBezTo>
                    <a:pt x="51" y="34"/>
                    <a:pt x="50" y="29"/>
                    <a:pt x="49" y="23"/>
                  </a:cubicBezTo>
                  <a:close/>
                  <a:moveTo>
                    <a:pt x="14" y="15"/>
                  </a:moveTo>
                  <a:cubicBezTo>
                    <a:pt x="13" y="13"/>
                    <a:pt x="11" y="11"/>
                    <a:pt x="12" y="8"/>
                  </a:cubicBezTo>
                  <a:cubicBezTo>
                    <a:pt x="17" y="7"/>
                    <a:pt x="21" y="12"/>
                    <a:pt x="25" y="16"/>
                  </a:cubicBezTo>
                  <a:cubicBezTo>
                    <a:pt x="28" y="20"/>
                    <a:pt x="31" y="24"/>
                    <a:pt x="32" y="28"/>
                  </a:cubicBezTo>
                  <a:cubicBezTo>
                    <a:pt x="33" y="29"/>
                    <a:pt x="26" y="27"/>
                    <a:pt x="25" y="26"/>
                  </a:cubicBezTo>
                  <a:cubicBezTo>
                    <a:pt x="23" y="25"/>
                    <a:pt x="22" y="23"/>
                    <a:pt x="20" y="21"/>
                  </a:cubicBezTo>
                  <a:cubicBezTo>
                    <a:pt x="19" y="19"/>
                    <a:pt x="16" y="17"/>
                    <a:pt x="14" y="15"/>
                  </a:cubicBezTo>
                  <a:close/>
                  <a:moveTo>
                    <a:pt x="37" y="40"/>
                  </a:moveTo>
                  <a:cubicBezTo>
                    <a:pt x="28" y="39"/>
                    <a:pt x="20" y="37"/>
                    <a:pt x="12" y="34"/>
                  </a:cubicBezTo>
                  <a:cubicBezTo>
                    <a:pt x="10" y="34"/>
                    <a:pt x="8" y="33"/>
                    <a:pt x="7" y="32"/>
                  </a:cubicBezTo>
                  <a:cubicBezTo>
                    <a:pt x="6" y="31"/>
                    <a:pt x="6" y="29"/>
                    <a:pt x="7" y="28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4" y="27"/>
                    <a:pt x="19" y="28"/>
                    <a:pt x="23" y="30"/>
                  </a:cubicBezTo>
                  <a:cubicBezTo>
                    <a:pt x="27" y="32"/>
                    <a:pt x="31" y="33"/>
                    <a:pt x="34" y="35"/>
                  </a:cubicBezTo>
                  <a:cubicBezTo>
                    <a:pt x="37" y="36"/>
                    <a:pt x="40" y="37"/>
                    <a:pt x="41" y="40"/>
                  </a:cubicBezTo>
                  <a:cubicBezTo>
                    <a:pt x="40" y="41"/>
                    <a:pt x="39" y="41"/>
                    <a:pt x="37" y="40"/>
                  </a:cubicBezTo>
                  <a:close/>
                  <a:moveTo>
                    <a:pt x="45" y="37"/>
                  </a:moveTo>
                  <a:cubicBezTo>
                    <a:pt x="44" y="37"/>
                    <a:pt x="43" y="35"/>
                    <a:pt x="43" y="34"/>
                  </a:cubicBezTo>
                  <a:cubicBezTo>
                    <a:pt x="41" y="28"/>
                    <a:pt x="39" y="23"/>
                    <a:pt x="37" y="17"/>
                  </a:cubicBezTo>
                  <a:cubicBezTo>
                    <a:pt x="36" y="16"/>
                    <a:pt x="36" y="14"/>
                    <a:pt x="35" y="13"/>
                  </a:cubicBezTo>
                  <a:cubicBezTo>
                    <a:pt x="35" y="10"/>
                    <a:pt x="35" y="7"/>
                    <a:pt x="37" y="4"/>
                  </a:cubicBezTo>
                  <a:cubicBezTo>
                    <a:pt x="39" y="4"/>
                    <a:pt x="41" y="7"/>
                    <a:pt x="42" y="10"/>
                  </a:cubicBezTo>
                  <a:cubicBezTo>
                    <a:pt x="43" y="17"/>
                    <a:pt x="45" y="25"/>
                    <a:pt x="47" y="32"/>
                  </a:cubicBezTo>
                  <a:cubicBezTo>
                    <a:pt x="47" y="34"/>
                    <a:pt x="47" y="37"/>
                    <a:pt x="4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43" name="稻壳儿春秋广告/盗版必究        原创来源：http://chn.docer.com/works?userid=199329941#!/work_time"/>
          <p:cNvSpPr txBox="1"/>
          <p:nvPr/>
        </p:nvSpPr>
        <p:spPr>
          <a:xfrm>
            <a:off x="3044839" y="2169834"/>
            <a:ext cx="693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2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grpSp>
        <p:nvGrpSpPr>
          <p:cNvPr id="149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4364334" y="1952090"/>
            <a:ext cx="1660288" cy="1543484"/>
            <a:chOff x="2351" y="1690"/>
            <a:chExt cx="796" cy="7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5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51" y="2154"/>
              <a:ext cx="149" cy="76"/>
            </a:xfrm>
            <a:custGeom>
              <a:avLst/>
              <a:gdLst>
                <a:gd name="T0" fmla="*/ 66 w 71"/>
                <a:gd name="T1" fmla="*/ 7 h 36"/>
                <a:gd name="T2" fmla="*/ 42 w 71"/>
                <a:gd name="T3" fmla="*/ 0 h 36"/>
                <a:gd name="T4" fmla="*/ 35 w 71"/>
                <a:gd name="T5" fmla="*/ 0 h 36"/>
                <a:gd name="T6" fmla="*/ 34 w 71"/>
                <a:gd name="T7" fmla="*/ 1 h 36"/>
                <a:gd name="T8" fmla="*/ 29 w 71"/>
                <a:gd name="T9" fmla="*/ 1 h 36"/>
                <a:gd name="T10" fmla="*/ 20 w 71"/>
                <a:gd name="T11" fmla="*/ 1 h 36"/>
                <a:gd name="T12" fmla="*/ 4 w 71"/>
                <a:gd name="T13" fmla="*/ 14 h 36"/>
                <a:gd name="T14" fmla="*/ 2 w 71"/>
                <a:gd name="T15" fmla="*/ 25 h 36"/>
                <a:gd name="T16" fmla="*/ 10 w 71"/>
                <a:gd name="T17" fmla="*/ 28 h 36"/>
                <a:gd name="T18" fmla="*/ 27 w 71"/>
                <a:gd name="T19" fmla="*/ 17 h 36"/>
                <a:gd name="T20" fmla="*/ 38 w 71"/>
                <a:gd name="T21" fmla="*/ 32 h 36"/>
                <a:gd name="T22" fmla="*/ 48 w 71"/>
                <a:gd name="T23" fmla="*/ 33 h 36"/>
                <a:gd name="T24" fmla="*/ 49 w 71"/>
                <a:gd name="T25" fmla="*/ 29 h 36"/>
                <a:gd name="T26" fmla="*/ 49 w 71"/>
                <a:gd name="T27" fmla="*/ 19 h 36"/>
                <a:gd name="T28" fmla="*/ 61 w 71"/>
                <a:gd name="T29" fmla="*/ 20 h 36"/>
                <a:gd name="T30" fmla="*/ 71 w 71"/>
                <a:gd name="T31" fmla="*/ 15 h 36"/>
                <a:gd name="T32" fmla="*/ 66 w 71"/>
                <a:gd name="T33" fmla="*/ 7 h 36"/>
                <a:gd name="T34" fmla="*/ 19 w 71"/>
                <a:gd name="T35" fmla="*/ 21 h 36"/>
                <a:gd name="T36" fmla="*/ 10 w 71"/>
                <a:gd name="T37" fmla="*/ 24 h 36"/>
                <a:gd name="T38" fmla="*/ 8 w 71"/>
                <a:gd name="T39" fmla="*/ 24 h 36"/>
                <a:gd name="T40" fmla="*/ 6 w 71"/>
                <a:gd name="T41" fmla="*/ 20 h 36"/>
                <a:gd name="T42" fmla="*/ 14 w 71"/>
                <a:gd name="T43" fmla="*/ 10 h 36"/>
                <a:gd name="T44" fmla="*/ 22 w 71"/>
                <a:gd name="T45" fmla="*/ 4 h 36"/>
                <a:gd name="T46" fmla="*/ 24 w 71"/>
                <a:gd name="T47" fmla="*/ 13 h 36"/>
                <a:gd name="T48" fmla="*/ 19 w 71"/>
                <a:gd name="T49" fmla="*/ 21 h 36"/>
                <a:gd name="T50" fmla="*/ 45 w 71"/>
                <a:gd name="T51" fmla="*/ 30 h 36"/>
                <a:gd name="T52" fmla="*/ 44 w 71"/>
                <a:gd name="T53" fmla="*/ 31 h 36"/>
                <a:gd name="T54" fmla="*/ 42 w 71"/>
                <a:gd name="T55" fmla="*/ 30 h 36"/>
                <a:gd name="T56" fmla="*/ 32 w 71"/>
                <a:gd name="T57" fmla="*/ 19 h 36"/>
                <a:gd name="T58" fmla="*/ 29 w 71"/>
                <a:gd name="T59" fmla="*/ 7 h 36"/>
                <a:gd name="T60" fmla="*/ 32 w 71"/>
                <a:gd name="T61" fmla="*/ 10 h 36"/>
                <a:gd name="T62" fmla="*/ 41 w 71"/>
                <a:gd name="T63" fmla="*/ 17 h 36"/>
                <a:gd name="T64" fmla="*/ 45 w 71"/>
                <a:gd name="T65" fmla="*/ 30 h 36"/>
                <a:gd name="T66" fmla="*/ 64 w 71"/>
                <a:gd name="T67" fmla="*/ 16 h 36"/>
                <a:gd name="T68" fmla="*/ 49 w 71"/>
                <a:gd name="T69" fmla="*/ 15 h 36"/>
                <a:gd name="T70" fmla="*/ 38 w 71"/>
                <a:gd name="T71" fmla="*/ 6 h 36"/>
                <a:gd name="T72" fmla="*/ 38 w 71"/>
                <a:gd name="T73" fmla="*/ 4 h 36"/>
                <a:gd name="T74" fmla="*/ 39 w 71"/>
                <a:gd name="T75" fmla="*/ 3 h 36"/>
                <a:gd name="T76" fmla="*/ 43 w 71"/>
                <a:gd name="T77" fmla="*/ 4 h 36"/>
                <a:gd name="T78" fmla="*/ 62 w 71"/>
                <a:gd name="T79" fmla="*/ 9 h 36"/>
                <a:gd name="T80" fmla="*/ 65 w 71"/>
                <a:gd name="T81" fmla="*/ 12 h 36"/>
                <a:gd name="T82" fmla="*/ 64 w 71"/>
                <a:gd name="T8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" h="36">
                  <a:moveTo>
                    <a:pt x="66" y="7"/>
                  </a:moveTo>
                  <a:cubicBezTo>
                    <a:pt x="58" y="2"/>
                    <a:pt x="50" y="1"/>
                    <a:pt x="42" y="0"/>
                  </a:cubicBezTo>
                  <a:cubicBezTo>
                    <a:pt x="40" y="0"/>
                    <a:pt x="37" y="0"/>
                    <a:pt x="35" y="0"/>
                  </a:cubicBezTo>
                  <a:cubicBezTo>
                    <a:pt x="35" y="1"/>
                    <a:pt x="35" y="1"/>
                    <a:pt x="34" y="1"/>
                  </a:cubicBezTo>
                  <a:cubicBezTo>
                    <a:pt x="33" y="0"/>
                    <a:pt x="30" y="1"/>
                    <a:pt x="29" y="1"/>
                  </a:cubicBezTo>
                  <a:cubicBezTo>
                    <a:pt x="26" y="0"/>
                    <a:pt x="23" y="0"/>
                    <a:pt x="20" y="1"/>
                  </a:cubicBezTo>
                  <a:cubicBezTo>
                    <a:pt x="14" y="4"/>
                    <a:pt x="8" y="8"/>
                    <a:pt x="4" y="14"/>
                  </a:cubicBezTo>
                  <a:cubicBezTo>
                    <a:pt x="2" y="17"/>
                    <a:pt x="0" y="22"/>
                    <a:pt x="2" y="25"/>
                  </a:cubicBezTo>
                  <a:cubicBezTo>
                    <a:pt x="4" y="28"/>
                    <a:pt x="7" y="28"/>
                    <a:pt x="10" y="28"/>
                  </a:cubicBezTo>
                  <a:cubicBezTo>
                    <a:pt x="17" y="27"/>
                    <a:pt x="23" y="23"/>
                    <a:pt x="27" y="17"/>
                  </a:cubicBezTo>
                  <a:cubicBezTo>
                    <a:pt x="30" y="23"/>
                    <a:pt x="34" y="28"/>
                    <a:pt x="38" y="32"/>
                  </a:cubicBezTo>
                  <a:cubicBezTo>
                    <a:pt x="41" y="34"/>
                    <a:pt x="46" y="36"/>
                    <a:pt x="48" y="33"/>
                  </a:cubicBezTo>
                  <a:cubicBezTo>
                    <a:pt x="49" y="32"/>
                    <a:pt x="49" y="31"/>
                    <a:pt x="49" y="29"/>
                  </a:cubicBezTo>
                  <a:cubicBezTo>
                    <a:pt x="49" y="26"/>
                    <a:pt x="49" y="22"/>
                    <a:pt x="49" y="19"/>
                  </a:cubicBezTo>
                  <a:cubicBezTo>
                    <a:pt x="53" y="20"/>
                    <a:pt x="57" y="20"/>
                    <a:pt x="61" y="20"/>
                  </a:cubicBezTo>
                  <a:cubicBezTo>
                    <a:pt x="65" y="20"/>
                    <a:pt x="70" y="19"/>
                    <a:pt x="71" y="15"/>
                  </a:cubicBezTo>
                  <a:cubicBezTo>
                    <a:pt x="71" y="11"/>
                    <a:pt x="69" y="8"/>
                    <a:pt x="66" y="7"/>
                  </a:cubicBezTo>
                  <a:close/>
                  <a:moveTo>
                    <a:pt x="19" y="21"/>
                  </a:moveTo>
                  <a:cubicBezTo>
                    <a:pt x="16" y="23"/>
                    <a:pt x="13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6" y="23"/>
                    <a:pt x="6" y="21"/>
                    <a:pt x="6" y="20"/>
                  </a:cubicBezTo>
                  <a:cubicBezTo>
                    <a:pt x="7" y="16"/>
                    <a:pt x="11" y="13"/>
                    <a:pt x="14" y="10"/>
                  </a:cubicBezTo>
                  <a:cubicBezTo>
                    <a:pt x="17" y="8"/>
                    <a:pt x="19" y="4"/>
                    <a:pt x="22" y="4"/>
                  </a:cubicBezTo>
                  <a:cubicBezTo>
                    <a:pt x="22" y="7"/>
                    <a:pt x="23" y="10"/>
                    <a:pt x="24" y="13"/>
                  </a:cubicBezTo>
                  <a:cubicBezTo>
                    <a:pt x="24" y="16"/>
                    <a:pt x="22" y="19"/>
                    <a:pt x="19" y="21"/>
                  </a:cubicBezTo>
                  <a:close/>
                  <a:moveTo>
                    <a:pt x="45" y="30"/>
                  </a:moveTo>
                  <a:cubicBezTo>
                    <a:pt x="45" y="30"/>
                    <a:pt x="45" y="31"/>
                    <a:pt x="44" y="31"/>
                  </a:cubicBezTo>
                  <a:cubicBezTo>
                    <a:pt x="44" y="31"/>
                    <a:pt x="43" y="31"/>
                    <a:pt x="42" y="30"/>
                  </a:cubicBezTo>
                  <a:cubicBezTo>
                    <a:pt x="38" y="27"/>
                    <a:pt x="35" y="23"/>
                    <a:pt x="32" y="19"/>
                  </a:cubicBezTo>
                  <a:cubicBezTo>
                    <a:pt x="31" y="17"/>
                    <a:pt x="26" y="10"/>
                    <a:pt x="29" y="7"/>
                  </a:cubicBezTo>
                  <a:cubicBezTo>
                    <a:pt x="30" y="6"/>
                    <a:pt x="31" y="9"/>
                    <a:pt x="32" y="10"/>
                  </a:cubicBezTo>
                  <a:cubicBezTo>
                    <a:pt x="34" y="13"/>
                    <a:pt x="39" y="14"/>
                    <a:pt x="41" y="17"/>
                  </a:cubicBezTo>
                  <a:cubicBezTo>
                    <a:pt x="45" y="20"/>
                    <a:pt x="46" y="25"/>
                    <a:pt x="45" y="30"/>
                  </a:cubicBezTo>
                  <a:close/>
                  <a:moveTo>
                    <a:pt x="64" y="16"/>
                  </a:moveTo>
                  <a:cubicBezTo>
                    <a:pt x="59" y="16"/>
                    <a:pt x="54" y="17"/>
                    <a:pt x="49" y="15"/>
                  </a:cubicBezTo>
                  <a:cubicBezTo>
                    <a:pt x="44" y="14"/>
                    <a:pt x="40" y="11"/>
                    <a:pt x="38" y="6"/>
                  </a:cubicBezTo>
                  <a:cubicBezTo>
                    <a:pt x="38" y="5"/>
                    <a:pt x="37" y="5"/>
                    <a:pt x="38" y="4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9" y="5"/>
                    <a:pt x="56" y="6"/>
                    <a:pt x="62" y="9"/>
                  </a:cubicBezTo>
                  <a:cubicBezTo>
                    <a:pt x="63" y="10"/>
                    <a:pt x="65" y="10"/>
                    <a:pt x="65" y="12"/>
                  </a:cubicBezTo>
                  <a:cubicBezTo>
                    <a:pt x="66" y="13"/>
                    <a:pt x="65" y="15"/>
                    <a:pt x="6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91" y="2122"/>
              <a:ext cx="38" cy="26"/>
            </a:xfrm>
            <a:custGeom>
              <a:avLst/>
              <a:gdLst>
                <a:gd name="T0" fmla="*/ 12 w 18"/>
                <a:gd name="T1" fmla="*/ 11 h 12"/>
                <a:gd name="T2" fmla="*/ 18 w 18"/>
                <a:gd name="T3" fmla="*/ 5 h 12"/>
                <a:gd name="T4" fmla="*/ 11 w 18"/>
                <a:gd name="T5" fmla="*/ 1 h 12"/>
                <a:gd name="T6" fmla="*/ 3 w 18"/>
                <a:gd name="T7" fmla="*/ 3 h 12"/>
                <a:gd name="T8" fmla="*/ 2 w 18"/>
                <a:gd name="T9" fmla="*/ 10 h 12"/>
                <a:gd name="T10" fmla="*/ 12 w 18"/>
                <a:gd name="T11" fmla="*/ 11 h 12"/>
                <a:gd name="T12" fmla="*/ 8 w 18"/>
                <a:gd name="T13" fmla="*/ 9 h 12"/>
                <a:gd name="T14" fmla="*/ 5 w 18"/>
                <a:gd name="T15" fmla="*/ 6 h 12"/>
                <a:gd name="T16" fmla="*/ 12 w 18"/>
                <a:gd name="T17" fmla="*/ 4 h 12"/>
                <a:gd name="T18" fmla="*/ 13 w 18"/>
                <a:gd name="T19" fmla="*/ 9 h 12"/>
                <a:gd name="T20" fmla="*/ 12 w 18"/>
                <a:gd name="T21" fmla="*/ 9 h 12"/>
                <a:gd name="T22" fmla="*/ 8 w 18"/>
                <a:gd name="T23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2">
                  <a:moveTo>
                    <a:pt x="12" y="11"/>
                  </a:moveTo>
                  <a:cubicBezTo>
                    <a:pt x="15" y="11"/>
                    <a:pt x="18" y="9"/>
                    <a:pt x="18" y="5"/>
                  </a:cubicBezTo>
                  <a:cubicBezTo>
                    <a:pt x="17" y="2"/>
                    <a:pt x="14" y="0"/>
                    <a:pt x="11" y="1"/>
                  </a:cubicBezTo>
                  <a:cubicBezTo>
                    <a:pt x="8" y="1"/>
                    <a:pt x="5" y="1"/>
                    <a:pt x="3" y="3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1"/>
                    <a:pt x="8" y="12"/>
                    <a:pt x="12" y="11"/>
                  </a:cubicBezTo>
                  <a:close/>
                  <a:moveTo>
                    <a:pt x="8" y="9"/>
                  </a:moveTo>
                  <a:cubicBezTo>
                    <a:pt x="6" y="8"/>
                    <a:pt x="4" y="7"/>
                    <a:pt x="5" y="6"/>
                  </a:cubicBezTo>
                  <a:cubicBezTo>
                    <a:pt x="5" y="4"/>
                    <a:pt x="10" y="3"/>
                    <a:pt x="12" y="4"/>
                  </a:cubicBezTo>
                  <a:cubicBezTo>
                    <a:pt x="13" y="5"/>
                    <a:pt x="14" y="7"/>
                    <a:pt x="13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1" y="10"/>
                    <a:pt x="10" y="10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3" name="稻壳儿春秋广告/盗版必究        原创来源：http://chn.docer.com/works?userid=199329941#!/work_time"/>
            <p:cNvSpPr/>
            <p:nvPr/>
          </p:nvSpPr>
          <p:spPr bwMode="auto">
            <a:xfrm>
              <a:off x="3074" y="1985"/>
              <a:ext cx="31" cy="28"/>
            </a:xfrm>
            <a:custGeom>
              <a:avLst/>
              <a:gdLst>
                <a:gd name="T0" fmla="*/ 1 w 15"/>
                <a:gd name="T1" fmla="*/ 1 h 13"/>
                <a:gd name="T2" fmla="*/ 0 w 15"/>
                <a:gd name="T3" fmla="*/ 3 h 13"/>
                <a:gd name="T4" fmla="*/ 5 w 15"/>
                <a:gd name="T5" fmla="*/ 11 h 13"/>
                <a:gd name="T6" fmla="*/ 13 w 15"/>
                <a:gd name="T7" fmla="*/ 10 h 13"/>
                <a:gd name="T8" fmla="*/ 11 w 15"/>
                <a:gd name="T9" fmla="*/ 2 h 13"/>
                <a:gd name="T10" fmla="*/ 3 w 15"/>
                <a:gd name="T11" fmla="*/ 0 h 13"/>
                <a:gd name="T12" fmla="*/ 1 w 1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1" y="1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6"/>
                    <a:pt x="2" y="10"/>
                    <a:pt x="5" y="11"/>
                  </a:cubicBezTo>
                  <a:cubicBezTo>
                    <a:pt x="7" y="13"/>
                    <a:pt x="11" y="12"/>
                    <a:pt x="13" y="10"/>
                  </a:cubicBezTo>
                  <a:cubicBezTo>
                    <a:pt x="15" y="7"/>
                    <a:pt x="14" y="4"/>
                    <a:pt x="11" y="2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15" y="1840"/>
              <a:ext cx="27" cy="29"/>
            </a:xfrm>
            <a:custGeom>
              <a:avLst/>
              <a:gdLst>
                <a:gd name="T0" fmla="*/ 12 w 13"/>
                <a:gd name="T1" fmla="*/ 13 h 14"/>
                <a:gd name="T2" fmla="*/ 2 w 13"/>
                <a:gd name="T3" fmla="*/ 0 h 14"/>
                <a:gd name="T4" fmla="*/ 1 w 13"/>
                <a:gd name="T5" fmla="*/ 3 h 14"/>
                <a:gd name="T6" fmla="*/ 3 w 13"/>
                <a:gd name="T7" fmla="*/ 13 h 14"/>
                <a:gd name="T8" fmla="*/ 12 w 13"/>
                <a:gd name="T9" fmla="*/ 13 h 14"/>
                <a:gd name="T10" fmla="*/ 5 w 13"/>
                <a:gd name="T11" fmla="*/ 6 h 14"/>
                <a:gd name="T12" fmla="*/ 7 w 13"/>
                <a:gd name="T13" fmla="*/ 9 h 14"/>
                <a:gd name="T14" fmla="*/ 8 w 13"/>
                <a:gd name="T15" fmla="*/ 9 h 14"/>
                <a:gd name="T16" fmla="*/ 8 w 13"/>
                <a:gd name="T17" fmla="*/ 11 h 14"/>
                <a:gd name="T18" fmla="*/ 5 w 13"/>
                <a:gd name="T19" fmla="*/ 10 h 14"/>
                <a:gd name="T20" fmla="*/ 5 w 13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4">
                  <a:moveTo>
                    <a:pt x="12" y="13"/>
                  </a:moveTo>
                  <a:cubicBezTo>
                    <a:pt x="13" y="7"/>
                    <a:pt x="8" y="1"/>
                    <a:pt x="2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6"/>
                    <a:pt x="1" y="10"/>
                    <a:pt x="3" y="13"/>
                  </a:cubicBezTo>
                  <a:cubicBezTo>
                    <a:pt x="6" y="14"/>
                    <a:pt x="9" y="14"/>
                    <a:pt x="12" y="13"/>
                  </a:cubicBezTo>
                  <a:close/>
                  <a:moveTo>
                    <a:pt x="5" y="6"/>
                  </a:moveTo>
                  <a:cubicBezTo>
                    <a:pt x="7" y="5"/>
                    <a:pt x="9" y="7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4" y="9"/>
                    <a:pt x="4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2" y="2156"/>
              <a:ext cx="28" cy="32"/>
            </a:xfrm>
            <a:custGeom>
              <a:avLst/>
              <a:gdLst>
                <a:gd name="T0" fmla="*/ 6 w 13"/>
                <a:gd name="T1" fmla="*/ 1 h 15"/>
                <a:gd name="T2" fmla="*/ 0 w 13"/>
                <a:gd name="T3" fmla="*/ 4 h 15"/>
                <a:gd name="T4" fmla="*/ 1 w 13"/>
                <a:gd name="T5" fmla="*/ 11 h 15"/>
                <a:gd name="T6" fmla="*/ 1 w 13"/>
                <a:gd name="T7" fmla="*/ 14 h 15"/>
                <a:gd name="T8" fmla="*/ 5 w 13"/>
                <a:gd name="T9" fmla="*/ 15 h 15"/>
                <a:gd name="T10" fmla="*/ 11 w 13"/>
                <a:gd name="T11" fmla="*/ 12 h 15"/>
                <a:gd name="T12" fmla="*/ 12 w 13"/>
                <a:gd name="T13" fmla="*/ 6 h 15"/>
                <a:gd name="T14" fmla="*/ 6 w 13"/>
                <a:gd name="T15" fmla="*/ 1 h 15"/>
                <a:gd name="T16" fmla="*/ 6 w 13"/>
                <a:gd name="T17" fmla="*/ 11 h 15"/>
                <a:gd name="T18" fmla="*/ 5 w 13"/>
                <a:gd name="T19" fmla="*/ 9 h 15"/>
                <a:gd name="T20" fmla="*/ 6 w 13"/>
                <a:gd name="T21" fmla="*/ 3 h 15"/>
                <a:gd name="T22" fmla="*/ 9 w 13"/>
                <a:gd name="T23" fmla="*/ 8 h 15"/>
                <a:gd name="T24" fmla="*/ 6 w 13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6" y="1"/>
                  </a:moveTo>
                  <a:cubicBezTo>
                    <a:pt x="4" y="0"/>
                    <a:pt x="0" y="2"/>
                    <a:pt x="0" y="4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3"/>
                    <a:pt x="1" y="14"/>
                  </a:cubicBezTo>
                  <a:cubicBezTo>
                    <a:pt x="2" y="15"/>
                    <a:pt x="3" y="15"/>
                    <a:pt x="5" y="15"/>
                  </a:cubicBezTo>
                  <a:cubicBezTo>
                    <a:pt x="7" y="14"/>
                    <a:pt x="9" y="14"/>
                    <a:pt x="11" y="12"/>
                  </a:cubicBezTo>
                  <a:cubicBezTo>
                    <a:pt x="13" y="11"/>
                    <a:pt x="13" y="8"/>
                    <a:pt x="12" y="6"/>
                  </a:cubicBezTo>
                  <a:cubicBezTo>
                    <a:pt x="11" y="4"/>
                    <a:pt x="9" y="2"/>
                    <a:pt x="6" y="1"/>
                  </a:cubicBezTo>
                  <a:close/>
                  <a:moveTo>
                    <a:pt x="6" y="11"/>
                  </a:moveTo>
                  <a:cubicBezTo>
                    <a:pt x="6" y="11"/>
                    <a:pt x="5" y="10"/>
                    <a:pt x="5" y="9"/>
                  </a:cubicBezTo>
                  <a:cubicBezTo>
                    <a:pt x="4" y="7"/>
                    <a:pt x="5" y="5"/>
                    <a:pt x="6" y="3"/>
                  </a:cubicBezTo>
                  <a:cubicBezTo>
                    <a:pt x="8" y="4"/>
                    <a:pt x="9" y="6"/>
                    <a:pt x="9" y="8"/>
                  </a:cubicBezTo>
                  <a:cubicBezTo>
                    <a:pt x="9" y="10"/>
                    <a:pt x="8" y="11"/>
                    <a:pt x="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44" y="1901"/>
              <a:ext cx="31" cy="29"/>
            </a:xfrm>
            <a:custGeom>
              <a:avLst/>
              <a:gdLst>
                <a:gd name="T0" fmla="*/ 5 w 15"/>
                <a:gd name="T1" fmla="*/ 14 h 14"/>
                <a:gd name="T2" fmla="*/ 13 w 15"/>
                <a:gd name="T3" fmla="*/ 11 h 14"/>
                <a:gd name="T4" fmla="*/ 13 w 15"/>
                <a:gd name="T5" fmla="*/ 4 h 14"/>
                <a:gd name="T6" fmla="*/ 7 w 15"/>
                <a:gd name="T7" fmla="*/ 1 h 14"/>
                <a:gd name="T8" fmla="*/ 1 w 15"/>
                <a:gd name="T9" fmla="*/ 4 h 14"/>
                <a:gd name="T10" fmla="*/ 2 w 15"/>
                <a:gd name="T11" fmla="*/ 12 h 14"/>
                <a:gd name="T12" fmla="*/ 5 w 15"/>
                <a:gd name="T13" fmla="*/ 14 h 14"/>
                <a:gd name="T14" fmla="*/ 6 w 15"/>
                <a:gd name="T15" fmla="*/ 4 h 14"/>
                <a:gd name="T16" fmla="*/ 9 w 15"/>
                <a:gd name="T17" fmla="*/ 5 h 14"/>
                <a:gd name="T18" fmla="*/ 9 w 15"/>
                <a:gd name="T19" fmla="*/ 10 h 14"/>
                <a:gd name="T20" fmla="*/ 6 w 15"/>
                <a:gd name="T21" fmla="*/ 10 h 14"/>
                <a:gd name="T22" fmla="*/ 6 w 15"/>
                <a:gd name="T2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4">
                  <a:moveTo>
                    <a:pt x="5" y="14"/>
                  </a:moveTo>
                  <a:cubicBezTo>
                    <a:pt x="8" y="14"/>
                    <a:pt x="11" y="13"/>
                    <a:pt x="13" y="11"/>
                  </a:cubicBezTo>
                  <a:cubicBezTo>
                    <a:pt x="14" y="9"/>
                    <a:pt x="15" y="6"/>
                    <a:pt x="13" y="4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2"/>
                    <a:pt x="1" y="4"/>
                  </a:cubicBezTo>
                  <a:cubicBezTo>
                    <a:pt x="0" y="7"/>
                    <a:pt x="0" y="10"/>
                    <a:pt x="2" y="12"/>
                  </a:cubicBezTo>
                  <a:cubicBezTo>
                    <a:pt x="3" y="13"/>
                    <a:pt x="4" y="14"/>
                    <a:pt x="5" y="14"/>
                  </a:cubicBezTo>
                  <a:close/>
                  <a:moveTo>
                    <a:pt x="6" y="4"/>
                  </a:moveTo>
                  <a:cubicBezTo>
                    <a:pt x="7" y="3"/>
                    <a:pt x="9" y="4"/>
                    <a:pt x="9" y="5"/>
                  </a:cubicBezTo>
                  <a:cubicBezTo>
                    <a:pt x="10" y="6"/>
                    <a:pt x="10" y="8"/>
                    <a:pt x="9" y="10"/>
                  </a:cubicBezTo>
                  <a:cubicBezTo>
                    <a:pt x="8" y="10"/>
                    <a:pt x="7" y="10"/>
                    <a:pt x="6" y="10"/>
                  </a:cubicBezTo>
                  <a:cubicBezTo>
                    <a:pt x="4" y="8"/>
                    <a:pt x="5" y="6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77" y="2253"/>
              <a:ext cx="31" cy="30"/>
            </a:xfrm>
            <a:custGeom>
              <a:avLst/>
              <a:gdLst>
                <a:gd name="T0" fmla="*/ 9 w 15"/>
                <a:gd name="T1" fmla="*/ 2 h 14"/>
                <a:gd name="T2" fmla="*/ 4 w 15"/>
                <a:gd name="T3" fmla="*/ 1 h 14"/>
                <a:gd name="T4" fmla="*/ 1 w 15"/>
                <a:gd name="T5" fmla="*/ 4 h 14"/>
                <a:gd name="T6" fmla="*/ 3 w 15"/>
                <a:gd name="T7" fmla="*/ 11 h 14"/>
                <a:gd name="T8" fmla="*/ 10 w 15"/>
                <a:gd name="T9" fmla="*/ 13 h 14"/>
                <a:gd name="T10" fmla="*/ 14 w 15"/>
                <a:gd name="T11" fmla="*/ 6 h 14"/>
                <a:gd name="T12" fmla="*/ 9 w 15"/>
                <a:gd name="T13" fmla="*/ 2 h 14"/>
                <a:gd name="T14" fmla="*/ 9 w 15"/>
                <a:gd name="T15" fmla="*/ 9 h 14"/>
                <a:gd name="T16" fmla="*/ 6 w 15"/>
                <a:gd name="T17" fmla="*/ 9 h 14"/>
                <a:gd name="T18" fmla="*/ 5 w 15"/>
                <a:gd name="T19" fmla="*/ 5 h 14"/>
                <a:gd name="T20" fmla="*/ 6 w 15"/>
                <a:gd name="T21" fmla="*/ 3 h 14"/>
                <a:gd name="T22" fmla="*/ 9 w 15"/>
                <a:gd name="T23" fmla="*/ 5 h 14"/>
                <a:gd name="T24" fmla="*/ 9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9" y="2"/>
                  </a:moveTo>
                  <a:cubicBezTo>
                    <a:pt x="8" y="1"/>
                    <a:pt x="6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7"/>
                    <a:pt x="1" y="10"/>
                    <a:pt x="3" y="11"/>
                  </a:cubicBezTo>
                  <a:cubicBezTo>
                    <a:pt x="4" y="13"/>
                    <a:pt x="7" y="14"/>
                    <a:pt x="10" y="13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4"/>
                    <a:pt x="11" y="3"/>
                    <a:pt x="9" y="2"/>
                  </a:cubicBezTo>
                  <a:close/>
                  <a:moveTo>
                    <a:pt x="9" y="9"/>
                  </a:moveTo>
                  <a:cubicBezTo>
                    <a:pt x="9" y="11"/>
                    <a:pt x="6" y="11"/>
                    <a:pt x="6" y="9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8" y="3"/>
                    <a:pt x="8" y="4"/>
                    <a:pt x="9" y="5"/>
                  </a:cubicBezTo>
                  <a:cubicBezTo>
                    <a:pt x="10" y="6"/>
                    <a:pt x="10" y="8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50" y="1730"/>
              <a:ext cx="34" cy="32"/>
            </a:xfrm>
            <a:custGeom>
              <a:avLst/>
              <a:gdLst>
                <a:gd name="T0" fmla="*/ 14 w 16"/>
                <a:gd name="T1" fmla="*/ 12 h 15"/>
                <a:gd name="T2" fmla="*/ 15 w 16"/>
                <a:gd name="T3" fmla="*/ 6 h 15"/>
                <a:gd name="T4" fmla="*/ 9 w 16"/>
                <a:gd name="T5" fmla="*/ 1 h 15"/>
                <a:gd name="T6" fmla="*/ 2 w 16"/>
                <a:gd name="T7" fmla="*/ 4 h 15"/>
                <a:gd name="T8" fmla="*/ 4 w 16"/>
                <a:gd name="T9" fmla="*/ 13 h 15"/>
                <a:gd name="T10" fmla="*/ 14 w 16"/>
                <a:gd name="T11" fmla="*/ 12 h 15"/>
                <a:gd name="T12" fmla="*/ 6 w 16"/>
                <a:gd name="T13" fmla="*/ 6 h 15"/>
                <a:gd name="T14" fmla="*/ 8 w 16"/>
                <a:gd name="T15" fmla="*/ 4 h 15"/>
                <a:gd name="T16" fmla="*/ 11 w 16"/>
                <a:gd name="T17" fmla="*/ 11 h 15"/>
                <a:gd name="T18" fmla="*/ 8 w 16"/>
                <a:gd name="T19" fmla="*/ 11 h 15"/>
                <a:gd name="T20" fmla="*/ 6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4" y="12"/>
                  </a:moveTo>
                  <a:cubicBezTo>
                    <a:pt x="16" y="11"/>
                    <a:pt x="16" y="8"/>
                    <a:pt x="15" y="6"/>
                  </a:cubicBezTo>
                  <a:cubicBezTo>
                    <a:pt x="13" y="4"/>
                    <a:pt x="11" y="2"/>
                    <a:pt x="9" y="1"/>
                  </a:cubicBezTo>
                  <a:cubicBezTo>
                    <a:pt x="6" y="0"/>
                    <a:pt x="3" y="1"/>
                    <a:pt x="2" y="4"/>
                  </a:cubicBezTo>
                  <a:cubicBezTo>
                    <a:pt x="1" y="7"/>
                    <a:pt x="0" y="11"/>
                    <a:pt x="4" y="13"/>
                  </a:cubicBezTo>
                  <a:cubicBezTo>
                    <a:pt x="6" y="15"/>
                    <a:pt x="12" y="15"/>
                    <a:pt x="14" y="12"/>
                  </a:cubicBezTo>
                  <a:close/>
                  <a:moveTo>
                    <a:pt x="6" y="6"/>
                  </a:moveTo>
                  <a:cubicBezTo>
                    <a:pt x="7" y="5"/>
                    <a:pt x="7" y="5"/>
                    <a:pt x="8" y="4"/>
                  </a:cubicBezTo>
                  <a:cubicBezTo>
                    <a:pt x="10" y="5"/>
                    <a:pt x="12" y="8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7" y="9"/>
                    <a:pt x="7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37" y="2234"/>
              <a:ext cx="38" cy="27"/>
            </a:xfrm>
            <a:custGeom>
              <a:avLst/>
              <a:gdLst>
                <a:gd name="T0" fmla="*/ 8 w 18"/>
                <a:gd name="T1" fmla="*/ 1 h 13"/>
                <a:gd name="T2" fmla="*/ 1 w 18"/>
                <a:gd name="T3" fmla="*/ 6 h 13"/>
                <a:gd name="T4" fmla="*/ 0 w 18"/>
                <a:gd name="T5" fmla="*/ 8 h 13"/>
                <a:gd name="T6" fmla="*/ 3 w 18"/>
                <a:gd name="T7" fmla="*/ 12 h 13"/>
                <a:gd name="T8" fmla="*/ 7 w 18"/>
                <a:gd name="T9" fmla="*/ 13 h 13"/>
                <a:gd name="T10" fmla="*/ 15 w 18"/>
                <a:gd name="T11" fmla="*/ 11 h 13"/>
                <a:gd name="T12" fmla="*/ 16 w 18"/>
                <a:gd name="T13" fmla="*/ 3 h 13"/>
                <a:gd name="T14" fmla="*/ 8 w 18"/>
                <a:gd name="T15" fmla="*/ 1 h 13"/>
                <a:gd name="T16" fmla="*/ 9 w 18"/>
                <a:gd name="T17" fmla="*/ 10 h 13"/>
                <a:gd name="T18" fmla="*/ 7 w 18"/>
                <a:gd name="T19" fmla="*/ 6 h 13"/>
                <a:gd name="T20" fmla="*/ 7 w 18"/>
                <a:gd name="T21" fmla="*/ 4 h 13"/>
                <a:gd name="T22" fmla="*/ 9 w 18"/>
                <a:gd name="T23" fmla="*/ 4 h 13"/>
                <a:gd name="T24" fmla="*/ 12 w 18"/>
                <a:gd name="T25" fmla="*/ 7 h 13"/>
                <a:gd name="T26" fmla="*/ 9 w 18"/>
                <a:gd name="T2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3">
                  <a:moveTo>
                    <a:pt x="8" y="1"/>
                  </a:moveTo>
                  <a:cubicBezTo>
                    <a:pt x="5" y="1"/>
                    <a:pt x="3" y="4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10"/>
                    <a:pt x="1" y="12"/>
                    <a:pt x="3" y="12"/>
                  </a:cubicBezTo>
                  <a:cubicBezTo>
                    <a:pt x="4" y="13"/>
                    <a:pt x="6" y="13"/>
                    <a:pt x="7" y="13"/>
                  </a:cubicBezTo>
                  <a:cubicBezTo>
                    <a:pt x="10" y="13"/>
                    <a:pt x="13" y="13"/>
                    <a:pt x="15" y="11"/>
                  </a:cubicBezTo>
                  <a:cubicBezTo>
                    <a:pt x="17" y="9"/>
                    <a:pt x="18" y="6"/>
                    <a:pt x="16" y="3"/>
                  </a:cubicBezTo>
                  <a:cubicBezTo>
                    <a:pt x="15" y="1"/>
                    <a:pt x="11" y="0"/>
                    <a:pt x="8" y="1"/>
                  </a:cubicBezTo>
                  <a:close/>
                  <a:moveTo>
                    <a:pt x="9" y="10"/>
                  </a:moveTo>
                  <a:cubicBezTo>
                    <a:pt x="7" y="9"/>
                    <a:pt x="6" y="8"/>
                    <a:pt x="7" y="6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11" y="3"/>
                    <a:pt x="12" y="5"/>
                    <a:pt x="12" y="7"/>
                  </a:cubicBezTo>
                  <a:cubicBezTo>
                    <a:pt x="13" y="8"/>
                    <a:pt x="11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3" y="2268"/>
              <a:ext cx="34" cy="31"/>
            </a:xfrm>
            <a:custGeom>
              <a:avLst/>
              <a:gdLst>
                <a:gd name="T0" fmla="*/ 5 w 16"/>
                <a:gd name="T1" fmla="*/ 1 h 15"/>
                <a:gd name="T2" fmla="*/ 1 w 16"/>
                <a:gd name="T3" fmla="*/ 10 h 15"/>
                <a:gd name="T4" fmla="*/ 4 w 16"/>
                <a:gd name="T5" fmla="*/ 13 h 15"/>
                <a:gd name="T6" fmla="*/ 15 w 16"/>
                <a:gd name="T7" fmla="*/ 9 h 15"/>
                <a:gd name="T8" fmla="*/ 13 w 16"/>
                <a:gd name="T9" fmla="*/ 2 h 15"/>
                <a:gd name="T10" fmla="*/ 5 w 16"/>
                <a:gd name="T11" fmla="*/ 1 h 15"/>
                <a:gd name="T12" fmla="*/ 11 w 16"/>
                <a:gd name="T13" fmla="*/ 8 h 15"/>
                <a:gd name="T14" fmla="*/ 5 w 16"/>
                <a:gd name="T15" fmla="*/ 9 h 15"/>
                <a:gd name="T16" fmla="*/ 8 w 16"/>
                <a:gd name="T17" fmla="*/ 3 h 15"/>
                <a:gd name="T18" fmla="*/ 11 w 16"/>
                <a:gd name="T19" fmla="*/ 4 h 15"/>
                <a:gd name="T20" fmla="*/ 11 w 16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8" y="15"/>
                    <a:pt x="13" y="13"/>
                    <a:pt x="15" y="9"/>
                  </a:cubicBezTo>
                  <a:cubicBezTo>
                    <a:pt x="16" y="7"/>
                    <a:pt x="15" y="3"/>
                    <a:pt x="13" y="2"/>
                  </a:cubicBezTo>
                  <a:cubicBezTo>
                    <a:pt x="11" y="0"/>
                    <a:pt x="8" y="0"/>
                    <a:pt x="5" y="1"/>
                  </a:cubicBezTo>
                  <a:close/>
                  <a:moveTo>
                    <a:pt x="11" y="8"/>
                  </a:moveTo>
                  <a:cubicBezTo>
                    <a:pt x="10" y="10"/>
                    <a:pt x="7" y="10"/>
                    <a:pt x="5" y="9"/>
                  </a:cubicBezTo>
                  <a:cubicBezTo>
                    <a:pt x="6" y="7"/>
                    <a:pt x="6" y="5"/>
                    <a:pt x="8" y="3"/>
                  </a:cubicBezTo>
                  <a:cubicBezTo>
                    <a:pt x="9" y="2"/>
                    <a:pt x="11" y="3"/>
                    <a:pt x="11" y="4"/>
                  </a:cubicBezTo>
                  <a:cubicBezTo>
                    <a:pt x="12" y="5"/>
                    <a:pt x="11" y="7"/>
                    <a:pt x="1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0" y="2032"/>
              <a:ext cx="40" cy="31"/>
            </a:xfrm>
            <a:custGeom>
              <a:avLst/>
              <a:gdLst>
                <a:gd name="T0" fmla="*/ 15 w 19"/>
                <a:gd name="T1" fmla="*/ 13 h 15"/>
                <a:gd name="T2" fmla="*/ 17 w 19"/>
                <a:gd name="T3" fmla="*/ 6 h 15"/>
                <a:gd name="T4" fmla="*/ 16 w 19"/>
                <a:gd name="T5" fmla="*/ 5 h 15"/>
                <a:gd name="T6" fmla="*/ 6 w 19"/>
                <a:gd name="T7" fmla="*/ 1 h 15"/>
                <a:gd name="T8" fmla="*/ 1 w 19"/>
                <a:gd name="T9" fmla="*/ 9 h 15"/>
                <a:gd name="T10" fmla="*/ 7 w 19"/>
                <a:gd name="T11" fmla="*/ 14 h 15"/>
                <a:gd name="T12" fmla="*/ 15 w 19"/>
                <a:gd name="T13" fmla="*/ 13 h 15"/>
                <a:gd name="T14" fmla="*/ 7 w 19"/>
                <a:gd name="T15" fmla="*/ 5 h 15"/>
                <a:gd name="T16" fmla="*/ 12 w 19"/>
                <a:gd name="T17" fmla="*/ 5 h 15"/>
                <a:gd name="T18" fmla="*/ 11 w 19"/>
                <a:gd name="T19" fmla="*/ 10 h 15"/>
                <a:gd name="T20" fmla="*/ 7 w 19"/>
                <a:gd name="T21" fmla="*/ 9 h 15"/>
                <a:gd name="T22" fmla="*/ 7 w 19"/>
                <a:gd name="T2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5">
                  <a:moveTo>
                    <a:pt x="15" y="13"/>
                  </a:moveTo>
                  <a:cubicBezTo>
                    <a:pt x="18" y="12"/>
                    <a:pt x="19" y="8"/>
                    <a:pt x="17" y="6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2"/>
                    <a:pt x="0" y="6"/>
                    <a:pt x="1" y="9"/>
                  </a:cubicBezTo>
                  <a:cubicBezTo>
                    <a:pt x="2" y="12"/>
                    <a:pt x="5" y="13"/>
                    <a:pt x="7" y="14"/>
                  </a:cubicBezTo>
                  <a:cubicBezTo>
                    <a:pt x="10" y="14"/>
                    <a:pt x="13" y="15"/>
                    <a:pt x="15" y="13"/>
                  </a:cubicBezTo>
                  <a:close/>
                  <a:moveTo>
                    <a:pt x="7" y="5"/>
                  </a:moveTo>
                  <a:cubicBezTo>
                    <a:pt x="9" y="5"/>
                    <a:pt x="10" y="5"/>
                    <a:pt x="12" y="5"/>
                  </a:cubicBezTo>
                  <a:cubicBezTo>
                    <a:pt x="12" y="7"/>
                    <a:pt x="12" y="9"/>
                    <a:pt x="11" y="10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6" y="8"/>
                    <a:pt x="6" y="6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75" y="1690"/>
              <a:ext cx="32" cy="34"/>
            </a:xfrm>
            <a:custGeom>
              <a:avLst/>
              <a:gdLst>
                <a:gd name="T0" fmla="*/ 14 w 15"/>
                <a:gd name="T1" fmla="*/ 8 h 16"/>
                <a:gd name="T2" fmla="*/ 14 w 15"/>
                <a:gd name="T3" fmla="*/ 4 h 16"/>
                <a:gd name="T4" fmla="*/ 12 w 15"/>
                <a:gd name="T5" fmla="*/ 2 h 16"/>
                <a:gd name="T6" fmla="*/ 3 w 15"/>
                <a:gd name="T7" fmla="*/ 3 h 16"/>
                <a:gd name="T8" fmla="*/ 2 w 15"/>
                <a:gd name="T9" fmla="*/ 11 h 16"/>
                <a:gd name="T10" fmla="*/ 10 w 15"/>
                <a:gd name="T11" fmla="*/ 15 h 16"/>
                <a:gd name="T12" fmla="*/ 14 w 15"/>
                <a:gd name="T13" fmla="*/ 8 h 16"/>
                <a:gd name="T14" fmla="*/ 9 w 15"/>
                <a:gd name="T15" fmla="*/ 11 h 16"/>
                <a:gd name="T16" fmla="*/ 5 w 15"/>
                <a:gd name="T17" fmla="*/ 9 h 16"/>
                <a:gd name="T18" fmla="*/ 5 w 15"/>
                <a:gd name="T19" fmla="*/ 7 h 16"/>
                <a:gd name="T20" fmla="*/ 6 w 15"/>
                <a:gd name="T21" fmla="*/ 4 h 16"/>
                <a:gd name="T22" fmla="*/ 10 w 15"/>
                <a:gd name="T23" fmla="*/ 6 h 16"/>
                <a:gd name="T24" fmla="*/ 9 w 15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6">
                  <a:moveTo>
                    <a:pt x="14" y="8"/>
                  </a:moveTo>
                  <a:cubicBezTo>
                    <a:pt x="14" y="7"/>
                    <a:pt x="14" y="6"/>
                    <a:pt x="14" y="4"/>
                  </a:cubicBezTo>
                  <a:cubicBezTo>
                    <a:pt x="14" y="3"/>
                    <a:pt x="13" y="3"/>
                    <a:pt x="12" y="2"/>
                  </a:cubicBezTo>
                  <a:cubicBezTo>
                    <a:pt x="9" y="0"/>
                    <a:pt x="6" y="1"/>
                    <a:pt x="3" y="3"/>
                  </a:cubicBezTo>
                  <a:cubicBezTo>
                    <a:pt x="1" y="5"/>
                    <a:pt x="0" y="9"/>
                    <a:pt x="2" y="11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1"/>
                    <a:pt x="14" y="8"/>
                  </a:cubicBezTo>
                  <a:close/>
                  <a:moveTo>
                    <a:pt x="9" y="11"/>
                  </a:moveTo>
                  <a:cubicBezTo>
                    <a:pt x="8" y="11"/>
                    <a:pt x="6" y="11"/>
                    <a:pt x="5" y="9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5" y="6"/>
                    <a:pt x="5" y="4"/>
                    <a:pt x="6" y="4"/>
                  </a:cubicBezTo>
                  <a:cubicBezTo>
                    <a:pt x="8" y="3"/>
                    <a:pt x="10" y="4"/>
                    <a:pt x="10" y="6"/>
                  </a:cubicBezTo>
                  <a:cubicBezTo>
                    <a:pt x="11" y="7"/>
                    <a:pt x="10" y="9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25" y="1698"/>
              <a:ext cx="31" cy="34"/>
            </a:xfrm>
            <a:custGeom>
              <a:avLst/>
              <a:gdLst>
                <a:gd name="T0" fmla="*/ 15 w 15"/>
                <a:gd name="T1" fmla="*/ 8 h 16"/>
                <a:gd name="T2" fmla="*/ 7 w 15"/>
                <a:gd name="T3" fmla="*/ 0 h 16"/>
                <a:gd name="T4" fmla="*/ 2 w 15"/>
                <a:gd name="T5" fmla="*/ 2 h 16"/>
                <a:gd name="T6" fmla="*/ 1 w 15"/>
                <a:gd name="T7" fmla="*/ 8 h 16"/>
                <a:gd name="T8" fmla="*/ 5 w 15"/>
                <a:gd name="T9" fmla="*/ 13 h 16"/>
                <a:gd name="T10" fmla="*/ 15 w 15"/>
                <a:gd name="T11" fmla="*/ 8 h 16"/>
                <a:gd name="T12" fmla="*/ 5 w 15"/>
                <a:gd name="T13" fmla="*/ 2 h 16"/>
                <a:gd name="T14" fmla="*/ 10 w 15"/>
                <a:gd name="T15" fmla="*/ 5 h 16"/>
                <a:gd name="T16" fmla="*/ 10 w 15"/>
                <a:gd name="T17" fmla="*/ 10 h 16"/>
                <a:gd name="T18" fmla="*/ 7 w 15"/>
                <a:gd name="T19" fmla="*/ 9 h 16"/>
                <a:gd name="T20" fmla="*/ 5 w 15"/>
                <a:gd name="T21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6">
                  <a:moveTo>
                    <a:pt x="15" y="8"/>
                  </a:moveTo>
                  <a:cubicBezTo>
                    <a:pt x="15" y="4"/>
                    <a:pt x="11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6"/>
                    <a:pt x="14" y="13"/>
                    <a:pt x="15" y="8"/>
                  </a:cubicBezTo>
                  <a:close/>
                  <a:moveTo>
                    <a:pt x="5" y="2"/>
                  </a:moveTo>
                  <a:cubicBezTo>
                    <a:pt x="7" y="3"/>
                    <a:pt x="9" y="3"/>
                    <a:pt x="10" y="5"/>
                  </a:cubicBezTo>
                  <a:cubicBezTo>
                    <a:pt x="11" y="6"/>
                    <a:pt x="11" y="9"/>
                    <a:pt x="10" y="10"/>
                  </a:cubicBezTo>
                  <a:cubicBezTo>
                    <a:pt x="9" y="10"/>
                    <a:pt x="8" y="10"/>
                    <a:pt x="7" y="9"/>
                  </a:cubicBezTo>
                  <a:cubicBezTo>
                    <a:pt x="5" y="8"/>
                    <a:pt x="4" y="5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5" y="1928"/>
              <a:ext cx="29" cy="36"/>
            </a:xfrm>
            <a:custGeom>
              <a:avLst/>
              <a:gdLst>
                <a:gd name="T0" fmla="*/ 3 w 14"/>
                <a:gd name="T1" fmla="*/ 1 h 17"/>
                <a:gd name="T2" fmla="*/ 0 w 14"/>
                <a:gd name="T3" fmla="*/ 9 h 17"/>
                <a:gd name="T4" fmla="*/ 4 w 14"/>
                <a:gd name="T5" fmla="*/ 15 h 17"/>
                <a:gd name="T6" fmla="*/ 11 w 14"/>
                <a:gd name="T7" fmla="*/ 15 h 17"/>
                <a:gd name="T8" fmla="*/ 14 w 14"/>
                <a:gd name="T9" fmla="*/ 9 h 17"/>
                <a:gd name="T10" fmla="*/ 10 w 14"/>
                <a:gd name="T11" fmla="*/ 2 h 17"/>
                <a:gd name="T12" fmla="*/ 3 w 14"/>
                <a:gd name="T13" fmla="*/ 1 h 17"/>
                <a:gd name="T14" fmla="*/ 5 w 14"/>
                <a:gd name="T15" fmla="*/ 4 h 17"/>
                <a:gd name="T16" fmla="*/ 9 w 14"/>
                <a:gd name="T17" fmla="*/ 6 h 17"/>
                <a:gd name="T18" fmla="*/ 9 w 14"/>
                <a:gd name="T19" fmla="*/ 11 h 17"/>
                <a:gd name="T20" fmla="*/ 5 w 14"/>
                <a:gd name="T21" fmla="*/ 11 h 17"/>
                <a:gd name="T22" fmla="*/ 5 w 14"/>
                <a:gd name="T2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7">
                  <a:moveTo>
                    <a:pt x="3" y="1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2"/>
                    <a:pt x="2" y="14"/>
                    <a:pt x="4" y="15"/>
                  </a:cubicBezTo>
                  <a:cubicBezTo>
                    <a:pt x="6" y="17"/>
                    <a:pt x="9" y="17"/>
                    <a:pt x="11" y="15"/>
                  </a:cubicBezTo>
                  <a:cubicBezTo>
                    <a:pt x="13" y="14"/>
                    <a:pt x="14" y="11"/>
                    <a:pt x="14" y="9"/>
                  </a:cubicBezTo>
                  <a:cubicBezTo>
                    <a:pt x="13" y="6"/>
                    <a:pt x="12" y="4"/>
                    <a:pt x="10" y="2"/>
                  </a:cubicBezTo>
                  <a:cubicBezTo>
                    <a:pt x="8" y="1"/>
                    <a:pt x="5" y="0"/>
                    <a:pt x="3" y="1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9" y="6"/>
                  </a:cubicBezTo>
                  <a:cubicBezTo>
                    <a:pt x="10" y="8"/>
                    <a:pt x="10" y="9"/>
                    <a:pt x="9" y="11"/>
                  </a:cubicBezTo>
                  <a:cubicBezTo>
                    <a:pt x="8" y="12"/>
                    <a:pt x="6" y="12"/>
                    <a:pt x="5" y="11"/>
                  </a:cubicBezTo>
                  <a:cubicBezTo>
                    <a:pt x="5" y="9"/>
                    <a:pt x="5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63" y="2333"/>
              <a:ext cx="31" cy="34"/>
            </a:xfrm>
            <a:custGeom>
              <a:avLst/>
              <a:gdLst>
                <a:gd name="T0" fmla="*/ 9 w 15"/>
                <a:gd name="T1" fmla="*/ 1 h 16"/>
                <a:gd name="T2" fmla="*/ 7 w 15"/>
                <a:gd name="T3" fmla="*/ 1 h 16"/>
                <a:gd name="T4" fmla="*/ 1 w 15"/>
                <a:gd name="T5" fmla="*/ 7 h 16"/>
                <a:gd name="T6" fmla="*/ 2 w 15"/>
                <a:gd name="T7" fmla="*/ 13 h 16"/>
                <a:gd name="T8" fmla="*/ 8 w 15"/>
                <a:gd name="T9" fmla="*/ 15 h 16"/>
                <a:gd name="T10" fmla="*/ 14 w 15"/>
                <a:gd name="T11" fmla="*/ 11 h 16"/>
                <a:gd name="T12" fmla="*/ 14 w 15"/>
                <a:gd name="T13" fmla="*/ 4 h 16"/>
                <a:gd name="T14" fmla="*/ 9 w 15"/>
                <a:gd name="T15" fmla="*/ 1 h 16"/>
                <a:gd name="T16" fmla="*/ 9 w 15"/>
                <a:gd name="T17" fmla="*/ 12 h 16"/>
                <a:gd name="T18" fmla="*/ 6 w 15"/>
                <a:gd name="T19" fmla="*/ 10 h 16"/>
                <a:gd name="T20" fmla="*/ 6 w 15"/>
                <a:gd name="T21" fmla="*/ 9 h 16"/>
                <a:gd name="T22" fmla="*/ 7 w 15"/>
                <a:gd name="T23" fmla="*/ 6 h 16"/>
                <a:gd name="T24" fmla="*/ 8 w 15"/>
                <a:gd name="T25" fmla="*/ 4 h 16"/>
                <a:gd name="T26" fmla="*/ 11 w 15"/>
                <a:gd name="T27" fmla="*/ 6 h 16"/>
                <a:gd name="T28" fmla="*/ 9 w 15"/>
                <a:gd name="T2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6">
                  <a:moveTo>
                    <a:pt x="9" y="1"/>
                  </a:moveTo>
                  <a:cubicBezTo>
                    <a:pt x="8" y="1"/>
                    <a:pt x="7" y="1"/>
                    <a:pt x="7" y="1"/>
                  </a:cubicBezTo>
                  <a:cubicBezTo>
                    <a:pt x="4" y="3"/>
                    <a:pt x="2" y="4"/>
                    <a:pt x="1" y="7"/>
                  </a:cubicBezTo>
                  <a:cubicBezTo>
                    <a:pt x="0" y="9"/>
                    <a:pt x="0" y="12"/>
                    <a:pt x="2" y="13"/>
                  </a:cubicBezTo>
                  <a:cubicBezTo>
                    <a:pt x="3" y="15"/>
                    <a:pt x="6" y="16"/>
                    <a:pt x="8" y="15"/>
                  </a:cubicBezTo>
                  <a:cubicBezTo>
                    <a:pt x="11" y="15"/>
                    <a:pt x="13" y="13"/>
                    <a:pt x="14" y="11"/>
                  </a:cubicBezTo>
                  <a:cubicBezTo>
                    <a:pt x="15" y="9"/>
                    <a:pt x="15" y="6"/>
                    <a:pt x="14" y="4"/>
                  </a:cubicBezTo>
                  <a:cubicBezTo>
                    <a:pt x="14" y="2"/>
                    <a:pt x="11" y="0"/>
                    <a:pt x="9" y="1"/>
                  </a:cubicBezTo>
                  <a:close/>
                  <a:moveTo>
                    <a:pt x="9" y="12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11" y="5"/>
                    <a:pt x="11" y="6"/>
                  </a:cubicBezTo>
                  <a:cubicBezTo>
                    <a:pt x="11" y="8"/>
                    <a:pt x="10" y="10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25" y="2190"/>
              <a:ext cx="38" cy="33"/>
            </a:xfrm>
            <a:custGeom>
              <a:avLst/>
              <a:gdLst>
                <a:gd name="T0" fmla="*/ 11 w 18"/>
                <a:gd name="T1" fmla="*/ 2 h 16"/>
                <a:gd name="T2" fmla="*/ 3 w 18"/>
                <a:gd name="T3" fmla="*/ 2 h 16"/>
                <a:gd name="T4" fmla="*/ 1 w 18"/>
                <a:gd name="T5" fmla="*/ 4 h 16"/>
                <a:gd name="T6" fmla="*/ 3 w 18"/>
                <a:gd name="T7" fmla="*/ 13 h 16"/>
                <a:gd name="T8" fmla="*/ 13 w 18"/>
                <a:gd name="T9" fmla="*/ 15 h 16"/>
                <a:gd name="T10" fmla="*/ 17 w 18"/>
                <a:gd name="T11" fmla="*/ 10 h 16"/>
                <a:gd name="T12" fmla="*/ 11 w 18"/>
                <a:gd name="T13" fmla="*/ 2 h 16"/>
                <a:gd name="T14" fmla="*/ 13 w 18"/>
                <a:gd name="T15" fmla="*/ 11 h 16"/>
                <a:gd name="T16" fmla="*/ 9 w 18"/>
                <a:gd name="T17" fmla="*/ 11 h 16"/>
                <a:gd name="T18" fmla="*/ 6 w 18"/>
                <a:gd name="T19" fmla="*/ 8 h 16"/>
                <a:gd name="T20" fmla="*/ 5 w 18"/>
                <a:gd name="T21" fmla="*/ 5 h 16"/>
                <a:gd name="T22" fmla="*/ 7 w 18"/>
                <a:gd name="T23" fmla="*/ 4 h 16"/>
                <a:gd name="T24" fmla="*/ 13 w 18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1" y="2"/>
                  </a:moveTo>
                  <a:cubicBezTo>
                    <a:pt x="8" y="1"/>
                    <a:pt x="5" y="0"/>
                    <a:pt x="3" y="2"/>
                  </a:cubicBezTo>
                  <a:cubicBezTo>
                    <a:pt x="2" y="2"/>
                    <a:pt x="2" y="3"/>
                    <a:pt x="1" y="4"/>
                  </a:cubicBezTo>
                  <a:cubicBezTo>
                    <a:pt x="0" y="7"/>
                    <a:pt x="1" y="11"/>
                    <a:pt x="3" y="13"/>
                  </a:cubicBezTo>
                  <a:cubicBezTo>
                    <a:pt x="6" y="15"/>
                    <a:pt x="10" y="16"/>
                    <a:pt x="13" y="15"/>
                  </a:cubicBezTo>
                  <a:cubicBezTo>
                    <a:pt x="15" y="14"/>
                    <a:pt x="17" y="12"/>
                    <a:pt x="17" y="10"/>
                  </a:cubicBezTo>
                  <a:cubicBezTo>
                    <a:pt x="18" y="6"/>
                    <a:pt x="14" y="3"/>
                    <a:pt x="11" y="2"/>
                  </a:cubicBezTo>
                  <a:close/>
                  <a:moveTo>
                    <a:pt x="13" y="11"/>
                  </a:moveTo>
                  <a:cubicBezTo>
                    <a:pt x="11" y="12"/>
                    <a:pt x="10" y="12"/>
                    <a:pt x="9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7"/>
                    <a:pt x="5" y="6"/>
                    <a:pt x="5" y="5"/>
                  </a:cubicBezTo>
                  <a:cubicBezTo>
                    <a:pt x="6" y="4"/>
                    <a:pt x="6" y="3"/>
                    <a:pt x="7" y="4"/>
                  </a:cubicBezTo>
                  <a:cubicBezTo>
                    <a:pt x="11" y="4"/>
                    <a:pt x="14" y="8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40" y="2344"/>
              <a:ext cx="37" cy="31"/>
            </a:xfrm>
            <a:custGeom>
              <a:avLst/>
              <a:gdLst>
                <a:gd name="T0" fmla="*/ 7 w 18"/>
                <a:gd name="T1" fmla="*/ 0 h 15"/>
                <a:gd name="T2" fmla="*/ 3 w 18"/>
                <a:gd name="T3" fmla="*/ 2 h 15"/>
                <a:gd name="T4" fmla="*/ 1 w 18"/>
                <a:gd name="T5" fmla="*/ 5 h 15"/>
                <a:gd name="T6" fmla="*/ 1 w 18"/>
                <a:gd name="T7" fmla="*/ 12 h 15"/>
                <a:gd name="T8" fmla="*/ 9 w 18"/>
                <a:gd name="T9" fmla="*/ 15 h 15"/>
                <a:gd name="T10" fmla="*/ 16 w 18"/>
                <a:gd name="T11" fmla="*/ 12 h 15"/>
                <a:gd name="T12" fmla="*/ 16 w 18"/>
                <a:gd name="T13" fmla="*/ 5 h 15"/>
                <a:gd name="T14" fmla="*/ 7 w 18"/>
                <a:gd name="T15" fmla="*/ 0 h 15"/>
                <a:gd name="T16" fmla="*/ 12 w 18"/>
                <a:gd name="T17" fmla="*/ 11 h 15"/>
                <a:gd name="T18" fmla="*/ 5 w 18"/>
                <a:gd name="T19" fmla="*/ 8 h 15"/>
                <a:gd name="T20" fmla="*/ 6 w 18"/>
                <a:gd name="T21" fmla="*/ 5 h 15"/>
                <a:gd name="T22" fmla="*/ 12 w 18"/>
                <a:gd name="T23" fmla="*/ 5 h 15"/>
                <a:gd name="T24" fmla="*/ 12 w 18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5">
                  <a:moveTo>
                    <a:pt x="7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2" y="3"/>
                    <a:pt x="2" y="4"/>
                    <a:pt x="1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2" y="15"/>
                    <a:pt x="6" y="15"/>
                    <a:pt x="9" y="15"/>
                  </a:cubicBezTo>
                  <a:cubicBezTo>
                    <a:pt x="12" y="15"/>
                    <a:pt x="15" y="15"/>
                    <a:pt x="16" y="12"/>
                  </a:cubicBezTo>
                  <a:cubicBezTo>
                    <a:pt x="18" y="10"/>
                    <a:pt x="18" y="7"/>
                    <a:pt x="16" y="5"/>
                  </a:cubicBezTo>
                  <a:cubicBezTo>
                    <a:pt x="14" y="2"/>
                    <a:pt x="11" y="0"/>
                    <a:pt x="7" y="0"/>
                  </a:cubicBezTo>
                  <a:close/>
                  <a:moveTo>
                    <a:pt x="12" y="11"/>
                  </a:moveTo>
                  <a:cubicBezTo>
                    <a:pt x="10" y="12"/>
                    <a:pt x="6" y="11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7" y="4"/>
                    <a:pt x="10" y="4"/>
                    <a:pt x="12" y="5"/>
                  </a:cubicBezTo>
                  <a:cubicBezTo>
                    <a:pt x="13" y="7"/>
                    <a:pt x="13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08" y="2228"/>
              <a:ext cx="34" cy="33"/>
            </a:xfrm>
            <a:custGeom>
              <a:avLst/>
              <a:gdLst>
                <a:gd name="T0" fmla="*/ 5 w 16"/>
                <a:gd name="T1" fmla="*/ 0 h 16"/>
                <a:gd name="T2" fmla="*/ 2 w 16"/>
                <a:gd name="T3" fmla="*/ 1 h 16"/>
                <a:gd name="T4" fmla="*/ 2 w 16"/>
                <a:gd name="T5" fmla="*/ 10 h 16"/>
                <a:gd name="T6" fmla="*/ 4 w 16"/>
                <a:gd name="T7" fmla="*/ 13 h 16"/>
                <a:gd name="T8" fmla="*/ 11 w 16"/>
                <a:gd name="T9" fmla="*/ 15 h 16"/>
                <a:gd name="T10" fmla="*/ 16 w 16"/>
                <a:gd name="T11" fmla="*/ 9 h 16"/>
                <a:gd name="T12" fmla="*/ 5 w 16"/>
                <a:gd name="T13" fmla="*/ 0 h 16"/>
                <a:gd name="T14" fmla="*/ 10 w 16"/>
                <a:gd name="T15" fmla="*/ 12 h 16"/>
                <a:gd name="T16" fmla="*/ 6 w 16"/>
                <a:gd name="T17" fmla="*/ 10 h 16"/>
                <a:gd name="T18" fmla="*/ 5 w 16"/>
                <a:gd name="T19" fmla="*/ 4 h 16"/>
                <a:gd name="T20" fmla="*/ 6 w 16"/>
                <a:gd name="T21" fmla="*/ 3 h 16"/>
                <a:gd name="T22" fmla="*/ 11 w 16"/>
                <a:gd name="T23" fmla="*/ 6 h 16"/>
                <a:gd name="T24" fmla="*/ 10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7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5"/>
                    <a:pt x="9" y="16"/>
                    <a:pt x="11" y="15"/>
                  </a:cubicBezTo>
                  <a:cubicBezTo>
                    <a:pt x="14" y="14"/>
                    <a:pt x="15" y="12"/>
                    <a:pt x="16" y="9"/>
                  </a:cubicBezTo>
                  <a:cubicBezTo>
                    <a:pt x="15" y="4"/>
                    <a:pt x="10" y="0"/>
                    <a:pt x="5" y="0"/>
                  </a:cubicBezTo>
                  <a:close/>
                  <a:moveTo>
                    <a:pt x="10" y="12"/>
                  </a:moveTo>
                  <a:cubicBezTo>
                    <a:pt x="9" y="13"/>
                    <a:pt x="7" y="11"/>
                    <a:pt x="6" y="10"/>
                  </a:cubicBezTo>
                  <a:cubicBezTo>
                    <a:pt x="6" y="8"/>
                    <a:pt x="6" y="6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8" y="2"/>
                    <a:pt x="10" y="4"/>
                    <a:pt x="11" y="6"/>
                  </a:cubicBezTo>
                  <a:cubicBezTo>
                    <a:pt x="11" y="8"/>
                    <a:pt x="11" y="10"/>
                    <a:pt x="1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1873"/>
              <a:ext cx="33" cy="38"/>
            </a:xfrm>
            <a:custGeom>
              <a:avLst/>
              <a:gdLst>
                <a:gd name="T0" fmla="*/ 0 w 16"/>
                <a:gd name="T1" fmla="*/ 6 h 18"/>
                <a:gd name="T2" fmla="*/ 0 w 16"/>
                <a:gd name="T3" fmla="*/ 12 h 18"/>
                <a:gd name="T4" fmla="*/ 1 w 16"/>
                <a:gd name="T5" fmla="*/ 16 h 18"/>
                <a:gd name="T6" fmla="*/ 3 w 16"/>
                <a:gd name="T7" fmla="*/ 17 h 18"/>
                <a:gd name="T8" fmla="*/ 10 w 16"/>
                <a:gd name="T9" fmla="*/ 17 h 18"/>
                <a:gd name="T10" fmla="*/ 15 w 16"/>
                <a:gd name="T11" fmla="*/ 13 h 18"/>
                <a:gd name="T12" fmla="*/ 13 w 16"/>
                <a:gd name="T13" fmla="*/ 5 h 18"/>
                <a:gd name="T14" fmla="*/ 5 w 16"/>
                <a:gd name="T15" fmla="*/ 1 h 18"/>
                <a:gd name="T16" fmla="*/ 0 w 16"/>
                <a:gd name="T17" fmla="*/ 6 h 18"/>
                <a:gd name="T18" fmla="*/ 5 w 16"/>
                <a:gd name="T19" fmla="*/ 5 h 18"/>
                <a:gd name="T20" fmla="*/ 7 w 16"/>
                <a:gd name="T21" fmla="*/ 5 h 18"/>
                <a:gd name="T22" fmla="*/ 11 w 16"/>
                <a:gd name="T23" fmla="*/ 13 h 18"/>
                <a:gd name="T24" fmla="*/ 6 w 16"/>
                <a:gd name="T25" fmla="*/ 13 h 18"/>
                <a:gd name="T26" fmla="*/ 5 w 16"/>
                <a:gd name="T27" fmla="*/ 6 h 18"/>
                <a:gd name="T28" fmla="*/ 5 w 16"/>
                <a:gd name="T2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8">
                  <a:moveTo>
                    <a:pt x="0" y="6"/>
                  </a:move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6" y="18"/>
                    <a:pt x="8" y="18"/>
                    <a:pt x="10" y="17"/>
                  </a:cubicBezTo>
                  <a:cubicBezTo>
                    <a:pt x="13" y="17"/>
                    <a:pt x="15" y="15"/>
                    <a:pt x="15" y="13"/>
                  </a:cubicBezTo>
                  <a:cubicBezTo>
                    <a:pt x="16" y="10"/>
                    <a:pt x="15" y="7"/>
                    <a:pt x="13" y="5"/>
                  </a:cubicBezTo>
                  <a:cubicBezTo>
                    <a:pt x="11" y="3"/>
                    <a:pt x="8" y="0"/>
                    <a:pt x="5" y="1"/>
                  </a:cubicBezTo>
                  <a:cubicBezTo>
                    <a:pt x="3" y="2"/>
                    <a:pt x="1" y="4"/>
                    <a:pt x="0" y="6"/>
                  </a:cubicBezTo>
                  <a:close/>
                  <a:moveTo>
                    <a:pt x="5" y="5"/>
                  </a:moveTo>
                  <a:cubicBezTo>
                    <a:pt x="5" y="4"/>
                    <a:pt x="7" y="4"/>
                    <a:pt x="7" y="5"/>
                  </a:cubicBezTo>
                  <a:cubicBezTo>
                    <a:pt x="10" y="7"/>
                    <a:pt x="11" y="10"/>
                    <a:pt x="11" y="13"/>
                  </a:cubicBezTo>
                  <a:cubicBezTo>
                    <a:pt x="10" y="13"/>
                    <a:pt x="8" y="13"/>
                    <a:pt x="6" y="13"/>
                  </a:cubicBezTo>
                  <a:cubicBezTo>
                    <a:pt x="5" y="11"/>
                    <a:pt x="5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17" y="1694"/>
              <a:ext cx="49" cy="34"/>
            </a:xfrm>
            <a:custGeom>
              <a:avLst/>
              <a:gdLst>
                <a:gd name="T0" fmla="*/ 20 w 23"/>
                <a:gd name="T1" fmla="*/ 8 h 16"/>
                <a:gd name="T2" fmla="*/ 13 w 23"/>
                <a:gd name="T3" fmla="*/ 1 h 16"/>
                <a:gd name="T4" fmla="*/ 4 w 23"/>
                <a:gd name="T5" fmla="*/ 2 h 16"/>
                <a:gd name="T6" fmla="*/ 2 w 23"/>
                <a:gd name="T7" fmla="*/ 11 h 16"/>
                <a:gd name="T8" fmla="*/ 7 w 23"/>
                <a:gd name="T9" fmla="*/ 14 h 16"/>
                <a:gd name="T10" fmla="*/ 16 w 23"/>
                <a:gd name="T11" fmla="*/ 15 h 16"/>
                <a:gd name="T12" fmla="*/ 20 w 23"/>
                <a:gd name="T13" fmla="*/ 8 h 16"/>
                <a:gd name="T14" fmla="*/ 6 w 23"/>
                <a:gd name="T15" fmla="*/ 7 h 16"/>
                <a:gd name="T16" fmla="*/ 12 w 23"/>
                <a:gd name="T17" fmla="*/ 4 h 16"/>
                <a:gd name="T18" fmla="*/ 6 w 23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6">
                  <a:moveTo>
                    <a:pt x="20" y="8"/>
                  </a:moveTo>
                  <a:cubicBezTo>
                    <a:pt x="18" y="5"/>
                    <a:pt x="16" y="2"/>
                    <a:pt x="13" y="1"/>
                  </a:cubicBezTo>
                  <a:cubicBezTo>
                    <a:pt x="10" y="0"/>
                    <a:pt x="6" y="0"/>
                    <a:pt x="4" y="2"/>
                  </a:cubicBezTo>
                  <a:cubicBezTo>
                    <a:pt x="1" y="4"/>
                    <a:pt x="0" y="8"/>
                    <a:pt x="2" y="11"/>
                  </a:cubicBezTo>
                  <a:cubicBezTo>
                    <a:pt x="4" y="12"/>
                    <a:pt x="6" y="13"/>
                    <a:pt x="7" y="14"/>
                  </a:cubicBezTo>
                  <a:cubicBezTo>
                    <a:pt x="10" y="15"/>
                    <a:pt x="13" y="16"/>
                    <a:pt x="16" y="15"/>
                  </a:cubicBezTo>
                  <a:cubicBezTo>
                    <a:pt x="19" y="14"/>
                    <a:pt x="21" y="11"/>
                    <a:pt x="20" y="8"/>
                  </a:cubicBezTo>
                  <a:close/>
                  <a:moveTo>
                    <a:pt x="6" y="7"/>
                  </a:moveTo>
                  <a:cubicBezTo>
                    <a:pt x="7" y="4"/>
                    <a:pt x="10" y="3"/>
                    <a:pt x="12" y="4"/>
                  </a:cubicBezTo>
                  <a:cubicBezTo>
                    <a:pt x="23" y="9"/>
                    <a:pt x="4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7" y="1810"/>
              <a:ext cx="38" cy="38"/>
            </a:xfrm>
            <a:custGeom>
              <a:avLst/>
              <a:gdLst>
                <a:gd name="T0" fmla="*/ 6 w 18"/>
                <a:gd name="T1" fmla="*/ 1 h 18"/>
                <a:gd name="T2" fmla="*/ 1 w 18"/>
                <a:gd name="T3" fmla="*/ 9 h 18"/>
                <a:gd name="T4" fmla="*/ 4 w 18"/>
                <a:gd name="T5" fmla="*/ 14 h 18"/>
                <a:gd name="T6" fmla="*/ 11 w 18"/>
                <a:gd name="T7" fmla="*/ 18 h 18"/>
                <a:gd name="T8" fmla="*/ 16 w 18"/>
                <a:gd name="T9" fmla="*/ 17 h 18"/>
                <a:gd name="T10" fmla="*/ 18 w 18"/>
                <a:gd name="T11" fmla="*/ 14 h 18"/>
                <a:gd name="T12" fmla="*/ 15 w 18"/>
                <a:gd name="T13" fmla="*/ 4 h 18"/>
                <a:gd name="T14" fmla="*/ 6 w 18"/>
                <a:gd name="T15" fmla="*/ 1 h 18"/>
                <a:gd name="T16" fmla="*/ 13 w 18"/>
                <a:gd name="T17" fmla="*/ 14 h 18"/>
                <a:gd name="T18" fmla="*/ 7 w 18"/>
                <a:gd name="T19" fmla="*/ 11 h 18"/>
                <a:gd name="T20" fmla="*/ 8 w 18"/>
                <a:gd name="T21" fmla="*/ 5 h 18"/>
                <a:gd name="T22" fmla="*/ 13 w 18"/>
                <a:gd name="T23" fmla="*/ 8 h 18"/>
                <a:gd name="T24" fmla="*/ 13 w 18"/>
                <a:gd name="T2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6" y="1"/>
                  </a:moveTo>
                  <a:cubicBezTo>
                    <a:pt x="3" y="2"/>
                    <a:pt x="0" y="6"/>
                    <a:pt x="1" y="9"/>
                  </a:cubicBezTo>
                  <a:cubicBezTo>
                    <a:pt x="1" y="11"/>
                    <a:pt x="3" y="13"/>
                    <a:pt x="4" y="14"/>
                  </a:cubicBezTo>
                  <a:cubicBezTo>
                    <a:pt x="6" y="16"/>
                    <a:pt x="8" y="17"/>
                    <a:pt x="11" y="18"/>
                  </a:cubicBezTo>
                  <a:cubicBezTo>
                    <a:pt x="13" y="18"/>
                    <a:pt x="15" y="18"/>
                    <a:pt x="16" y="17"/>
                  </a:cubicBezTo>
                  <a:cubicBezTo>
                    <a:pt x="17" y="16"/>
                    <a:pt x="17" y="15"/>
                    <a:pt x="18" y="14"/>
                  </a:cubicBezTo>
                  <a:cubicBezTo>
                    <a:pt x="18" y="11"/>
                    <a:pt x="17" y="7"/>
                    <a:pt x="15" y="4"/>
                  </a:cubicBezTo>
                  <a:cubicBezTo>
                    <a:pt x="13" y="2"/>
                    <a:pt x="9" y="0"/>
                    <a:pt x="6" y="1"/>
                  </a:cubicBezTo>
                  <a:close/>
                  <a:moveTo>
                    <a:pt x="13" y="14"/>
                  </a:moveTo>
                  <a:cubicBezTo>
                    <a:pt x="11" y="14"/>
                    <a:pt x="8" y="13"/>
                    <a:pt x="7" y="11"/>
                  </a:cubicBezTo>
                  <a:cubicBezTo>
                    <a:pt x="6" y="9"/>
                    <a:pt x="6" y="6"/>
                    <a:pt x="8" y="5"/>
                  </a:cubicBezTo>
                  <a:cubicBezTo>
                    <a:pt x="10" y="4"/>
                    <a:pt x="12" y="6"/>
                    <a:pt x="13" y="8"/>
                  </a:cubicBezTo>
                  <a:cubicBezTo>
                    <a:pt x="14" y="10"/>
                    <a:pt x="14" y="12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7" y="2069"/>
              <a:ext cx="33" cy="41"/>
            </a:xfrm>
            <a:custGeom>
              <a:avLst/>
              <a:gdLst>
                <a:gd name="T0" fmla="*/ 9 w 16"/>
                <a:gd name="T1" fmla="*/ 18 h 19"/>
                <a:gd name="T2" fmla="*/ 15 w 16"/>
                <a:gd name="T3" fmla="*/ 8 h 19"/>
                <a:gd name="T4" fmla="*/ 5 w 16"/>
                <a:gd name="T5" fmla="*/ 1 h 19"/>
                <a:gd name="T6" fmla="*/ 1 w 16"/>
                <a:gd name="T7" fmla="*/ 4 h 19"/>
                <a:gd name="T8" fmla="*/ 0 w 16"/>
                <a:gd name="T9" fmla="*/ 10 h 19"/>
                <a:gd name="T10" fmla="*/ 0 w 16"/>
                <a:gd name="T11" fmla="*/ 14 h 19"/>
                <a:gd name="T12" fmla="*/ 9 w 16"/>
                <a:gd name="T13" fmla="*/ 18 h 19"/>
                <a:gd name="T14" fmla="*/ 5 w 16"/>
                <a:gd name="T15" fmla="*/ 6 h 19"/>
                <a:gd name="T16" fmla="*/ 5 w 16"/>
                <a:gd name="T17" fmla="*/ 4 h 19"/>
                <a:gd name="T18" fmla="*/ 9 w 16"/>
                <a:gd name="T19" fmla="*/ 4 h 19"/>
                <a:gd name="T20" fmla="*/ 11 w 16"/>
                <a:gd name="T21" fmla="*/ 9 h 19"/>
                <a:gd name="T22" fmla="*/ 10 w 16"/>
                <a:gd name="T23" fmla="*/ 14 h 19"/>
                <a:gd name="T24" fmla="*/ 5 w 16"/>
                <a:gd name="T25" fmla="*/ 14 h 19"/>
                <a:gd name="T26" fmla="*/ 5 w 16"/>
                <a:gd name="T27" fmla="*/ 12 h 19"/>
                <a:gd name="T28" fmla="*/ 5 w 16"/>
                <a:gd name="T2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9">
                  <a:moveTo>
                    <a:pt x="9" y="18"/>
                  </a:moveTo>
                  <a:cubicBezTo>
                    <a:pt x="13" y="17"/>
                    <a:pt x="16" y="12"/>
                    <a:pt x="15" y="8"/>
                  </a:cubicBezTo>
                  <a:cubicBezTo>
                    <a:pt x="14" y="3"/>
                    <a:pt x="10" y="0"/>
                    <a:pt x="5" y="1"/>
                  </a:cubicBezTo>
                  <a:cubicBezTo>
                    <a:pt x="4" y="1"/>
                    <a:pt x="2" y="3"/>
                    <a:pt x="1" y="4"/>
                  </a:cubicBezTo>
                  <a:cubicBezTo>
                    <a:pt x="1" y="6"/>
                    <a:pt x="0" y="8"/>
                    <a:pt x="0" y="10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7"/>
                    <a:pt x="6" y="19"/>
                    <a:pt x="9" y="18"/>
                  </a:cubicBezTo>
                  <a:close/>
                  <a:moveTo>
                    <a:pt x="5" y="6"/>
                  </a:moveTo>
                  <a:cubicBezTo>
                    <a:pt x="5" y="5"/>
                    <a:pt x="5" y="5"/>
                    <a:pt x="5" y="4"/>
                  </a:cubicBezTo>
                  <a:cubicBezTo>
                    <a:pt x="6" y="3"/>
                    <a:pt x="8" y="3"/>
                    <a:pt x="9" y="4"/>
                  </a:cubicBezTo>
                  <a:cubicBezTo>
                    <a:pt x="10" y="5"/>
                    <a:pt x="11" y="7"/>
                    <a:pt x="11" y="9"/>
                  </a:cubicBezTo>
                  <a:cubicBezTo>
                    <a:pt x="11" y="10"/>
                    <a:pt x="11" y="12"/>
                    <a:pt x="10" y="14"/>
                  </a:cubicBezTo>
                  <a:cubicBezTo>
                    <a:pt x="9" y="15"/>
                    <a:pt x="6" y="15"/>
                    <a:pt x="5" y="14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0"/>
                    <a:pt x="5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63" y="1859"/>
              <a:ext cx="35" cy="3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1 h 18"/>
                <a:gd name="T4" fmla="*/ 12 w 17"/>
                <a:gd name="T5" fmla="*/ 1 h 18"/>
                <a:gd name="T6" fmla="*/ 2 w 17"/>
                <a:gd name="T7" fmla="*/ 2 h 18"/>
                <a:gd name="T8" fmla="*/ 1 w 17"/>
                <a:gd name="T9" fmla="*/ 4 h 18"/>
                <a:gd name="T10" fmla="*/ 2 w 17"/>
                <a:gd name="T11" fmla="*/ 12 h 18"/>
                <a:gd name="T12" fmla="*/ 8 w 17"/>
                <a:gd name="T13" fmla="*/ 17 h 18"/>
                <a:gd name="T14" fmla="*/ 5 w 17"/>
                <a:gd name="T15" fmla="*/ 4 h 18"/>
                <a:gd name="T16" fmla="*/ 10 w 17"/>
                <a:gd name="T17" fmla="*/ 4 h 18"/>
                <a:gd name="T18" fmla="*/ 12 w 17"/>
                <a:gd name="T19" fmla="*/ 8 h 18"/>
                <a:gd name="T20" fmla="*/ 11 w 17"/>
                <a:gd name="T21" fmla="*/ 12 h 18"/>
                <a:gd name="T22" fmla="*/ 5 w 17"/>
                <a:gd name="T23" fmla="*/ 10 h 18"/>
                <a:gd name="T24" fmla="*/ 5 w 17"/>
                <a:gd name="T2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cubicBezTo>
                    <a:pt x="12" y="18"/>
                    <a:pt x="16" y="15"/>
                    <a:pt x="16" y="11"/>
                  </a:cubicBezTo>
                  <a:cubicBezTo>
                    <a:pt x="17" y="7"/>
                    <a:pt x="15" y="3"/>
                    <a:pt x="12" y="1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0" y="6"/>
                    <a:pt x="0" y="9"/>
                    <a:pt x="2" y="12"/>
                  </a:cubicBezTo>
                  <a:cubicBezTo>
                    <a:pt x="3" y="15"/>
                    <a:pt x="5" y="17"/>
                    <a:pt x="8" y="17"/>
                  </a:cubicBezTo>
                  <a:close/>
                  <a:moveTo>
                    <a:pt x="5" y="4"/>
                  </a:moveTo>
                  <a:cubicBezTo>
                    <a:pt x="7" y="4"/>
                    <a:pt x="9" y="4"/>
                    <a:pt x="10" y="4"/>
                  </a:cubicBezTo>
                  <a:cubicBezTo>
                    <a:pt x="11" y="5"/>
                    <a:pt x="12" y="6"/>
                    <a:pt x="12" y="8"/>
                  </a:cubicBezTo>
                  <a:cubicBezTo>
                    <a:pt x="13" y="9"/>
                    <a:pt x="12" y="11"/>
                    <a:pt x="11" y="12"/>
                  </a:cubicBezTo>
                  <a:cubicBezTo>
                    <a:pt x="9" y="13"/>
                    <a:pt x="6" y="12"/>
                    <a:pt x="5" y="10"/>
                  </a:cubicBezTo>
                  <a:cubicBezTo>
                    <a:pt x="4" y="8"/>
                    <a:pt x="4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291"/>
              <a:ext cx="40" cy="40"/>
            </a:xfrm>
            <a:custGeom>
              <a:avLst/>
              <a:gdLst>
                <a:gd name="T0" fmla="*/ 13 w 19"/>
                <a:gd name="T1" fmla="*/ 1 h 19"/>
                <a:gd name="T2" fmla="*/ 5 w 19"/>
                <a:gd name="T3" fmla="*/ 2 h 19"/>
                <a:gd name="T4" fmla="*/ 1 w 19"/>
                <a:gd name="T5" fmla="*/ 9 h 19"/>
                <a:gd name="T6" fmla="*/ 1 w 19"/>
                <a:gd name="T7" fmla="*/ 13 h 19"/>
                <a:gd name="T8" fmla="*/ 3 w 19"/>
                <a:gd name="T9" fmla="*/ 16 h 19"/>
                <a:gd name="T10" fmla="*/ 19 w 19"/>
                <a:gd name="T11" fmla="*/ 10 h 19"/>
                <a:gd name="T12" fmla="*/ 18 w 19"/>
                <a:gd name="T13" fmla="*/ 8 h 19"/>
                <a:gd name="T14" fmla="*/ 13 w 19"/>
                <a:gd name="T15" fmla="*/ 1 h 19"/>
                <a:gd name="T16" fmla="*/ 14 w 19"/>
                <a:gd name="T17" fmla="*/ 9 h 19"/>
                <a:gd name="T18" fmla="*/ 10 w 19"/>
                <a:gd name="T19" fmla="*/ 13 h 19"/>
                <a:gd name="T20" fmla="*/ 6 w 19"/>
                <a:gd name="T21" fmla="*/ 11 h 19"/>
                <a:gd name="T22" fmla="*/ 7 w 19"/>
                <a:gd name="T23" fmla="*/ 8 h 19"/>
                <a:gd name="T24" fmla="*/ 11 w 19"/>
                <a:gd name="T25" fmla="*/ 4 h 19"/>
                <a:gd name="T26" fmla="*/ 14 w 19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9">
                  <a:moveTo>
                    <a:pt x="13" y="1"/>
                  </a:moveTo>
                  <a:cubicBezTo>
                    <a:pt x="10" y="0"/>
                    <a:pt x="7" y="0"/>
                    <a:pt x="5" y="2"/>
                  </a:cubicBezTo>
                  <a:cubicBezTo>
                    <a:pt x="4" y="4"/>
                    <a:pt x="3" y="7"/>
                    <a:pt x="1" y="9"/>
                  </a:cubicBezTo>
                  <a:cubicBezTo>
                    <a:pt x="1" y="10"/>
                    <a:pt x="0" y="11"/>
                    <a:pt x="1" y="13"/>
                  </a:cubicBezTo>
                  <a:cubicBezTo>
                    <a:pt x="1" y="14"/>
                    <a:pt x="2" y="15"/>
                    <a:pt x="3" y="16"/>
                  </a:cubicBezTo>
                  <a:cubicBezTo>
                    <a:pt x="9" y="19"/>
                    <a:pt x="17" y="16"/>
                    <a:pt x="19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5"/>
                    <a:pt x="16" y="3"/>
                    <a:pt x="13" y="1"/>
                  </a:cubicBezTo>
                  <a:close/>
                  <a:moveTo>
                    <a:pt x="14" y="9"/>
                  </a:moveTo>
                  <a:cubicBezTo>
                    <a:pt x="14" y="11"/>
                    <a:pt x="12" y="13"/>
                    <a:pt x="10" y="13"/>
                  </a:cubicBezTo>
                  <a:cubicBezTo>
                    <a:pt x="8" y="14"/>
                    <a:pt x="5" y="13"/>
                    <a:pt x="6" y="11"/>
                  </a:cubicBezTo>
                  <a:cubicBezTo>
                    <a:pt x="6" y="10"/>
                    <a:pt x="8" y="9"/>
                    <a:pt x="7" y="8"/>
                  </a:cubicBezTo>
                  <a:cubicBezTo>
                    <a:pt x="6" y="6"/>
                    <a:pt x="8" y="4"/>
                    <a:pt x="11" y="4"/>
                  </a:cubicBezTo>
                  <a:cubicBezTo>
                    <a:pt x="13" y="4"/>
                    <a:pt x="14" y="7"/>
                    <a:pt x="1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89" y="1705"/>
              <a:ext cx="42" cy="33"/>
            </a:xfrm>
            <a:custGeom>
              <a:avLst/>
              <a:gdLst>
                <a:gd name="T0" fmla="*/ 6 w 20"/>
                <a:gd name="T1" fmla="*/ 15 h 16"/>
                <a:gd name="T2" fmla="*/ 14 w 20"/>
                <a:gd name="T3" fmla="*/ 16 h 16"/>
                <a:gd name="T4" fmla="*/ 16 w 20"/>
                <a:gd name="T5" fmla="*/ 15 h 16"/>
                <a:gd name="T6" fmla="*/ 19 w 20"/>
                <a:gd name="T7" fmla="*/ 7 h 16"/>
                <a:gd name="T8" fmla="*/ 13 w 20"/>
                <a:gd name="T9" fmla="*/ 1 h 16"/>
                <a:gd name="T10" fmla="*/ 9 w 20"/>
                <a:gd name="T11" fmla="*/ 0 h 16"/>
                <a:gd name="T12" fmla="*/ 1 w 20"/>
                <a:gd name="T13" fmla="*/ 6 h 16"/>
                <a:gd name="T14" fmla="*/ 6 w 20"/>
                <a:gd name="T15" fmla="*/ 15 h 16"/>
                <a:gd name="T16" fmla="*/ 6 w 20"/>
                <a:gd name="T17" fmla="*/ 5 h 16"/>
                <a:gd name="T18" fmla="*/ 12 w 20"/>
                <a:gd name="T19" fmla="*/ 5 h 16"/>
                <a:gd name="T20" fmla="*/ 10 w 20"/>
                <a:gd name="T21" fmla="*/ 12 h 16"/>
                <a:gd name="T22" fmla="*/ 6 w 20"/>
                <a:gd name="T2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8" y="16"/>
                    <a:pt x="11" y="16"/>
                    <a:pt x="14" y="16"/>
                  </a:cubicBezTo>
                  <a:cubicBezTo>
                    <a:pt x="14" y="16"/>
                    <a:pt x="15" y="15"/>
                    <a:pt x="16" y="15"/>
                  </a:cubicBezTo>
                  <a:cubicBezTo>
                    <a:pt x="19" y="14"/>
                    <a:pt x="20" y="10"/>
                    <a:pt x="19" y="7"/>
                  </a:cubicBezTo>
                  <a:cubicBezTo>
                    <a:pt x="19" y="4"/>
                    <a:pt x="16" y="2"/>
                    <a:pt x="13" y="1"/>
                  </a:cubicBezTo>
                  <a:cubicBezTo>
                    <a:pt x="12" y="0"/>
                    <a:pt x="10" y="0"/>
                    <a:pt x="9" y="0"/>
                  </a:cubicBezTo>
                  <a:cubicBezTo>
                    <a:pt x="5" y="0"/>
                    <a:pt x="2" y="3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lose/>
                  <a:moveTo>
                    <a:pt x="6" y="5"/>
                  </a:moveTo>
                  <a:cubicBezTo>
                    <a:pt x="8" y="4"/>
                    <a:pt x="10" y="4"/>
                    <a:pt x="12" y="5"/>
                  </a:cubicBezTo>
                  <a:cubicBezTo>
                    <a:pt x="17" y="8"/>
                    <a:pt x="15" y="14"/>
                    <a:pt x="10" y="12"/>
                  </a:cubicBezTo>
                  <a:cubicBezTo>
                    <a:pt x="8" y="11"/>
                    <a:pt x="3" y="7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94" y="2354"/>
              <a:ext cx="38" cy="40"/>
            </a:xfrm>
            <a:custGeom>
              <a:avLst/>
              <a:gdLst>
                <a:gd name="T0" fmla="*/ 9 w 18"/>
                <a:gd name="T1" fmla="*/ 0 h 19"/>
                <a:gd name="T2" fmla="*/ 9 w 18"/>
                <a:gd name="T3" fmla="*/ 19 h 19"/>
                <a:gd name="T4" fmla="*/ 17 w 18"/>
                <a:gd name="T5" fmla="*/ 14 h 19"/>
                <a:gd name="T6" fmla="*/ 16 w 18"/>
                <a:gd name="T7" fmla="*/ 4 h 19"/>
                <a:gd name="T8" fmla="*/ 9 w 18"/>
                <a:gd name="T9" fmla="*/ 0 h 19"/>
                <a:gd name="T10" fmla="*/ 12 w 18"/>
                <a:gd name="T11" fmla="*/ 13 h 19"/>
                <a:gd name="T12" fmla="*/ 6 w 18"/>
                <a:gd name="T13" fmla="*/ 14 h 19"/>
                <a:gd name="T14" fmla="*/ 7 w 18"/>
                <a:gd name="T15" fmla="*/ 8 h 19"/>
                <a:gd name="T16" fmla="*/ 8 w 18"/>
                <a:gd name="T17" fmla="*/ 4 h 19"/>
                <a:gd name="T18" fmla="*/ 12 w 18"/>
                <a:gd name="T19" fmla="*/ 6 h 19"/>
                <a:gd name="T20" fmla="*/ 12 w 18"/>
                <a:gd name="T2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0" y="1"/>
                    <a:pt x="0" y="17"/>
                    <a:pt x="9" y="19"/>
                  </a:cubicBezTo>
                  <a:cubicBezTo>
                    <a:pt x="12" y="19"/>
                    <a:pt x="15" y="17"/>
                    <a:pt x="17" y="14"/>
                  </a:cubicBezTo>
                  <a:cubicBezTo>
                    <a:pt x="18" y="11"/>
                    <a:pt x="17" y="7"/>
                    <a:pt x="16" y="4"/>
                  </a:cubicBezTo>
                  <a:cubicBezTo>
                    <a:pt x="14" y="2"/>
                    <a:pt x="11" y="0"/>
                    <a:pt x="9" y="0"/>
                  </a:cubicBezTo>
                  <a:close/>
                  <a:moveTo>
                    <a:pt x="12" y="13"/>
                  </a:moveTo>
                  <a:cubicBezTo>
                    <a:pt x="11" y="15"/>
                    <a:pt x="7" y="16"/>
                    <a:pt x="6" y="14"/>
                  </a:cubicBezTo>
                  <a:cubicBezTo>
                    <a:pt x="6" y="12"/>
                    <a:pt x="7" y="10"/>
                    <a:pt x="7" y="8"/>
                  </a:cubicBezTo>
                  <a:cubicBezTo>
                    <a:pt x="7" y="6"/>
                    <a:pt x="7" y="4"/>
                    <a:pt x="8" y="4"/>
                  </a:cubicBezTo>
                  <a:cubicBezTo>
                    <a:pt x="10" y="3"/>
                    <a:pt x="11" y="4"/>
                    <a:pt x="12" y="6"/>
                  </a:cubicBezTo>
                  <a:cubicBezTo>
                    <a:pt x="13" y="8"/>
                    <a:pt x="14" y="11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51" y="2325"/>
              <a:ext cx="103" cy="105"/>
            </a:xfrm>
            <a:custGeom>
              <a:avLst/>
              <a:gdLst>
                <a:gd name="T0" fmla="*/ 45 w 49"/>
                <a:gd name="T1" fmla="*/ 14 h 50"/>
                <a:gd name="T2" fmla="*/ 33 w 49"/>
                <a:gd name="T3" fmla="*/ 8 h 50"/>
                <a:gd name="T4" fmla="*/ 12 w 49"/>
                <a:gd name="T5" fmla="*/ 3 h 50"/>
                <a:gd name="T6" fmla="*/ 12 w 49"/>
                <a:gd name="T7" fmla="*/ 18 h 50"/>
                <a:gd name="T8" fmla="*/ 6 w 49"/>
                <a:gd name="T9" fmla="*/ 22 h 50"/>
                <a:gd name="T10" fmla="*/ 0 w 49"/>
                <a:gd name="T11" fmla="*/ 30 h 50"/>
                <a:gd name="T12" fmla="*/ 4 w 49"/>
                <a:gd name="T13" fmla="*/ 35 h 50"/>
                <a:gd name="T14" fmla="*/ 11 w 49"/>
                <a:gd name="T15" fmla="*/ 37 h 50"/>
                <a:gd name="T16" fmla="*/ 22 w 49"/>
                <a:gd name="T17" fmla="*/ 35 h 50"/>
                <a:gd name="T18" fmla="*/ 24 w 49"/>
                <a:gd name="T19" fmla="*/ 48 h 50"/>
                <a:gd name="T20" fmla="*/ 33 w 49"/>
                <a:gd name="T21" fmla="*/ 48 h 50"/>
                <a:gd name="T22" fmla="*/ 39 w 49"/>
                <a:gd name="T23" fmla="*/ 42 h 50"/>
                <a:gd name="T24" fmla="*/ 45 w 49"/>
                <a:gd name="T25" fmla="*/ 29 h 50"/>
                <a:gd name="T26" fmla="*/ 47 w 49"/>
                <a:gd name="T27" fmla="*/ 22 h 50"/>
                <a:gd name="T28" fmla="*/ 48 w 49"/>
                <a:gd name="T29" fmla="*/ 20 h 50"/>
                <a:gd name="T30" fmla="*/ 45 w 49"/>
                <a:gd name="T31" fmla="*/ 14 h 50"/>
                <a:gd name="T32" fmla="*/ 12 w 49"/>
                <a:gd name="T33" fmla="*/ 9 h 50"/>
                <a:gd name="T34" fmla="*/ 17 w 49"/>
                <a:gd name="T35" fmla="*/ 7 h 50"/>
                <a:gd name="T36" fmla="*/ 38 w 49"/>
                <a:gd name="T37" fmla="*/ 16 h 50"/>
                <a:gd name="T38" fmla="*/ 38 w 49"/>
                <a:gd name="T39" fmla="*/ 16 h 50"/>
                <a:gd name="T40" fmla="*/ 31 w 49"/>
                <a:gd name="T41" fmla="*/ 16 h 50"/>
                <a:gd name="T42" fmla="*/ 15 w 49"/>
                <a:gd name="T43" fmla="*/ 14 h 50"/>
                <a:gd name="T44" fmla="*/ 12 w 49"/>
                <a:gd name="T45" fmla="*/ 9 h 50"/>
                <a:gd name="T46" fmla="*/ 23 w 49"/>
                <a:gd name="T47" fmla="*/ 30 h 50"/>
                <a:gd name="T48" fmla="*/ 11 w 49"/>
                <a:gd name="T49" fmla="*/ 33 h 50"/>
                <a:gd name="T50" fmla="*/ 8 w 49"/>
                <a:gd name="T51" fmla="*/ 32 h 50"/>
                <a:gd name="T52" fmla="*/ 5 w 49"/>
                <a:gd name="T53" fmla="*/ 29 h 50"/>
                <a:gd name="T54" fmla="*/ 7 w 49"/>
                <a:gd name="T55" fmla="*/ 27 h 50"/>
                <a:gd name="T56" fmla="*/ 18 w 49"/>
                <a:gd name="T57" fmla="*/ 22 h 50"/>
                <a:gd name="T58" fmla="*/ 28 w 49"/>
                <a:gd name="T59" fmla="*/ 22 h 50"/>
                <a:gd name="T60" fmla="*/ 23 w 49"/>
                <a:gd name="T61" fmla="*/ 30 h 50"/>
                <a:gd name="T62" fmla="*/ 40 w 49"/>
                <a:gd name="T63" fmla="*/ 34 h 50"/>
                <a:gd name="T64" fmla="*/ 33 w 49"/>
                <a:gd name="T65" fmla="*/ 43 h 50"/>
                <a:gd name="T66" fmla="*/ 27 w 49"/>
                <a:gd name="T67" fmla="*/ 45 h 50"/>
                <a:gd name="T68" fmla="*/ 25 w 49"/>
                <a:gd name="T69" fmla="*/ 39 h 50"/>
                <a:gd name="T70" fmla="*/ 30 w 49"/>
                <a:gd name="T71" fmla="*/ 30 h 50"/>
                <a:gd name="T72" fmla="*/ 41 w 49"/>
                <a:gd name="T73" fmla="*/ 20 h 50"/>
                <a:gd name="T74" fmla="*/ 41 w 49"/>
                <a:gd name="T75" fmla="*/ 23 h 50"/>
                <a:gd name="T76" fmla="*/ 40 w 49"/>
                <a:gd name="T77" fmla="*/ 3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" h="50">
                  <a:moveTo>
                    <a:pt x="45" y="14"/>
                  </a:moveTo>
                  <a:cubicBezTo>
                    <a:pt x="41" y="12"/>
                    <a:pt x="37" y="10"/>
                    <a:pt x="33" y="8"/>
                  </a:cubicBezTo>
                  <a:cubicBezTo>
                    <a:pt x="27" y="4"/>
                    <a:pt x="19" y="0"/>
                    <a:pt x="12" y="3"/>
                  </a:cubicBezTo>
                  <a:cubicBezTo>
                    <a:pt x="3" y="6"/>
                    <a:pt x="8" y="13"/>
                    <a:pt x="12" y="18"/>
                  </a:cubicBezTo>
                  <a:cubicBezTo>
                    <a:pt x="10" y="20"/>
                    <a:pt x="8" y="21"/>
                    <a:pt x="6" y="22"/>
                  </a:cubicBezTo>
                  <a:cubicBezTo>
                    <a:pt x="3" y="24"/>
                    <a:pt x="0" y="26"/>
                    <a:pt x="0" y="30"/>
                  </a:cubicBezTo>
                  <a:cubicBezTo>
                    <a:pt x="0" y="32"/>
                    <a:pt x="2" y="34"/>
                    <a:pt x="4" y="35"/>
                  </a:cubicBezTo>
                  <a:cubicBezTo>
                    <a:pt x="6" y="36"/>
                    <a:pt x="9" y="37"/>
                    <a:pt x="11" y="37"/>
                  </a:cubicBezTo>
                  <a:cubicBezTo>
                    <a:pt x="15" y="36"/>
                    <a:pt x="18" y="36"/>
                    <a:pt x="22" y="35"/>
                  </a:cubicBezTo>
                  <a:cubicBezTo>
                    <a:pt x="21" y="39"/>
                    <a:pt x="21" y="45"/>
                    <a:pt x="24" y="48"/>
                  </a:cubicBezTo>
                  <a:cubicBezTo>
                    <a:pt x="27" y="50"/>
                    <a:pt x="30" y="49"/>
                    <a:pt x="33" y="48"/>
                  </a:cubicBezTo>
                  <a:cubicBezTo>
                    <a:pt x="36" y="47"/>
                    <a:pt x="38" y="45"/>
                    <a:pt x="39" y="42"/>
                  </a:cubicBezTo>
                  <a:cubicBezTo>
                    <a:pt x="42" y="38"/>
                    <a:pt x="44" y="34"/>
                    <a:pt x="45" y="29"/>
                  </a:cubicBezTo>
                  <a:cubicBezTo>
                    <a:pt x="45" y="27"/>
                    <a:pt x="45" y="24"/>
                    <a:pt x="47" y="22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49" y="17"/>
                    <a:pt x="47" y="15"/>
                    <a:pt x="45" y="14"/>
                  </a:cubicBezTo>
                  <a:close/>
                  <a:moveTo>
                    <a:pt x="12" y="9"/>
                  </a:moveTo>
                  <a:cubicBezTo>
                    <a:pt x="12" y="7"/>
                    <a:pt x="15" y="7"/>
                    <a:pt x="17" y="7"/>
                  </a:cubicBezTo>
                  <a:cubicBezTo>
                    <a:pt x="25" y="7"/>
                    <a:pt x="33" y="10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16"/>
                    <a:pt x="32" y="16"/>
                    <a:pt x="31" y="16"/>
                  </a:cubicBezTo>
                  <a:cubicBezTo>
                    <a:pt x="25" y="17"/>
                    <a:pt x="20" y="16"/>
                    <a:pt x="15" y="14"/>
                  </a:cubicBezTo>
                  <a:cubicBezTo>
                    <a:pt x="13" y="13"/>
                    <a:pt x="11" y="11"/>
                    <a:pt x="12" y="9"/>
                  </a:cubicBezTo>
                  <a:close/>
                  <a:moveTo>
                    <a:pt x="23" y="30"/>
                  </a:moveTo>
                  <a:cubicBezTo>
                    <a:pt x="19" y="32"/>
                    <a:pt x="15" y="32"/>
                    <a:pt x="11" y="33"/>
                  </a:cubicBezTo>
                  <a:cubicBezTo>
                    <a:pt x="10" y="33"/>
                    <a:pt x="9" y="33"/>
                    <a:pt x="8" y="32"/>
                  </a:cubicBezTo>
                  <a:cubicBezTo>
                    <a:pt x="6" y="32"/>
                    <a:pt x="5" y="31"/>
                    <a:pt x="5" y="29"/>
                  </a:cubicBezTo>
                  <a:cubicBezTo>
                    <a:pt x="5" y="28"/>
                    <a:pt x="6" y="27"/>
                    <a:pt x="7" y="27"/>
                  </a:cubicBezTo>
                  <a:cubicBezTo>
                    <a:pt x="10" y="24"/>
                    <a:pt x="14" y="23"/>
                    <a:pt x="18" y="22"/>
                  </a:cubicBezTo>
                  <a:cubicBezTo>
                    <a:pt x="20" y="22"/>
                    <a:pt x="26" y="21"/>
                    <a:pt x="28" y="22"/>
                  </a:cubicBezTo>
                  <a:cubicBezTo>
                    <a:pt x="31" y="24"/>
                    <a:pt x="25" y="29"/>
                    <a:pt x="23" y="30"/>
                  </a:cubicBezTo>
                  <a:close/>
                  <a:moveTo>
                    <a:pt x="40" y="34"/>
                  </a:moveTo>
                  <a:cubicBezTo>
                    <a:pt x="38" y="36"/>
                    <a:pt x="35" y="41"/>
                    <a:pt x="33" y="43"/>
                  </a:cubicBezTo>
                  <a:cubicBezTo>
                    <a:pt x="31" y="44"/>
                    <a:pt x="29" y="45"/>
                    <a:pt x="27" y="45"/>
                  </a:cubicBezTo>
                  <a:cubicBezTo>
                    <a:pt x="26" y="43"/>
                    <a:pt x="25" y="41"/>
                    <a:pt x="25" y="39"/>
                  </a:cubicBezTo>
                  <a:cubicBezTo>
                    <a:pt x="25" y="36"/>
                    <a:pt x="27" y="33"/>
                    <a:pt x="30" y="30"/>
                  </a:cubicBezTo>
                  <a:cubicBezTo>
                    <a:pt x="31" y="28"/>
                    <a:pt x="39" y="23"/>
                    <a:pt x="41" y="20"/>
                  </a:cubicBezTo>
                  <a:cubicBezTo>
                    <a:pt x="41" y="21"/>
                    <a:pt x="41" y="22"/>
                    <a:pt x="41" y="23"/>
                  </a:cubicBezTo>
                  <a:cubicBezTo>
                    <a:pt x="41" y="27"/>
                    <a:pt x="42" y="30"/>
                    <a:pt x="4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70" y="1953"/>
              <a:ext cx="130" cy="85"/>
            </a:xfrm>
            <a:custGeom>
              <a:avLst/>
              <a:gdLst>
                <a:gd name="T0" fmla="*/ 21 w 62"/>
                <a:gd name="T1" fmla="*/ 36 h 40"/>
                <a:gd name="T2" fmla="*/ 44 w 62"/>
                <a:gd name="T3" fmla="*/ 36 h 40"/>
                <a:gd name="T4" fmla="*/ 54 w 62"/>
                <a:gd name="T5" fmla="*/ 30 h 40"/>
                <a:gd name="T6" fmla="*/ 60 w 62"/>
                <a:gd name="T7" fmla="*/ 25 h 40"/>
                <a:gd name="T8" fmla="*/ 60 w 62"/>
                <a:gd name="T9" fmla="*/ 18 h 40"/>
                <a:gd name="T10" fmla="*/ 51 w 62"/>
                <a:gd name="T11" fmla="*/ 15 h 40"/>
                <a:gd name="T12" fmla="*/ 47 w 62"/>
                <a:gd name="T13" fmla="*/ 15 h 40"/>
                <a:gd name="T14" fmla="*/ 45 w 62"/>
                <a:gd name="T15" fmla="*/ 13 h 40"/>
                <a:gd name="T16" fmla="*/ 42 w 62"/>
                <a:gd name="T17" fmla="*/ 4 h 40"/>
                <a:gd name="T18" fmla="*/ 32 w 62"/>
                <a:gd name="T19" fmla="*/ 4 h 40"/>
                <a:gd name="T20" fmla="*/ 21 w 62"/>
                <a:gd name="T21" fmla="*/ 10 h 40"/>
                <a:gd name="T22" fmla="*/ 14 w 62"/>
                <a:gd name="T23" fmla="*/ 3 h 40"/>
                <a:gd name="T24" fmla="*/ 8 w 62"/>
                <a:gd name="T25" fmla="*/ 0 h 40"/>
                <a:gd name="T26" fmla="*/ 0 w 62"/>
                <a:gd name="T27" fmla="*/ 7 h 40"/>
                <a:gd name="T28" fmla="*/ 3 w 62"/>
                <a:gd name="T29" fmla="*/ 19 h 40"/>
                <a:gd name="T30" fmla="*/ 21 w 62"/>
                <a:gd name="T31" fmla="*/ 36 h 40"/>
                <a:gd name="T32" fmla="*/ 51 w 62"/>
                <a:gd name="T33" fmla="*/ 19 h 40"/>
                <a:gd name="T34" fmla="*/ 56 w 62"/>
                <a:gd name="T35" fmla="*/ 21 h 40"/>
                <a:gd name="T36" fmla="*/ 54 w 62"/>
                <a:gd name="T37" fmla="*/ 25 h 40"/>
                <a:gd name="T38" fmla="*/ 30 w 62"/>
                <a:gd name="T39" fmla="*/ 34 h 40"/>
                <a:gd name="T40" fmla="*/ 28 w 62"/>
                <a:gd name="T41" fmla="*/ 31 h 40"/>
                <a:gd name="T42" fmla="*/ 31 w 62"/>
                <a:gd name="T43" fmla="*/ 27 h 40"/>
                <a:gd name="T44" fmla="*/ 51 w 62"/>
                <a:gd name="T45" fmla="*/ 19 h 40"/>
                <a:gd name="T46" fmla="*/ 31 w 62"/>
                <a:gd name="T47" fmla="*/ 9 h 40"/>
                <a:gd name="T48" fmla="*/ 39 w 62"/>
                <a:gd name="T49" fmla="*/ 7 h 40"/>
                <a:gd name="T50" fmla="*/ 41 w 62"/>
                <a:gd name="T51" fmla="*/ 12 h 40"/>
                <a:gd name="T52" fmla="*/ 38 w 62"/>
                <a:gd name="T53" fmla="*/ 16 h 40"/>
                <a:gd name="T54" fmla="*/ 24 w 62"/>
                <a:gd name="T55" fmla="*/ 28 h 40"/>
                <a:gd name="T56" fmla="*/ 22 w 62"/>
                <a:gd name="T57" fmla="*/ 21 h 40"/>
                <a:gd name="T58" fmla="*/ 31 w 62"/>
                <a:gd name="T59" fmla="*/ 9 h 40"/>
                <a:gd name="T60" fmla="*/ 6 w 62"/>
                <a:gd name="T61" fmla="*/ 3 h 40"/>
                <a:gd name="T62" fmla="*/ 11 w 62"/>
                <a:gd name="T63" fmla="*/ 6 h 40"/>
                <a:gd name="T64" fmla="*/ 16 w 62"/>
                <a:gd name="T65" fmla="*/ 10 h 40"/>
                <a:gd name="T66" fmla="*/ 17 w 62"/>
                <a:gd name="T67" fmla="*/ 16 h 40"/>
                <a:gd name="T68" fmla="*/ 16 w 62"/>
                <a:gd name="T69" fmla="*/ 28 h 40"/>
                <a:gd name="T70" fmla="*/ 6 w 62"/>
                <a:gd name="T71" fmla="*/ 14 h 40"/>
                <a:gd name="T72" fmla="*/ 6 w 62"/>
                <a:gd name="T73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40">
                  <a:moveTo>
                    <a:pt x="21" y="36"/>
                  </a:moveTo>
                  <a:cubicBezTo>
                    <a:pt x="28" y="39"/>
                    <a:pt x="37" y="40"/>
                    <a:pt x="44" y="36"/>
                  </a:cubicBezTo>
                  <a:cubicBezTo>
                    <a:pt x="48" y="35"/>
                    <a:pt x="51" y="33"/>
                    <a:pt x="54" y="30"/>
                  </a:cubicBezTo>
                  <a:cubicBezTo>
                    <a:pt x="56" y="29"/>
                    <a:pt x="58" y="27"/>
                    <a:pt x="60" y="25"/>
                  </a:cubicBezTo>
                  <a:cubicBezTo>
                    <a:pt x="61" y="23"/>
                    <a:pt x="62" y="20"/>
                    <a:pt x="60" y="18"/>
                  </a:cubicBezTo>
                  <a:cubicBezTo>
                    <a:pt x="59" y="15"/>
                    <a:pt x="54" y="15"/>
                    <a:pt x="51" y="15"/>
                  </a:cubicBezTo>
                  <a:cubicBezTo>
                    <a:pt x="49" y="15"/>
                    <a:pt x="48" y="16"/>
                    <a:pt x="47" y="15"/>
                  </a:cubicBezTo>
                  <a:cubicBezTo>
                    <a:pt x="46" y="15"/>
                    <a:pt x="45" y="14"/>
                    <a:pt x="45" y="13"/>
                  </a:cubicBezTo>
                  <a:cubicBezTo>
                    <a:pt x="47" y="9"/>
                    <a:pt x="45" y="6"/>
                    <a:pt x="42" y="4"/>
                  </a:cubicBezTo>
                  <a:cubicBezTo>
                    <a:pt x="39" y="2"/>
                    <a:pt x="35" y="2"/>
                    <a:pt x="32" y="4"/>
                  </a:cubicBezTo>
                  <a:cubicBezTo>
                    <a:pt x="28" y="5"/>
                    <a:pt x="25" y="9"/>
                    <a:pt x="21" y="10"/>
                  </a:cubicBezTo>
                  <a:cubicBezTo>
                    <a:pt x="19" y="7"/>
                    <a:pt x="16" y="5"/>
                    <a:pt x="14" y="3"/>
                  </a:cubicBezTo>
                  <a:cubicBezTo>
                    <a:pt x="12" y="2"/>
                    <a:pt x="10" y="0"/>
                    <a:pt x="8" y="0"/>
                  </a:cubicBezTo>
                  <a:cubicBezTo>
                    <a:pt x="4" y="0"/>
                    <a:pt x="1" y="3"/>
                    <a:pt x="0" y="7"/>
                  </a:cubicBezTo>
                  <a:cubicBezTo>
                    <a:pt x="0" y="11"/>
                    <a:pt x="1" y="15"/>
                    <a:pt x="3" y="19"/>
                  </a:cubicBezTo>
                  <a:cubicBezTo>
                    <a:pt x="7" y="26"/>
                    <a:pt x="13" y="32"/>
                    <a:pt x="21" y="36"/>
                  </a:cubicBezTo>
                  <a:close/>
                  <a:moveTo>
                    <a:pt x="51" y="19"/>
                  </a:moveTo>
                  <a:cubicBezTo>
                    <a:pt x="53" y="19"/>
                    <a:pt x="56" y="19"/>
                    <a:pt x="56" y="21"/>
                  </a:cubicBezTo>
                  <a:cubicBezTo>
                    <a:pt x="56" y="23"/>
                    <a:pt x="55" y="24"/>
                    <a:pt x="54" y="25"/>
                  </a:cubicBezTo>
                  <a:cubicBezTo>
                    <a:pt x="47" y="30"/>
                    <a:pt x="39" y="36"/>
                    <a:pt x="30" y="34"/>
                  </a:cubicBezTo>
                  <a:cubicBezTo>
                    <a:pt x="28" y="34"/>
                    <a:pt x="27" y="32"/>
                    <a:pt x="28" y="31"/>
                  </a:cubicBezTo>
                  <a:cubicBezTo>
                    <a:pt x="29" y="29"/>
                    <a:pt x="30" y="28"/>
                    <a:pt x="31" y="27"/>
                  </a:cubicBezTo>
                  <a:cubicBezTo>
                    <a:pt x="37" y="23"/>
                    <a:pt x="44" y="19"/>
                    <a:pt x="51" y="19"/>
                  </a:cubicBezTo>
                  <a:close/>
                  <a:moveTo>
                    <a:pt x="31" y="9"/>
                  </a:moveTo>
                  <a:cubicBezTo>
                    <a:pt x="33" y="7"/>
                    <a:pt x="37" y="6"/>
                    <a:pt x="39" y="7"/>
                  </a:cubicBezTo>
                  <a:cubicBezTo>
                    <a:pt x="41" y="8"/>
                    <a:pt x="41" y="10"/>
                    <a:pt x="41" y="12"/>
                  </a:cubicBezTo>
                  <a:cubicBezTo>
                    <a:pt x="40" y="13"/>
                    <a:pt x="39" y="15"/>
                    <a:pt x="38" y="16"/>
                  </a:cubicBezTo>
                  <a:cubicBezTo>
                    <a:pt x="33" y="20"/>
                    <a:pt x="28" y="24"/>
                    <a:pt x="24" y="28"/>
                  </a:cubicBezTo>
                  <a:cubicBezTo>
                    <a:pt x="22" y="26"/>
                    <a:pt x="22" y="24"/>
                    <a:pt x="22" y="21"/>
                  </a:cubicBezTo>
                  <a:cubicBezTo>
                    <a:pt x="22" y="16"/>
                    <a:pt x="26" y="12"/>
                    <a:pt x="31" y="9"/>
                  </a:cubicBezTo>
                  <a:close/>
                  <a:moveTo>
                    <a:pt x="6" y="3"/>
                  </a:moveTo>
                  <a:cubicBezTo>
                    <a:pt x="8" y="4"/>
                    <a:pt x="9" y="5"/>
                    <a:pt x="11" y="6"/>
                  </a:cubicBezTo>
                  <a:cubicBezTo>
                    <a:pt x="13" y="7"/>
                    <a:pt x="15" y="8"/>
                    <a:pt x="16" y="10"/>
                  </a:cubicBezTo>
                  <a:cubicBezTo>
                    <a:pt x="17" y="12"/>
                    <a:pt x="17" y="14"/>
                    <a:pt x="17" y="16"/>
                  </a:cubicBezTo>
                  <a:cubicBezTo>
                    <a:pt x="17" y="20"/>
                    <a:pt x="16" y="24"/>
                    <a:pt x="16" y="28"/>
                  </a:cubicBezTo>
                  <a:cubicBezTo>
                    <a:pt x="13" y="28"/>
                    <a:pt x="7" y="17"/>
                    <a:pt x="6" y="14"/>
                  </a:cubicBezTo>
                  <a:cubicBezTo>
                    <a:pt x="6" y="13"/>
                    <a:pt x="5" y="3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528" y="2283"/>
              <a:ext cx="97" cy="88"/>
            </a:xfrm>
            <a:custGeom>
              <a:avLst/>
              <a:gdLst>
                <a:gd name="T0" fmla="*/ 41 w 46"/>
                <a:gd name="T1" fmla="*/ 22 h 42"/>
                <a:gd name="T2" fmla="*/ 38 w 46"/>
                <a:gd name="T3" fmla="*/ 20 h 42"/>
                <a:gd name="T4" fmla="*/ 39 w 46"/>
                <a:gd name="T5" fmla="*/ 16 h 42"/>
                <a:gd name="T6" fmla="*/ 42 w 46"/>
                <a:gd name="T7" fmla="*/ 10 h 42"/>
                <a:gd name="T8" fmla="*/ 39 w 46"/>
                <a:gd name="T9" fmla="*/ 3 h 42"/>
                <a:gd name="T10" fmla="*/ 28 w 46"/>
                <a:gd name="T11" fmla="*/ 0 h 42"/>
                <a:gd name="T12" fmla="*/ 8 w 46"/>
                <a:gd name="T13" fmla="*/ 5 h 42"/>
                <a:gd name="T14" fmla="*/ 0 w 46"/>
                <a:gd name="T15" fmla="*/ 12 h 42"/>
                <a:gd name="T16" fmla="*/ 1 w 46"/>
                <a:gd name="T17" fmla="*/ 21 h 42"/>
                <a:gd name="T18" fmla="*/ 7 w 46"/>
                <a:gd name="T19" fmla="*/ 33 h 42"/>
                <a:gd name="T20" fmla="*/ 15 w 46"/>
                <a:gd name="T21" fmla="*/ 40 h 42"/>
                <a:gd name="T22" fmla="*/ 26 w 46"/>
                <a:gd name="T23" fmla="*/ 40 h 42"/>
                <a:gd name="T24" fmla="*/ 28 w 46"/>
                <a:gd name="T25" fmla="*/ 37 h 42"/>
                <a:gd name="T26" fmla="*/ 30 w 46"/>
                <a:gd name="T27" fmla="*/ 34 h 42"/>
                <a:gd name="T28" fmla="*/ 34 w 46"/>
                <a:gd name="T29" fmla="*/ 37 h 42"/>
                <a:gd name="T30" fmla="*/ 44 w 46"/>
                <a:gd name="T31" fmla="*/ 36 h 42"/>
                <a:gd name="T32" fmla="*/ 46 w 46"/>
                <a:gd name="T33" fmla="*/ 28 h 42"/>
                <a:gd name="T34" fmla="*/ 41 w 46"/>
                <a:gd name="T35" fmla="*/ 22 h 42"/>
                <a:gd name="T36" fmla="*/ 12 w 46"/>
                <a:gd name="T37" fmla="*/ 7 h 42"/>
                <a:gd name="T38" fmla="*/ 27 w 46"/>
                <a:gd name="T39" fmla="*/ 4 h 42"/>
                <a:gd name="T40" fmla="*/ 37 w 46"/>
                <a:gd name="T41" fmla="*/ 7 h 42"/>
                <a:gd name="T42" fmla="*/ 35 w 46"/>
                <a:gd name="T43" fmla="*/ 13 h 42"/>
                <a:gd name="T44" fmla="*/ 28 w 46"/>
                <a:gd name="T45" fmla="*/ 14 h 42"/>
                <a:gd name="T46" fmla="*/ 21 w 46"/>
                <a:gd name="T47" fmla="*/ 12 h 42"/>
                <a:gd name="T48" fmla="*/ 12 w 46"/>
                <a:gd name="T49" fmla="*/ 11 h 42"/>
                <a:gd name="T50" fmla="*/ 12 w 46"/>
                <a:gd name="T51" fmla="*/ 7 h 42"/>
                <a:gd name="T52" fmla="*/ 24 w 46"/>
                <a:gd name="T53" fmla="*/ 36 h 42"/>
                <a:gd name="T54" fmla="*/ 18 w 46"/>
                <a:gd name="T55" fmla="*/ 37 h 42"/>
                <a:gd name="T56" fmla="*/ 12 w 46"/>
                <a:gd name="T57" fmla="*/ 33 h 42"/>
                <a:gd name="T58" fmla="*/ 8 w 46"/>
                <a:gd name="T59" fmla="*/ 28 h 42"/>
                <a:gd name="T60" fmla="*/ 5 w 46"/>
                <a:gd name="T61" fmla="*/ 18 h 42"/>
                <a:gd name="T62" fmla="*/ 8 w 46"/>
                <a:gd name="T63" fmla="*/ 12 h 42"/>
                <a:gd name="T64" fmla="*/ 10 w 46"/>
                <a:gd name="T65" fmla="*/ 19 h 42"/>
                <a:gd name="T66" fmla="*/ 16 w 46"/>
                <a:gd name="T67" fmla="*/ 26 h 42"/>
                <a:gd name="T68" fmla="*/ 22 w 46"/>
                <a:gd name="T69" fmla="*/ 30 h 42"/>
                <a:gd name="T70" fmla="*/ 24 w 46"/>
                <a:gd name="T71" fmla="*/ 36 h 42"/>
                <a:gd name="T72" fmla="*/ 40 w 46"/>
                <a:gd name="T73" fmla="*/ 33 h 42"/>
                <a:gd name="T74" fmla="*/ 32 w 46"/>
                <a:gd name="T75" fmla="*/ 32 h 42"/>
                <a:gd name="T76" fmla="*/ 26 w 46"/>
                <a:gd name="T77" fmla="*/ 28 h 42"/>
                <a:gd name="T78" fmla="*/ 17 w 46"/>
                <a:gd name="T79" fmla="*/ 16 h 42"/>
                <a:gd name="T80" fmla="*/ 27 w 46"/>
                <a:gd name="T81" fmla="*/ 18 h 42"/>
                <a:gd name="T82" fmla="*/ 36 w 46"/>
                <a:gd name="T83" fmla="*/ 23 h 42"/>
                <a:gd name="T84" fmla="*/ 40 w 46"/>
                <a:gd name="T8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" h="42">
                  <a:moveTo>
                    <a:pt x="41" y="22"/>
                  </a:moveTo>
                  <a:cubicBezTo>
                    <a:pt x="40" y="21"/>
                    <a:pt x="39" y="21"/>
                    <a:pt x="38" y="20"/>
                  </a:cubicBezTo>
                  <a:cubicBezTo>
                    <a:pt x="38" y="19"/>
                    <a:pt x="38" y="17"/>
                    <a:pt x="39" y="16"/>
                  </a:cubicBezTo>
                  <a:cubicBezTo>
                    <a:pt x="41" y="15"/>
                    <a:pt x="42" y="13"/>
                    <a:pt x="42" y="10"/>
                  </a:cubicBezTo>
                  <a:cubicBezTo>
                    <a:pt x="42" y="8"/>
                    <a:pt x="41" y="5"/>
                    <a:pt x="39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1" y="0"/>
                    <a:pt x="14" y="2"/>
                    <a:pt x="8" y="5"/>
                  </a:cubicBezTo>
                  <a:cubicBezTo>
                    <a:pt x="4" y="6"/>
                    <a:pt x="0" y="8"/>
                    <a:pt x="0" y="12"/>
                  </a:cubicBezTo>
                  <a:cubicBezTo>
                    <a:pt x="0" y="15"/>
                    <a:pt x="2" y="18"/>
                    <a:pt x="1" y="21"/>
                  </a:cubicBezTo>
                  <a:cubicBezTo>
                    <a:pt x="0" y="25"/>
                    <a:pt x="3" y="30"/>
                    <a:pt x="7" y="33"/>
                  </a:cubicBezTo>
                  <a:cubicBezTo>
                    <a:pt x="9" y="36"/>
                    <a:pt x="12" y="38"/>
                    <a:pt x="15" y="40"/>
                  </a:cubicBezTo>
                  <a:cubicBezTo>
                    <a:pt x="19" y="42"/>
                    <a:pt x="23" y="42"/>
                    <a:pt x="26" y="40"/>
                  </a:cubicBezTo>
                  <a:cubicBezTo>
                    <a:pt x="27" y="39"/>
                    <a:pt x="28" y="38"/>
                    <a:pt x="28" y="37"/>
                  </a:cubicBezTo>
                  <a:cubicBezTo>
                    <a:pt x="29" y="36"/>
                    <a:pt x="29" y="34"/>
                    <a:pt x="30" y="34"/>
                  </a:cubicBezTo>
                  <a:cubicBezTo>
                    <a:pt x="30" y="35"/>
                    <a:pt x="32" y="36"/>
                    <a:pt x="34" y="37"/>
                  </a:cubicBezTo>
                  <a:cubicBezTo>
                    <a:pt x="37" y="38"/>
                    <a:pt x="41" y="39"/>
                    <a:pt x="44" y="36"/>
                  </a:cubicBezTo>
                  <a:cubicBezTo>
                    <a:pt x="46" y="34"/>
                    <a:pt x="46" y="31"/>
                    <a:pt x="46" y="28"/>
                  </a:cubicBezTo>
                  <a:cubicBezTo>
                    <a:pt x="45" y="26"/>
                    <a:pt x="43" y="24"/>
                    <a:pt x="41" y="22"/>
                  </a:cubicBezTo>
                  <a:close/>
                  <a:moveTo>
                    <a:pt x="12" y="7"/>
                  </a:moveTo>
                  <a:cubicBezTo>
                    <a:pt x="15" y="4"/>
                    <a:pt x="24" y="4"/>
                    <a:pt x="27" y="4"/>
                  </a:cubicBezTo>
                  <a:cubicBezTo>
                    <a:pt x="31" y="4"/>
                    <a:pt x="34" y="5"/>
                    <a:pt x="37" y="7"/>
                  </a:cubicBezTo>
                  <a:cubicBezTo>
                    <a:pt x="38" y="9"/>
                    <a:pt x="37" y="12"/>
                    <a:pt x="35" y="13"/>
                  </a:cubicBezTo>
                  <a:cubicBezTo>
                    <a:pt x="33" y="15"/>
                    <a:pt x="31" y="15"/>
                    <a:pt x="28" y="14"/>
                  </a:cubicBezTo>
                  <a:cubicBezTo>
                    <a:pt x="26" y="13"/>
                    <a:pt x="24" y="12"/>
                    <a:pt x="21" y="12"/>
                  </a:cubicBezTo>
                  <a:cubicBezTo>
                    <a:pt x="20" y="12"/>
                    <a:pt x="16" y="11"/>
                    <a:pt x="12" y="11"/>
                  </a:cubicBezTo>
                  <a:cubicBezTo>
                    <a:pt x="11" y="10"/>
                    <a:pt x="11" y="9"/>
                    <a:pt x="12" y="7"/>
                  </a:cubicBezTo>
                  <a:close/>
                  <a:moveTo>
                    <a:pt x="24" y="36"/>
                  </a:moveTo>
                  <a:cubicBezTo>
                    <a:pt x="22" y="37"/>
                    <a:pt x="20" y="37"/>
                    <a:pt x="18" y="37"/>
                  </a:cubicBezTo>
                  <a:cubicBezTo>
                    <a:pt x="15" y="36"/>
                    <a:pt x="14" y="34"/>
                    <a:pt x="12" y="33"/>
                  </a:cubicBezTo>
                  <a:cubicBezTo>
                    <a:pt x="10" y="31"/>
                    <a:pt x="9" y="30"/>
                    <a:pt x="8" y="28"/>
                  </a:cubicBezTo>
                  <a:cubicBezTo>
                    <a:pt x="6" y="25"/>
                    <a:pt x="5" y="22"/>
                    <a:pt x="5" y="18"/>
                  </a:cubicBezTo>
                  <a:cubicBezTo>
                    <a:pt x="5" y="17"/>
                    <a:pt x="7" y="12"/>
                    <a:pt x="8" y="12"/>
                  </a:cubicBezTo>
                  <a:cubicBezTo>
                    <a:pt x="10" y="14"/>
                    <a:pt x="9" y="16"/>
                    <a:pt x="10" y="19"/>
                  </a:cubicBezTo>
                  <a:cubicBezTo>
                    <a:pt x="11" y="21"/>
                    <a:pt x="14" y="24"/>
                    <a:pt x="16" y="26"/>
                  </a:cubicBezTo>
                  <a:cubicBezTo>
                    <a:pt x="18" y="27"/>
                    <a:pt x="20" y="28"/>
                    <a:pt x="22" y="30"/>
                  </a:cubicBezTo>
                  <a:cubicBezTo>
                    <a:pt x="23" y="31"/>
                    <a:pt x="25" y="34"/>
                    <a:pt x="24" y="36"/>
                  </a:cubicBezTo>
                  <a:close/>
                  <a:moveTo>
                    <a:pt x="40" y="33"/>
                  </a:moveTo>
                  <a:cubicBezTo>
                    <a:pt x="38" y="33"/>
                    <a:pt x="34" y="33"/>
                    <a:pt x="32" y="32"/>
                  </a:cubicBezTo>
                  <a:cubicBezTo>
                    <a:pt x="30" y="31"/>
                    <a:pt x="28" y="29"/>
                    <a:pt x="26" y="28"/>
                  </a:cubicBezTo>
                  <a:cubicBezTo>
                    <a:pt x="25" y="27"/>
                    <a:pt x="17" y="16"/>
                    <a:pt x="17" y="16"/>
                  </a:cubicBezTo>
                  <a:cubicBezTo>
                    <a:pt x="20" y="16"/>
                    <a:pt x="24" y="18"/>
                    <a:pt x="27" y="18"/>
                  </a:cubicBezTo>
                  <a:cubicBezTo>
                    <a:pt x="31" y="19"/>
                    <a:pt x="34" y="21"/>
                    <a:pt x="36" y="23"/>
                  </a:cubicBezTo>
                  <a:cubicBezTo>
                    <a:pt x="40" y="26"/>
                    <a:pt x="42" y="30"/>
                    <a:pt x="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98" y="1724"/>
              <a:ext cx="114" cy="97"/>
            </a:xfrm>
            <a:custGeom>
              <a:avLst/>
              <a:gdLst>
                <a:gd name="T0" fmla="*/ 46 w 54"/>
                <a:gd name="T1" fmla="*/ 42 h 46"/>
                <a:gd name="T2" fmla="*/ 53 w 54"/>
                <a:gd name="T3" fmla="*/ 38 h 46"/>
                <a:gd name="T4" fmla="*/ 51 w 54"/>
                <a:gd name="T5" fmla="*/ 31 h 46"/>
                <a:gd name="T6" fmla="*/ 44 w 54"/>
                <a:gd name="T7" fmla="*/ 26 h 46"/>
                <a:gd name="T8" fmla="*/ 52 w 54"/>
                <a:gd name="T9" fmla="*/ 14 h 46"/>
                <a:gd name="T10" fmla="*/ 44 w 54"/>
                <a:gd name="T11" fmla="*/ 4 h 46"/>
                <a:gd name="T12" fmla="*/ 28 w 54"/>
                <a:gd name="T13" fmla="*/ 11 h 46"/>
                <a:gd name="T14" fmla="*/ 21 w 54"/>
                <a:gd name="T15" fmla="*/ 13 h 46"/>
                <a:gd name="T16" fmla="*/ 19 w 54"/>
                <a:gd name="T17" fmla="*/ 5 h 46"/>
                <a:gd name="T18" fmla="*/ 12 w 54"/>
                <a:gd name="T19" fmla="*/ 1 h 46"/>
                <a:gd name="T20" fmla="*/ 3 w 54"/>
                <a:gd name="T21" fmla="*/ 10 h 46"/>
                <a:gd name="T22" fmla="*/ 2 w 54"/>
                <a:gd name="T23" fmla="*/ 25 h 46"/>
                <a:gd name="T24" fmla="*/ 6 w 54"/>
                <a:gd name="T25" fmla="*/ 30 h 46"/>
                <a:gd name="T26" fmla="*/ 16 w 54"/>
                <a:gd name="T27" fmla="*/ 41 h 46"/>
                <a:gd name="T28" fmla="*/ 46 w 54"/>
                <a:gd name="T29" fmla="*/ 42 h 46"/>
                <a:gd name="T30" fmla="*/ 24 w 54"/>
                <a:gd name="T31" fmla="*/ 23 h 46"/>
                <a:gd name="T32" fmla="*/ 39 w 54"/>
                <a:gd name="T33" fmla="*/ 9 h 46"/>
                <a:gd name="T34" fmla="*/ 45 w 54"/>
                <a:gd name="T35" fmla="*/ 9 h 46"/>
                <a:gd name="T36" fmla="*/ 48 w 54"/>
                <a:gd name="T37" fmla="*/ 14 h 46"/>
                <a:gd name="T38" fmla="*/ 46 w 54"/>
                <a:gd name="T39" fmla="*/ 16 h 46"/>
                <a:gd name="T40" fmla="*/ 27 w 54"/>
                <a:gd name="T41" fmla="*/ 25 h 46"/>
                <a:gd name="T42" fmla="*/ 24 w 54"/>
                <a:gd name="T43" fmla="*/ 23 h 46"/>
                <a:gd name="T44" fmla="*/ 6 w 54"/>
                <a:gd name="T45" fmla="*/ 21 h 46"/>
                <a:gd name="T46" fmla="*/ 8 w 54"/>
                <a:gd name="T47" fmla="*/ 9 h 46"/>
                <a:gd name="T48" fmla="*/ 10 w 54"/>
                <a:gd name="T49" fmla="*/ 5 h 46"/>
                <a:gd name="T50" fmla="*/ 13 w 54"/>
                <a:gd name="T51" fmla="*/ 6 h 46"/>
                <a:gd name="T52" fmla="*/ 15 w 54"/>
                <a:gd name="T53" fmla="*/ 9 h 46"/>
                <a:gd name="T54" fmla="*/ 15 w 54"/>
                <a:gd name="T55" fmla="*/ 28 h 46"/>
                <a:gd name="T56" fmla="*/ 6 w 54"/>
                <a:gd name="T57" fmla="*/ 21 h 46"/>
                <a:gd name="T58" fmla="*/ 17 w 54"/>
                <a:gd name="T59" fmla="*/ 33 h 46"/>
                <a:gd name="T60" fmla="*/ 21 w 54"/>
                <a:gd name="T61" fmla="*/ 31 h 46"/>
                <a:gd name="T62" fmla="*/ 30 w 54"/>
                <a:gd name="T63" fmla="*/ 29 h 46"/>
                <a:gd name="T64" fmla="*/ 39 w 54"/>
                <a:gd name="T65" fmla="*/ 29 h 46"/>
                <a:gd name="T66" fmla="*/ 49 w 54"/>
                <a:gd name="T67" fmla="*/ 36 h 46"/>
                <a:gd name="T68" fmla="*/ 16 w 54"/>
                <a:gd name="T69" fmla="*/ 37 h 46"/>
                <a:gd name="T70" fmla="*/ 17 w 54"/>
                <a:gd name="T7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46">
                  <a:moveTo>
                    <a:pt x="46" y="42"/>
                  </a:moveTo>
                  <a:cubicBezTo>
                    <a:pt x="49" y="41"/>
                    <a:pt x="52" y="40"/>
                    <a:pt x="53" y="38"/>
                  </a:cubicBezTo>
                  <a:cubicBezTo>
                    <a:pt x="54" y="35"/>
                    <a:pt x="53" y="33"/>
                    <a:pt x="51" y="31"/>
                  </a:cubicBezTo>
                  <a:cubicBezTo>
                    <a:pt x="49" y="29"/>
                    <a:pt x="47" y="28"/>
                    <a:pt x="44" y="26"/>
                  </a:cubicBezTo>
                  <a:cubicBezTo>
                    <a:pt x="41" y="24"/>
                    <a:pt x="52" y="18"/>
                    <a:pt x="52" y="14"/>
                  </a:cubicBezTo>
                  <a:cubicBezTo>
                    <a:pt x="53" y="9"/>
                    <a:pt x="49" y="6"/>
                    <a:pt x="44" y="4"/>
                  </a:cubicBezTo>
                  <a:cubicBezTo>
                    <a:pt x="39" y="3"/>
                    <a:pt x="32" y="7"/>
                    <a:pt x="28" y="11"/>
                  </a:cubicBezTo>
                  <a:cubicBezTo>
                    <a:pt x="27" y="12"/>
                    <a:pt x="22" y="20"/>
                    <a:pt x="21" y="13"/>
                  </a:cubicBezTo>
                  <a:cubicBezTo>
                    <a:pt x="20" y="11"/>
                    <a:pt x="20" y="8"/>
                    <a:pt x="19" y="5"/>
                  </a:cubicBezTo>
                  <a:cubicBezTo>
                    <a:pt x="17" y="3"/>
                    <a:pt x="15" y="1"/>
                    <a:pt x="12" y="1"/>
                  </a:cubicBezTo>
                  <a:cubicBezTo>
                    <a:pt x="7" y="0"/>
                    <a:pt x="4" y="5"/>
                    <a:pt x="3" y="10"/>
                  </a:cubicBezTo>
                  <a:cubicBezTo>
                    <a:pt x="1" y="15"/>
                    <a:pt x="0" y="20"/>
                    <a:pt x="2" y="25"/>
                  </a:cubicBezTo>
                  <a:cubicBezTo>
                    <a:pt x="3" y="27"/>
                    <a:pt x="5" y="29"/>
                    <a:pt x="6" y="30"/>
                  </a:cubicBezTo>
                  <a:cubicBezTo>
                    <a:pt x="9" y="34"/>
                    <a:pt x="12" y="38"/>
                    <a:pt x="16" y="41"/>
                  </a:cubicBezTo>
                  <a:cubicBezTo>
                    <a:pt x="25" y="46"/>
                    <a:pt x="36" y="44"/>
                    <a:pt x="46" y="42"/>
                  </a:cubicBezTo>
                  <a:close/>
                  <a:moveTo>
                    <a:pt x="24" y="23"/>
                  </a:moveTo>
                  <a:cubicBezTo>
                    <a:pt x="26" y="16"/>
                    <a:pt x="32" y="11"/>
                    <a:pt x="39" y="9"/>
                  </a:cubicBezTo>
                  <a:cubicBezTo>
                    <a:pt x="41" y="8"/>
                    <a:pt x="43" y="8"/>
                    <a:pt x="45" y="9"/>
                  </a:cubicBezTo>
                  <a:cubicBezTo>
                    <a:pt x="47" y="10"/>
                    <a:pt x="48" y="12"/>
                    <a:pt x="48" y="14"/>
                  </a:cubicBezTo>
                  <a:cubicBezTo>
                    <a:pt x="47" y="15"/>
                    <a:pt x="47" y="15"/>
                    <a:pt x="46" y="16"/>
                  </a:cubicBezTo>
                  <a:cubicBezTo>
                    <a:pt x="41" y="21"/>
                    <a:pt x="34" y="24"/>
                    <a:pt x="27" y="25"/>
                  </a:cubicBezTo>
                  <a:cubicBezTo>
                    <a:pt x="26" y="26"/>
                    <a:pt x="23" y="25"/>
                    <a:pt x="24" y="23"/>
                  </a:cubicBezTo>
                  <a:close/>
                  <a:moveTo>
                    <a:pt x="6" y="21"/>
                  </a:moveTo>
                  <a:cubicBezTo>
                    <a:pt x="4" y="17"/>
                    <a:pt x="6" y="13"/>
                    <a:pt x="8" y="9"/>
                  </a:cubicBezTo>
                  <a:cubicBezTo>
                    <a:pt x="8" y="7"/>
                    <a:pt x="9" y="6"/>
                    <a:pt x="10" y="5"/>
                  </a:cubicBezTo>
                  <a:cubicBezTo>
                    <a:pt x="11" y="5"/>
                    <a:pt x="13" y="5"/>
                    <a:pt x="13" y="6"/>
                  </a:cubicBezTo>
                  <a:cubicBezTo>
                    <a:pt x="14" y="7"/>
                    <a:pt x="14" y="8"/>
                    <a:pt x="15" y="9"/>
                  </a:cubicBezTo>
                  <a:cubicBezTo>
                    <a:pt x="19" y="15"/>
                    <a:pt x="18" y="22"/>
                    <a:pt x="15" y="28"/>
                  </a:cubicBezTo>
                  <a:cubicBezTo>
                    <a:pt x="11" y="29"/>
                    <a:pt x="7" y="26"/>
                    <a:pt x="6" y="21"/>
                  </a:cubicBezTo>
                  <a:close/>
                  <a:moveTo>
                    <a:pt x="17" y="33"/>
                  </a:moveTo>
                  <a:cubicBezTo>
                    <a:pt x="18" y="32"/>
                    <a:pt x="20" y="31"/>
                    <a:pt x="21" y="31"/>
                  </a:cubicBezTo>
                  <a:cubicBezTo>
                    <a:pt x="24" y="30"/>
                    <a:pt x="27" y="30"/>
                    <a:pt x="30" y="29"/>
                  </a:cubicBezTo>
                  <a:cubicBezTo>
                    <a:pt x="33" y="29"/>
                    <a:pt x="36" y="28"/>
                    <a:pt x="39" y="29"/>
                  </a:cubicBezTo>
                  <a:cubicBezTo>
                    <a:pt x="43" y="29"/>
                    <a:pt x="47" y="32"/>
                    <a:pt x="49" y="36"/>
                  </a:cubicBezTo>
                  <a:cubicBezTo>
                    <a:pt x="39" y="42"/>
                    <a:pt x="26" y="42"/>
                    <a:pt x="16" y="37"/>
                  </a:cubicBezTo>
                  <a:cubicBezTo>
                    <a:pt x="15" y="36"/>
                    <a:pt x="16" y="34"/>
                    <a:pt x="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2032"/>
              <a:ext cx="113" cy="116"/>
            </a:xfrm>
            <a:custGeom>
              <a:avLst/>
              <a:gdLst>
                <a:gd name="T0" fmla="*/ 52 w 54"/>
                <a:gd name="T1" fmla="*/ 22 h 55"/>
                <a:gd name="T2" fmla="*/ 47 w 54"/>
                <a:gd name="T3" fmla="*/ 17 h 55"/>
                <a:gd name="T4" fmla="*/ 35 w 54"/>
                <a:gd name="T5" fmla="*/ 20 h 55"/>
                <a:gd name="T6" fmla="*/ 37 w 54"/>
                <a:gd name="T7" fmla="*/ 9 h 55"/>
                <a:gd name="T8" fmla="*/ 30 w 54"/>
                <a:gd name="T9" fmla="*/ 0 h 55"/>
                <a:gd name="T10" fmla="*/ 21 w 54"/>
                <a:gd name="T11" fmla="*/ 8 h 55"/>
                <a:gd name="T12" fmla="*/ 20 w 54"/>
                <a:gd name="T13" fmla="*/ 13 h 55"/>
                <a:gd name="T14" fmla="*/ 14 w 54"/>
                <a:gd name="T15" fmla="*/ 5 h 55"/>
                <a:gd name="T16" fmla="*/ 7 w 54"/>
                <a:gd name="T17" fmla="*/ 6 h 55"/>
                <a:gd name="T18" fmla="*/ 3 w 54"/>
                <a:gd name="T19" fmla="*/ 12 h 55"/>
                <a:gd name="T20" fmla="*/ 13 w 54"/>
                <a:gd name="T21" fmla="*/ 43 h 55"/>
                <a:gd name="T22" fmla="*/ 11 w 54"/>
                <a:gd name="T23" fmla="*/ 47 h 55"/>
                <a:gd name="T24" fmla="*/ 19 w 54"/>
                <a:gd name="T25" fmla="*/ 55 h 55"/>
                <a:gd name="T26" fmla="*/ 27 w 54"/>
                <a:gd name="T27" fmla="*/ 46 h 55"/>
                <a:gd name="T28" fmla="*/ 48 w 54"/>
                <a:gd name="T29" fmla="*/ 33 h 55"/>
                <a:gd name="T30" fmla="*/ 52 w 54"/>
                <a:gd name="T31" fmla="*/ 22 h 55"/>
                <a:gd name="T32" fmla="*/ 20 w 54"/>
                <a:gd name="T33" fmla="*/ 38 h 55"/>
                <a:gd name="T34" fmla="*/ 6 w 54"/>
                <a:gd name="T35" fmla="*/ 21 h 55"/>
                <a:gd name="T36" fmla="*/ 10 w 54"/>
                <a:gd name="T37" fmla="*/ 9 h 55"/>
                <a:gd name="T38" fmla="*/ 18 w 54"/>
                <a:gd name="T39" fmla="*/ 18 h 55"/>
                <a:gd name="T40" fmla="*/ 20 w 54"/>
                <a:gd name="T41" fmla="*/ 38 h 55"/>
                <a:gd name="T42" fmla="*/ 24 w 54"/>
                <a:gd name="T43" fmla="*/ 29 h 55"/>
                <a:gd name="T44" fmla="*/ 24 w 54"/>
                <a:gd name="T45" fmla="*/ 22 h 55"/>
                <a:gd name="T46" fmla="*/ 26 w 54"/>
                <a:gd name="T47" fmla="*/ 8 h 55"/>
                <a:gd name="T48" fmla="*/ 32 w 54"/>
                <a:gd name="T49" fmla="*/ 5 h 55"/>
                <a:gd name="T50" fmla="*/ 31 w 54"/>
                <a:gd name="T51" fmla="*/ 18 h 55"/>
                <a:gd name="T52" fmla="*/ 29 w 54"/>
                <a:gd name="T53" fmla="*/ 25 h 55"/>
                <a:gd name="T54" fmla="*/ 24 w 54"/>
                <a:gd name="T55" fmla="*/ 29 h 55"/>
                <a:gd name="T56" fmla="*/ 48 w 54"/>
                <a:gd name="T57" fmla="*/ 26 h 55"/>
                <a:gd name="T58" fmla="*/ 44 w 54"/>
                <a:gd name="T59" fmla="*/ 30 h 55"/>
                <a:gd name="T60" fmla="*/ 29 w 54"/>
                <a:gd name="T61" fmla="*/ 42 h 55"/>
                <a:gd name="T62" fmla="*/ 27 w 54"/>
                <a:gd name="T63" fmla="*/ 41 h 55"/>
                <a:gd name="T64" fmla="*/ 37 w 54"/>
                <a:gd name="T65" fmla="*/ 24 h 55"/>
                <a:gd name="T66" fmla="*/ 46 w 54"/>
                <a:gd name="T67" fmla="*/ 21 h 55"/>
                <a:gd name="T68" fmla="*/ 48 w 54"/>
                <a:gd name="T6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55">
                  <a:moveTo>
                    <a:pt x="52" y="22"/>
                  </a:moveTo>
                  <a:cubicBezTo>
                    <a:pt x="51" y="20"/>
                    <a:pt x="49" y="18"/>
                    <a:pt x="47" y="17"/>
                  </a:cubicBezTo>
                  <a:cubicBezTo>
                    <a:pt x="44" y="16"/>
                    <a:pt x="36" y="17"/>
                    <a:pt x="35" y="20"/>
                  </a:cubicBezTo>
                  <a:cubicBezTo>
                    <a:pt x="36" y="17"/>
                    <a:pt x="38" y="13"/>
                    <a:pt x="37" y="9"/>
                  </a:cubicBezTo>
                  <a:cubicBezTo>
                    <a:pt x="37" y="5"/>
                    <a:pt x="34" y="0"/>
                    <a:pt x="30" y="0"/>
                  </a:cubicBezTo>
                  <a:cubicBezTo>
                    <a:pt x="26" y="0"/>
                    <a:pt x="22" y="4"/>
                    <a:pt x="21" y="8"/>
                  </a:cubicBezTo>
                  <a:cubicBezTo>
                    <a:pt x="21" y="10"/>
                    <a:pt x="21" y="12"/>
                    <a:pt x="20" y="13"/>
                  </a:cubicBezTo>
                  <a:cubicBezTo>
                    <a:pt x="16" y="12"/>
                    <a:pt x="16" y="7"/>
                    <a:pt x="14" y="5"/>
                  </a:cubicBezTo>
                  <a:cubicBezTo>
                    <a:pt x="12" y="4"/>
                    <a:pt x="9" y="4"/>
                    <a:pt x="7" y="6"/>
                  </a:cubicBezTo>
                  <a:cubicBezTo>
                    <a:pt x="5" y="7"/>
                    <a:pt x="4" y="9"/>
                    <a:pt x="3" y="12"/>
                  </a:cubicBezTo>
                  <a:cubicBezTo>
                    <a:pt x="0" y="23"/>
                    <a:pt x="4" y="36"/>
                    <a:pt x="13" y="43"/>
                  </a:cubicBezTo>
                  <a:cubicBezTo>
                    <a:pt x="12" y="44"/>
                    <a:pt x="11" y="45"/>
                    <a:pt x="11" y="47"/>
                  </a:cubicBezTo>
                  <a:cubicBezTo>
                    <a:pt x="11" y="51"/>
                    <a:pt x="15" y="55"/>
                    <a:pt x="19" y="55"/>
                  </a:cubicBezTo>
                  <a:cubicBezTo>
                    <a:pt x="24" y="55"/>
                    <a:pt x="27" y="50"/>
                    <a:pt x="27" y="46"/>
                  </a:cubicBezTo>
                  <a:cubicBezTo>
                    <a:pt x="35" y="43"/>
                    <a:pt x="42" y="39"/>
                    <a:pt x="48" y="33"/>
                  </a:cubicBezTo>
                  <a:cubicBezTo>
                    <a:pt x="51" y="30"/>
                    <a:pt x="54" y="26"/>
                    <a:pt x="52" y="22"/>
                  </a:cubicBezTo>
                  <a:close/>
                  <a:moveTo>
                    <a:pt x="20" y="38"/>
                  </a:moveTo>
                  <a:cubicBezTo>
                    <a:pt x="15" y="44"/>
                    <a:pt x="6" y="26"/>
                    <a:pt x="6" y="21"/>
                  </a:cubicBezTo>
                  <a:cubicBezTo>
                    <a:pt x="6" y="17"/>
                    <a:pt x="7" y="12"/>
                    <a:pt x="10" y="9"/>
                  </a:cubicBezTo>
                  <a:cubicBezTo>
                    <a:pt x="13" y="11"/>
                    <a:pt x="16" y="14"/>
                    <a:pt x="18" y="18"/>
                  </a:cubicBezTo>
                  <a:cubicBezTo>
                    <a:pt x="20" y="22"/>
                    <a:pt x="23" y="34"/>
                    <a:pt x="20" y="38"/>
                  </a:cubicBezTo>
                  <a:close/>
                  <a:moveTo>
                    <a:pt x="24" y="29"/>
                  </a:moveTo>
                  <a:cubicBezTo>
                    <a:pt x="23" y="28"/>
                    <a:pt x="23" y="24"/>
                    <a:pt x="24" y="22"/>
                  </a:cubicBezTo>
                  <a:cubicBezTo>
                    <a:pt x="24" y="17"/>
                    <a:pt x="24" y="12"/>
                    <a:pt x="26" y="8"/>
                  </a:cubicBezTo>
                  <a:cubicBezTo>
                    <a:pt x="27" y="6"/>
                    <a:pt x="30" y="5"/>
                    <a:pt x="32" y="5"/>
                  </a:cubicBezTo>
                  <a:cubicBezTo>
                    <a:pt x="33" y="10"/>
                    <a:pt x="32" y="14"/>
                    <a:pt x="31" y="18"/>
                  </a:cubicBezTo>
                  <a:cubicBezTo>
                    <a:pt x="30" y="20"/>
                    <a:pt x="30" y="22"/>
                    <a:pt x="29" y="25"/>
                  </a:cubicBezTo>
                  <a:cubicBezTo>
                    <a:pt x="28" y="27"/>
                    <a:pt x="27" y="33"/>
                    <a:pt x="24" y="29"/>
                  </a:cubicBezTo>
                  <a:close/>
                  <a:moveTo>
                    <a:pt x="48" y="26"/>
                  </a:moveTo>
                  <a:cubicBezTo>
                    <a:pt x="47" y="28"/>
                    <a:pt x="46" y="29"/>
                    <a:pt x="44" y="30"/>
                  </a:cubicBezTo>
                  <a:cubicBezTo>
                    <a:pt x="40" y="35"/>
                    <a:pt x="35" y="38"/>
                    <a:pt x="29" y="42"/>
                  </a:cubicBezTo>
                  <a:cubicBezTo>
                    <a:pt x="29" y="41"/>
                    <a:pt x="28" y="41"/>
                    <a:pt x="27" y="41"/>
                  </a:cubicBezTo>
                  <a:cubicBezTo>
                    <a:pt x="29" y="34"/>
                    <a:pt x="33" y="29"/>
                    <a:pt x="37" y="24"/>
                  </a:cubicBezTo>
                  <a:cubicBezTo>
                    <a:pt x="40" y="22"/>
                    <a:pt x="43" y="19"/>
                    <a:pt x="46" y="21"/>
                  </a:cubicBezTo>
                  <a:cubicBezTo>
                    <a:pt x="48" y="22"/>
                    <a:pt x="48" y="24"/>
                    <a:pt x="4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94" y="1740"/>
              <a:ext cx="116" cy="102"/>
            </a:xfrm>
            <a:custGeom>
              <a:avLst/>
              <a:gdLst>
                <a:gd name="T0" fmla="*/ 49 w 55"/>
                <a:gd name="T1" fmla="*/ 23 h 48"/>
                <a:gd name="T2" fmla="*/ 41 w 55"/>
                <a:gd name="T3" fmla="*/ 2 h 48"/>
                <a:gd name="T4" fmla="*/ 38 w 55"/>
                <a:gd name="T5" fmla="*/ 1 h 48"/>
                <a:gd name="T6" fmla="*/ 32 w 55"/>
                <a:gd name="T7" fmla="*/ 5 h 48"/>
                <a:gd name="T8" fmla="*/ 32 w 55"/>
                <a:gd name="T9" fmla="*/ 14 h 48"/>
                <a:gd name="T10" fmla="*/ 33 w 55"/>
                <a:gd name="T11" fmla="*/ 22 h 48"/>
                <a:gd name="T12" fmla="*/ 25 w 55"/>
                <a:gd name="T13" fmla="*/ 11 h 48"/>
                <a:gd name="T14" fmla="*/ 15 w 55"/>
                <a:gd name="T15" fmla="*/ 3 h 48"/>
                <a:gd name="T16" fmla="*/ 6 w 55"/>
                <a:gd name="T17" fmla="*/ 11 h 48"/>
                <a:gd name="T18" fmla="*/ 8 w 55"/>
                <a:gd name="T19" fmla="*/ 15 h 48"/>
                <a:gd name="T20" fmla="*/ 19 w 55"/>
                <a:gd name="T21" fmla="*/ 25 h 48"/>
                <a:gd name="T22" fmla="*/ 7 w 55"/>
                <a:gd name="T23" fmla="*/ 23 h 48"/>
                <a:gd name="T24" fmla="*/ 3 w 55"/>
                <a:gd name="T25" fmla="*/ 25 h 48"/>
                <a:gd name="T26" fmla="*/ 3 w 55"/>
                <a:gd name="T27" fmla="*/ 34 h 48"/>
                <a:gd name="T28" fmla="*/ 13 w 55"/>
                <a:gd name="T29" fmla="*/ 39 h 48"/>
                <a:gd name="T30" fmla="*/ 40 w 55"/>
                <a:gd name="T31" fmla="*/ 44 h 48"/>
                <a:gd name="T32" fmla="*/ 47 w 55"/>
                <a:gd name="T33" fmla="*/ 45 h 48"/>
                <a:gd name="T34" fmla="*/ 53 w 55"/>
                <a:gd name="T35" fmla="*/ 47 h 48"/>
                <a:gd name="T36" fmla="*/ 53 w 55"/>
                <a:gd name="T37" fmla="*/ 40 h 48"/>
                <a:gd name="T38" fmla="*/ 49 w 55"/>
                <a:gd name="T39" fmla="*/ 23 h 48"/>
                <a:gd name="T40" fmla="*/ 14 w 55"/>
                <a:gd name="T41" fmla="*/ 15 h 48"/>
                <a:gd name="T42" fmla="*/ 12 w 55"/>
                <a:gd name="T43" fmla="*/ 8 h 48"/>
                <a:gd name="T44" fmla="*/ 25 w 55"/>
                <a:gd name="T45" fmla="*/ 16 h 48"/>
                <a:gd name="T46" fmla="*/ 32 w 55"/>
                <a:gd name="T47" fmla="*/ 28 h 48"/>
                <a:gd name="T48" fmla="*/ 25 w 55"/>
                <a:gd name="T49" fmla="*/ 26 h 48"/>
                <a:gd name="T50" fmla="*/ 20 w 55"/>
                <a:gd name="T51" fmla="*/ 21 h 48"/>
                <a:gd name="T52" fmla="*/ 14 w 55"/>
                <a:gd name="T53" fmla="*/ 15 h 48"/>
                <a:gd name="T54" fmla="*/ 37 w 55"/>
                <a:gd name="T55" fmla="*/ 40 h 48"/>
                <a:gd name="T56" fmla="*/ 12 w 55"/>
                <a:gd name="T57" fmla="*/ 34 h 48"/>
                <a:gd name="T58" fmla="*/ 7 w 55"/>
                <a:gd name="T59" fmla="*/ 32 h 48"/>
                <a:gd name="T60" fmla="*/ 7 w 55"/>
                <a:gd name="T61" fmla="*/ 28 h 48"/>
                <a:gd name="T62" fmla="*/ 10 w 55"/>
                <a:gd name="T63" fmla="*/ 27 h 48"/>
                <a:gd name="T64" fmla="*/ 23 w 55"/>
                <a:gd name="T65" fmla="*/ 30 h 48"/>
                <a:gd name="T66" fmla="*/ 34 w 55"/>
                <a:gd name="T67" fmla="*/ 35 h 48"/>
                <a:gd name="T68" fmla="*/ 41 w 55"/>
                <a:gd name="T69" fmla="*/ 40 h 48"/>
                <a:gd name="T70" fmla="*/ 37 w 55"/>
                <a:gd name="T71" fmla="*/ 40 h 48"/>
                <a:gd name="T72" fmla="*/ 45 w 55"/>
                <a:gd name="T73" fmla="*/ 37 h 48"/>
                <a:gd name="T74" fmla="*/ 43 w 55"/>
                <a:gd name="T75" fmla="*/ 34 h 48"/>
                <a:gd name="T76" fmla="*/ 37 w 55"/>
                <a:gd name="T77" fmla="*/ 17 h 48"/>
                <a:gd name="T78" fmla="*/ 35 w 55"/>
                <a:gd name="T79" fmla="*/ 13 h 48"/>
                <a:gd name="T80" fmla="*/ 37 w 55"/>
                <a:gd name="T81" fmla="*/ 4 h 48"/>
                <a:gd name="T82" fmla="*/ 42 w 55"/>
                <a:gd name="T83" fmla="*/ 10 h 48"/>
                <a:gd name="T84" fmla="*/ 47 w 55"/>
                <a:gd name="T85" fmla="*/ 32 h 48"/>
                <a:gd name="T86" fmla="*/ 45 w 55"/>
                <a:gd name="T87" fmla="*/ 3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" h="48">
                  <a:moveTo>
                    <a:pt x="49" y="23"/>
                  </a:moveTo>
                  <a:cubicBezTo>
                    <a:pt x="48" y="16"/>
                    <a:pt x="47" y="7"/>
                    <a:pt x="41" y="2"/>
                  </a:cubicBezTo>
                  <a:cubicBezTo>
                    <a:pt x="40" y="2"/>
                    <a:pt x="39" y="1"/>
                    <a:pt x="38" y="1"/>
                  </a:cubicBezTo>
                  <a:cubicBezTo>
                    <a:pt x="35" y="0"/>
                    <a:pt x="32" y="3"/>
                    <a:pt x="32" y="5"/>
                  </a:cubicBezTo>
                  <a:cubicBezTo>
                    <a:pt x="31" y="8"/>
                    <a:pt x="31" y="11"/>
                    <a:pt x="32" y="14"/>
                  </a:cubicBezTo>
                  <a:cubicBezTo>
                    <a:pt x="32" y="16"/>
                    <a:pt x="33" y="19"/>
                    <a:pt x="33" y="22"/>
                  </a:cubicBezTo>
                  <a:cubicBezTo>
                    <a:pt x="30" y="19"/>
                    <a:pt x="28" y="15"/>
                    <a:pt x="25" y="11"/>
                  </a:cubicBezTo>
                  <a:cubicBezTo>
                    <a:pt x="23" y="7"/>
                    <a:pt x="20" y="4"/>
                    <a:pt x="15" y="3"/>
                  </a:cubicBezTo>
                  <a:cubicBezTo>
                    <a:pt x="11" y="3"/>
                    <a:pt x="6" y="6"/>
                    <a:pt x="6" y="11"/>
                  </a:cubicBezTo>
                  <a:cubicBezTo>
                    <a:pt x="7" y="12"/>
                    <a:pt x="7" y="14"/>
                    <a:pt x="8" y="15"/>
                  </a:cubicBezTo>
                  <a:cubicBezTo>
                    <a:pt x="11" y="18"/>
                    <a:pt x="19" y="21"/>
                    <a:pt x="19" y="25"/>
                  </a:cubicBezTo>
                  <a:cubicBezTo>
                    <a:pt x="15" y="24"/>
                    <a:pt x="11" y="23"/>
                    <a:pt x="7" y="23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6" y="37"/>
                    <a:pt x="9" y="38"/>
                    <a:pt x="13" y="39"/>
                  </a:cubicBezTo>
                  <a:cubicBezTo>
                    <a:pt x="22" y="41"/>
                    <a:pt x="31" y="43"/>
                    <a:pt x="40" y="44"/>
                  </a:cubicBezTo>
                  <a:cubicBezTo>
                    <a:pt x="43" y="44"/>
                    <a:pt x="45" y="44"/>
                    <a:pt x="47" y="45"/>
                  </a:cubicBezTo>
                  <a:cubicBezTo>
                    <a:pt x="49" y="46"/>
                    <a:pt x="51" y="48"/>
                    <a:pt x="53" y="47"/>
                  </a:cubicBezTo>
                  <a:cubicBezTo>
                    <a:pt x="55" y="46"/>
                    <a:pt x="54" y="42"/>
                    <a:pt x="53" y="40"/>
                  </a:cubicBezTo>
                  <a:cubicBezTo>
                    <a:pt x="51" y="34"/>
                    <a:pt x="50" y="29"/>
                    <a:pt x="49" y="23"/>
                  </a:cubicBezTo>
                  <a:close/>
                  <a:moveTo>
                    <a:pt x="14" y="15"/>
                  </a:moveTo>
                  <a:cubicBezTo>
                    <a:pt x="13" y="13"/>
                    <a:pt x="11" y="11"/>
                    <a:pt x="12" y="8"/>
                  </a:cubicBezTo>
                  <a:cubicBezTo>
                    <a:pt x="17" y="7"/>
                    <a:pt x="21" y="12"/>
                    <a:pt x="25" y="16"/>
                  </a:cubicBezTo>
                  <a:cubicBezTo>
                    <a:pt x="28" y="20"/>
                    <a:pt x="31" y="24"/>
                    <a:pt x="32" y="28"/>
                  </a:cubicBezTo>
                  <a:cubicBezTo>
                    <a:pt x="33" y="29"/>
                    <a:pt x="26" y="27"/>
                    <a:pt x="25" y="26"/>
                  </a:cubicBezTo>
                  <a:cubicBezTo>
                    <a:pt x="23" y="25"/>
                    <a:pt x="22" y="23"/>
                    <a:pt x="20" y="21"/>
                  </a:cubicBezTo>
                  <a:cubicBezTo>
                    <a:pt x="19" y="19"/>
                    <a:pt x="16" y="17"/>
                    <a:pt x="14" y="15"/>
                  </a:cubicBezTo>
                  <a:close/>
                  <a:moveTo>
                    <a:pt x="37" y="40"/>
                  </a:moveTo>
                  <a:cubicBezTo>
                    <a:pt x="28" y="39"/>
                    <a:pt x="20" y="37"/>
                    <a:pt x="12" y="34"/>
                  </a:cubicBezTo>
                  <a:cubicBezTo>
                    <a:pt x="10" y="34"/>
                    <a:pt x="8" y="33"/>
                    <a:pt x="7" y="32"/>
                  </a:cubicBezTo>
                  <a:cubicBezTo>
                    <a:pt x="6" y="31"/>
                    <a:pt x="6" y="29"/>
                    <a:pt x="7" y="28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4" y="27"/>
                    <a:pt x="19" y="28"/>
                    <a:pt x="23" y="30"/>
                  </a:cubicBezTo>
                  <a:cubicBezTo>
                    <a:pt x="27" y="32"/>
                    <a:pt x="31" y="33"/>
                    <a:pt x="34" y="35"/>
                  </a:cubicBezTo>
                  <a:cubicBezTo>
                    <a:pt x="37" y="36"/>
                    <a:pt x="40" y="37"/>
                    <a:pt x="41" y="40"/>
                  </a:cubicBezTo>
                  <a:cubicBezTo>
                    <a:pt x="40" y="41"/>
                    <a:pt x="39" y="41"/>
                    <a:pt x="37" y="40"/>
                  </a:cubicBezTo>
                  <a:close/>
                  <a:moveTo>
                    <a:pt x="45" y="37"/>
                  </a:moveTo>
                  <a:cubicBezTo>
                    <a:pt x="44" y="37"/>
                    <a:pt x="43" y="35"/>
                    <a:pt x="43" y="34"/>
                  </a:cubicBezTo>
                  <a:cubicBezTo>
                    <a:pt x="41" y="28"/>
                    <a:pt x="39" y="23"/>
                    <a:pt x="37" y="17"/>
                  </a:cubicBezTo>
                  <a:cubicBezTo>
                    <a:pt x="36" y="16"/>
                    <a:pt x="36" y="14"/>
                    <a:pt x="35" y="13"/>
                  </a:cubicBezTo>
                  <a:cubicBezTo>
                    <a:pt x="35" y="10"/>
                    <a:pt x="35" y="7"/>
                    <a:pt x="37" y="4"/>
                  </a:cubicBezTo>
                  <a:cubicBezTo>
                    <a:pt x="39" y="4"/>
                    <a:pt x="41" y="7"/>
                    <a:pt x="42" y="10"/>
                  </a:cubicBezTo>
                  <a:cubicBezTo>
                    <a:pt x="43" y="17"/>
                    <a:pt x="45" y="25"/>
                    <a:pt x="47" y="32"/>
                  </a:cubicBezTo>
                  <a:cubicBezTo>
                    <a:pt x="47" y="34"/>
                    <a:pt x="47" y="37"/>
                    <a:pt x="4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0" name="稻壳儿春秋广告/盗版必究        原创来源：http://chn.docer.com/works?userid=199329941#!/work_time"/>
          <p:cNvSpPr txBox="1"/>
          <p:nvPr/>
        </p:nvSpPr>
        <p:spPr>
          <a:xfrm>
            <a:off x="4847884" y="2169834"/>
            <a:ext cx="693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0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grpSp>
        <p:nvGrpSpPr>
          <p:cNvPr id="184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6167379" y="1952090"/>
            <a:ext cx="1660288" cy="1543484"/>
            <a:chOff x="2351" y="1690"/>
            <a:chExt cx="796" cy="7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8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51" y="2154"/>
              <a:ext cx="149" cy="76"/>
            </a:xfrm>
            <a:custGeom>
              <a:avLst/>
              <a:gdLst>
                <a:gd name="T0" fmla="*/ 66 w 71"/>
                <a:gd name="T1" fmla="*/ 7 h 36"/>
                <a:gd name="T2" fmla="*/ 42 w 71"/>
                <a:gd name="T3" fmla="*/ 0 h 36"/>
                <a:gd name="T4" fmla="*/ 35 w 71"/>
                <a:gd name="T5" fmla="*/ 0 h 36"/>
                <a:gd name="T6" fmla="*/ 34 w 71"/>
                <a:gd name="T7" fmla="*/ 1 h 36"/>
                <a:gd name="T8" fmla="*/ 29 w 71"/>
                <a:gd name="T9" fmla="*/ 1 h 36"/>
                <a:gd name="T10" fmla="*/ 20 w 71"/>
                <a:gd name="T11" fmla="*/ 1 h 36"/>
                <a:gd name="T12" fmla="*/ 4 w 71"/>
                <a:gd name="T13" fmla="*/ 14 h 36"/>
                <a:gd name="T14" fmla="*/ 2 w 71"/>
                <a:gd name="T15" fmla="*/ 25 h 36"/>
                <a:gd name="T16" fmla="*/ 10 w 71"/>
                <a:gd name="T17" fmla="*/ 28 h 36"/>
                <a:gd name="T18" fmla="*/ 27 w 71"/>
                <a:gd name="T19" fmla="*/ 17 h 36"/>
                <a:gd name="T20" fmla="*/ 38 w 71"/>
                <a:gd name="T21" fmla="*/ 32 h 36"/>
                <a:gd name="T22" fmla="*/ 48 w 71"/>
                <a:gd name="T23" fmla="*/ 33 h 36"/>
                <a:gd name="T24" fmla="*/ 49 w 71"/>
                <a:gd name="T25" fmla="*/ 29 h 36"/>
                <a:gd name="T26" fmla="*/ 49 w 71"/>
                <a:gd name="T27" fmla="*/ 19 h 36"/>
                <a:gd name="T28" fmla="*/ 61 w 71"/>
                <a:gd name="T29" fmla="*/ 20 h 36"/>
                <a:gd name="T30" fmla="*/ 71 w 71"/>
                <a:gd name="T31" fmla="*/ 15 h 36"/>
                <a:gd name="T32" fmla="*/ 66 w 71"/>
                <a:gd name="T33" fmla="*/ 7 h 36"/>
                <a:gd name="T34" fmla="*/ 19 w 71"/>
                <a:gd name="T35" fmla="*/ 21 h 36"/>
                <a:gd name="T36" fmla="*/ 10 w 71"/>
                <a:gd name="T37" fmla="*/ 24 h 36"/>
                <a:gd name="T38" fmla="*/ 8 w 71"/>
                <a:gd name="T39" fmla="*/ 24 h 36"/>
                <a:gd name="T40" fmla="*/ 6 w 71"/>
                <a:gd name="T41" fmla="*/ 20 h 36"/>
                <a:gd name="T42" fmla="*/ 14 w 71"/>
                <a:gd name="T43" fmla="*/ 10 h 36"/>
                <a:gd name="T44" fmla="*/ 22 w 71"/>
                <a:gd name="T45" fmla="*/ 4 h 36"/>
                <a:gd name="T46" fmla="*/ 24 w 71"/>
                <a:gd name="T47" fmla="*/ 13 h 36"/>
                <a:gd name="T48" fmla="*/ 19 w 71"/>
                <a:gd name="T49" fmla="*/ 21 h 36"/>
                <a:gd name="T50" fmla="*/ 45 w 71"/>
                <a:gd name="T51" fmla="*/ 30 h 36"/>
                <a:gd name="T52" fmla="*/ 44 w 71"/>
                <a:gd name="T53" fmla="*/ 31 h 36"/>
                <a:gd name="T54" fmla="*/ 42 w 71"/>
                <a:gd name="T55" fmla="*/ 30 h 36"/>
                <a:gd name="T56" fmla="*/ 32 w 71"/>
                <a:gd name="T57" fmla="*/ 19 h 36"/>
                <a:gd name="T58" fmla="*/ 29 w 71"/>
                <a:gd name="T59" fmla="*/ 7 h 36"/>
                <a:gd name="T60" fmla="*/ 32 w 71"/>
                <a:gd name="T61" fmla="*/ 10 h 36"/>
                <a:gd name="T62" fmla="*/ 41 w 71"/>
                <a:gd name="T63" fmla="*/ 17 h 36"/>
                <a:gd name="T64" fmla="*/ 45 w 71"/>
                <a:gd name="T65" fmla="*/ 30 h 36"/>
                <a:gd name="T66" fmla="*/ 64 w 71"/>
                <a:gd name="T67" fmla="*/ 16 h 36"/>
                <a:gd name="T68" fmla="*/ 49 w 71"/>
                <a:gd name="T69" fmla="*/ 15 h 36"/>
                <a:gd name="T70" fmla="*/ 38 w 71"/>
                <a:gd name="T71" fmla="*/ 6 h 36"/>
                <a:gd name="T72" fmla="*/ 38 w 71"/>
                <a:gd name="T73" fmla="*/ 4 h 36"/>
                <a:gd name="T74" fmla="*/ 39 w 71"/>
                <a:gd name="T75" fmla="*/ 3 h 36"/>
                <a:gd name="T76" fmla="*/ 43 w 71"/>
                <a:gd name="T77" fmla="*/ 4 h 36"/>
                <a:gd name="T78" fmla="*/ 62 w 71"/>
                <a:gd name="T79" fmla="*/ 9 h 36"/>
                <a:gd name="T80" fmla="*/ 65 w 71"/>
                <a:gd name="T81" fmla="*/ 12 h 36"/>
                <a:gd name="T82" fmla="*/ 64 w 71"/>
                <a:gd name="T8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" h="36">
                  <a:moveTo>
                    <a:pt x="66" y="7"/>
                  </a:moveTo>
                  <a:cubicBezTo>
                    <a:pt x="58" y="2"/>
                    <a:pt x="50" y="1"/>
                    <a:pt x="42" y="0"/>
                  </a:cubicBezTo>
                  <a:cubicBezTo>
                    <a:pt x="40" y="0"/>
                    <a:pt x="37" y="0"/>
                    <a:pt x="35" y="0"/>
                  </a:cubicBezTo>
                  <a:cubicBezTo>
                    <a:pt x="35" y="1"/>
                    <a:pt x="35" y="1"/>
                    <a:pt x="34" y="1"/>
                  </a:cubicBezTo>
                  <a:cubicBezTo>
                    <a:pt x="33" y="0"/>
                    <a:pt x="30" y="1"/>
                    <a:pt x="29" y="1"/>
                  </a:cubicBezTo>
                  <a:cubicBezTo>
                    <a:pt x="26" y="0"/>
                    <a:pt x="23" y="0"/>
                    <a:pt x="20" y="1"/>
                  </a:cubicBezTo>
                  <a:cubicBezTo>
                    <a:pt x="14" y="4"/>
                    <a:pt x="8" y="8"/>
                    <a:pt x="4" y="14"/>
                  </a:cubicBezTo>
                  <a:cubicBezTo>
                    <a:pt x="2" y="17"/>
                    <a:pt x="0" y="22"/>
                    <a:pt x="2" y="25"/>
                  </a:cubicBezTo>
                  <a:cubicBezTo>
                    <a:pt x="4" y="28"/>
                    <a:pt x="7" y="28"/>
                    <a:pt x="10" y="28"/>
                  </a:cubicBezTo>
                  <a:cubicBezTo>
                    <a:pt x="17" y="27"/>
                    <a:pt x="23" y="23"/>
                    <a:pt x="27" y="17"/>
                  </a:cubicBezTo>
                  <a:cubicBezTo>
                    <a:pt x="30" y="23"/>
                    <a:pt x="34" y="28"/>
                    <a:pt x="38" y="32"/>
                  </a:cubicBezTo>
                  <a:cubicBezTo>
                    <a:pt x="41" y="34"/>
                    <a:pt x="46" y="36"/>
                    <a:pt x="48" y="33"/>
                  </a:cubicBezTo>
                  <a:cubicBezTo>
                    <a:pt x="49" y="32"/>
                    <a:pt x="49" y="31"/>
                    <a:pt x="49" y="29"/>
                  </a:cubicBezTo>
                  <a:cubicBezTo>
                    <a:pt x="49" y="26"/>
                    <a:pt x="49" y="22"/>
                    <a:pt x="49" y="19"/>
                  </a:cubicBezTo>
                  <a:cubicBezTo>
                    <a:pt x="53" y="20"/>
                    <a:pt x="57" y="20"/>
                    <a:pt x="61" y="20"/>
                  </a:cubicBezTo>
                  <a:cubicBezTo>
                    <a:pt x="65" y="20"/>
                    <a:pt x="70" y="19"/>
                    <a:pt x="71" y="15"/>
                  </a:cubicBezTo>
                  <a:cubicBezTo>
                    <a:pt x="71" y="11"/>
                    <a:pt x="69" y="8"/>
                    <a:pt x="66" y="7"/>
                  </a:cubicBezTo>
                  <a:close/>
                  <a:moveTo>
                    <a:pt x="19" y="21"/>
                  </a:moveTo>
                  <a:cubicBezTo>
                    <a:pt x="16" y="23"/>
                    <a:pt x="13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6" y="23"/>
                    <a:pt x="6" y="21"/>
                    <a:pt x="6" y="20"/>
                  </a:cubicBezTo>
                  <a:cubicBezTo>
                    <a:pt x="7" y="16"/>
                    <a:pt x="11" y="13"/>
                    <a:pt x="14" y="10"/>
                  </a:cubicBezTo>
                  <a:cubicBezTo>
                    <a:pt x="17" y="8"/>
                    <a:pt x="19" y="4"/>
                    <a:pt x="22" y="4"/>
                  </a:cubicBezTo>
                  <a:cubicBezTo>
                    <a:pt x="22" y="7"/>
                    <a:pt x="23" y="10"/>
                    <a:pt x="24" y="13"/>
                  </a:cubicBezTo>
                  <a:cubicBezTo>
                    <a:pt x="24" y="16"/>
                    <a:pt x="22" y="19"/>
                    <a:pt x="19" y="21"/>
                  </a:cubicBezTo>
                  <a:close/>
                  <a:moveTo>
                    <a:pt x="45" y="30"/>
                  </a:moveTo>
                  <a:cubicBezTo>
                    <a:pt x="45" y="30"/>
                    <a:pt x="45" y="31"/>
                    <a:pt x="44" y="31"/>
                  </a:cubicBezTo>
                  <a:cubicBezTo>
                    <a:pt x="44" y="31"/>
                    <a:pt x="43" y="31"/>
                    <a:pt x="42" y="30"/>
                  </a:cubicBezTo>
                  <a:cubicBezTo>
                    <a:pt x="38" y="27"/>
                    <a:pt x="35" y="23"/>
                    <a:pt x="32" y="19"/>
                  </a:cubicBezTo>
                  <a:cubicBezTo>
                    <a:pt x="31" y="17"/>
                    <a:pt x="26" y="10"/>
                    <a:pt x="29" y="7"/>
                  </a:cubicBezTo>
                  <a:cubicBezTo>
                    <a:pt x="30" y="6"/>
                    <a:pt x="31" y="9"/>
                    <a:pt x="32" y="10"/>
                  </a:cubicBezTo>
                  <a:cubicBezTo>
                    <a:pt x="34" y="13"/>
                    <a:pt x="39" y="14"/>
                    <a:pt x="41" y="17"/>
                  </a:cubicBezTo>
                  <a:cubicBezTo>
                    <a:pt x="45" y="20"/>
                    <a:pt x="46" y="25"/>
                    <a:pt x="45" y="30"/>
                  </a:cubicBezTo>
                  <a:close/>
                  <a:moveTo>
                    <a:pt x="64" y="16"/>
                  </a:moveTo>
                  <a:cubicBezTo>
                    <a:pt x="59" y="16"/>
                    <a:pt x="54" y="17"/>
                    <a:pt x="49" y="15"/>
                  </a:cubicBezTo>
                  <a:cubicBezTo>
                    <a:pt x="44" y="14"/>
                    <a:pt x="40" y="11"/>
                    <a:pt x="38" y="6"/>
                  </a:cubicBezTo>
                  <a:cubicBezTo>
                    <a:pt x="38" y="5"/>
                    <a:pt x="37" y="5"/>
                    <a:pt x="38" y="4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9" y="5"/>
                    <a:pt x="56" y="6"/>
                    <a:pt x="62" y="9"/>
                  </a:cubicBezTo>
                  <a:cubicBezTo>
                    <a:pt x="63" y="10"/>
                    <a:pt x="65" y="10"/>
                    <a:pt x="65" y="12"/>
                  </a:cubicBezTo>
                  <a:cubicBezTo>
                    <a:pt x="66" y="13"/>
                    <a:pt x="65" y="15"/>
                    <a:pt x="6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91" y="2122"/>
              <a:ext cx="38" cy="26"/>
            </a:xfrm>
            <a:custGeom>
              <a:avLst/>
              <a:gdLst>
                <a:gd name="T0" fmla="*/ 12 w 18"/>
                <a:gd name="T1" fmla="*/ 11 h 12"/>
                <a:gd name="T2" fmla="*/ 18 w 18"/>
                <a:gd name="T3" fmla="*/ 5 h 12"/>
                <a:gd name="T4" fmla="*/ 11 w 18"/>
                <a:gd name="T5" fmla="*/ 1 h 12"/>
                <a:gd name="T6" fmla="*/ 3 w 18"/>
                <a:gd name="T7" fmla="*/ 3 h 12"/>
                <a:gd name="T8" fmla="*/ 2 w 18"/>
                <a:gd name="T9" fmla="*/ 10 h 12"/>
                <a:gd name="T10" fmla="*/ 12 w 18"/>
                <a:gd name="T11" fmla="*/ 11 h 12"/>
                <a:gd name="T12" fmla="*/ 8 w 18"/>
                <a:gd name="T13" fmla="*/ 9 h 12"/>
                <a:gd name="T14" fmla="*/ 5 w 18"/>
                <a:gd name="T15" fmla="*/ 6 h 12"/>
                <a:gd name="T16" fmla="*/ 12 w 18"/>
                <a:gd name="T17" fmla="*/ 4 h 12"/>
                <a:gd name="T18" fmla="*/ 13 w 18"/>
                <a:gd name="T19" fmla="*/ 9 h 12"/>
                <a:gd name="T20" fmla="*/ 12 w 18"/>
                <a:gd name="T21" fmla="*/ 9 h 12"/>
                <a:gd name="T22" fmla="*/ 8 w 18"/>
                <a:gd name="T23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2">
                  <a:moveTo>
                    <a:pt x="12" y="11"/>
                  </a:moveTo>
                  <a:cubicBezTo>
                    <a:pt x="15" y="11"/>
                    <a:pt x="18" y="9"/>
                    <a:pt x="18" y="5"/>
                  </a:cubicBezTo>
                  <a:cubicBezTo>
                    <a:pt x="17" y="2"/>
                    <a:pt x="14" y="0"/>
                    <a:pt x="11" y="1"/>
                  </a:cubicBezTo>
                  <a:cubicBezTo>
                    <a:pt x="8" y="1"/>
                    <a:pt x="5" y="1"/>
                    <a:pt x="3" y="3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1"/>
                    <a:pt x="8" y="12"/>
                    <a:pt x="12" y="11"/>
                  </a:cubicBezTo>
                  <a:close/>
                  <a:moveTo>
                    <a:pt x="8" y="9"/>
                  </a:moveTo>
                  <a:cubicBezTo>
                    <a:pt x="6" y="8"/>
                    <a:pt x="4" y="7"/>
                    <a:pt x="5" y="6"/>
                  </a:cubicBezTo>
                  <a:cubicBezTo>
                    <a:pt x="5" y="4"/>
                    <a:pt x="10" y="3"/>
                    <a:pt x="12" y="4"/>
                  </a:cubicBezTo>
                  <a:cubicBezTo>
                    <a:pt x="13" y="5"/>
                    <a:pt x="14" y="7"/>
                    <a:pt x="13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1" y="10"/>
                    <a:pt x="10" y="10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8" name="稻壳儿春秋广告/盗版必究        原创来源：http://chn.docer.com/works?userid=199329941#!/work_time"/>
            <p:cNvSpPr/>
            <p:nvPr/>
          </p:nvSpPr>
          <p:spPr bwMode="auto">
            <a:xfrm>
              <a:off x="3074" y="1985"/>
              <a:ext cx="31" cy="28"/>
            </a:xfrm>
            <a:custGeom>
              <a:avLst/>
              <a:gdLst>
                <a:gd name="T0" fmla="*/ 1 w 15"/>
                <a:gd name="T1" fmla="*/ 1 h 13"/>
                <a:gd name="T2" fmla="*/ 0 w 15"/>
                <a:gd name="T3" fmla="*/ 3 h 13"/>
                <a:gd name="T4" fmla="*/ 5 w 15"/>
                <a:gd name="T5" fmla="*/ 11 h 13"/>
                <a:gd name="T6" fmla="*/ 13 w 15"/>
                <a:gd name="T7" fmla="*/ 10 h 13"/>
                <a:gd name="T8" fmla="*/ 11 w 15"/>
                <a:gd name="T9" fmla="*/ 2 h 13"/>
                <a:gd name="T10" fmla="*/ 3 w 15"/>
                <a:gd name="T11" fmla="*/ 0 h 13"/>
                <a:gd name="T12" fmla="*/ 1 w 1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1" y="1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6"/>
                    <a:pt x="2" y="10"/>
                    <a:pt x="5" y="11"/>
                  </a:cubicBezTo>
                  <a:cubicBezTo>
                    <a:pt x="7" y="13"/>
                    <a:pt x="11" y="12"/>
                    <a:pt x="13" y="10"/>
                  </a:cubicBezTo>
                  <a:cubicBezTo>
                    <a:pt x="15" y="7"/>
                    <a:pt x="14" y="4"/>
                    <a:pt x="11" y="2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15" y="1840"/>
              <a:ext cx="27" cy="29"/>
            </a:xfrm>
            <a:custGeom>
              <a:avLst/>
              <a:gdLst>
                <a:gd name="T0" fmla="*/ 12 w 13"/>
                <a:gd name="T1" fmla="*/ 13 h 14"/>
                <a:gd name="T2" fmla="*/ 2 w 13"/>
                <a:gd name="T3" fmla="*/ 0 h 14"/>
                <a:gd name="T4" fmla="*/ 1 w 13"/>
                <a:gd name="T5" fmla="*/ 3 h 14"/>
                <a:gd name="T6" fmla="*/ 3 w 13"/>
                <a:gd name="T7" fmla="*/ 13 h 14"/>
                <a:gd name="T8" fmla="*/ 12 w 13"/>
                <a:gd name="T9" fmla="*/ 13 h 14"/>
                <a:gd name="T10" fmla="*/ 5 w 13"/>
                <a:gd name="T11" fmla="*/ 6 h 14"/>
                <a:gd name="T12" fmla="*/ 7 w 13"/>
                <a:gd name="T13" fmla="*/ 9 h 14"/>
                <a:gd name="T14" fmla="*/ 8 w 13"/>
                <a:gd name="T15" fmla="*/ 9 h 14"/>
                <a:gd name="T16" fmla="*/ 8 w 13"/>
                <a:gd name="T17" fmla="*/ 11 h 14"/>
                <a:gd name="T18" fmla="*/ 5 w 13"/>
                <a:gd name="T19" fmla="*/ 10 h 14"/>
                <a:gd name="T20" fmla="*/ 5 w 13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4">
                  <a:moveTo>
                    <a:pt x="12" y="13"/>
                  </a:moveTo>
                  <a:cubicBezTo>
                    <a:pt x="13" y="7"/>
                    <a:pt x="8" y="1"/>
                    <a:pt x="2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6"/>
                    <a:pt x="1" y="10"/>
                    <a:pt x="3" y="13"/>
                  </a:cubicBezTo>
                  <a:cubicBezTo>
                    <a:pt x="6" y="14"/>
                    <a:pt x="9" y="14"/>
                    <a:pt x="12" y="13"/>
                  </a:cubicBezTo>
                  <a:close/>
                  <a:moveTo>
                    <a:pt x="5" y="6"/>
                  </a:moveTo>
                  <a:cubicBezTo>
                    <a:pt x="7" y="5"/>
                    <a:pt x="9" y="7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4" y="9"/>
                    <a:pt x="4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2" y="2156"/>
              <a:ext cx="28" cy="32"/>
            </a:xfrm>
            <a:custGeom>
              <a:avLst/>
              <a:gdLst>
                <a:gd name="T0" fmla="*/ 6 w 13"/>
                <a:gd name="T1" fmla="*/ 1 h 15"/>
                <a:gd name="T2" fmla="*/ 0 w 13"/>
                <a:gd name="T3" fmla="*/ 4 h 15"/>
                <a:gd name="T4" fmla="*/ 1 w 13"/>
                <a:gd name="T5" fmla="*/ 11 h 15"/>
                <a:gd name="T6" fmla="*/ 1 w 13"/>
                <a:gd name="T7" fmla="*/ 14 h 15"/>
                <a:gd name="T8" fmla="*/ 5 w 13"/>
                <a:gd name="T9" fmla="*/ 15 h 15"/>
                <a:gd name="T10" fmla="*/ 11 w 13"/>
                <a:gd name="T11" fmla="*/ 12 h 15"/>
                <a:gd name="T12" fmla="*/ 12 w 13"/>
                <a:gd name="T13" fmla="*/ 6 h 15"/>
                <a:gd name="T14" fmla="*/ 6 w 13"/>
                <a:gd name="T15" fmla="*/ 1 h 15"/>
                <a:gd name="T16" fmla="*/ 6 w 13"/>
                <a:gd name="T17" fmla="*/ 11 h 15"/>
                <a:gd name="T18" fmla="*/ 5 w 13"/>
                <a:gd name="T19" fmla="*/ 9 h 15"/>
                <a:gd name="T20" fmla="*/ 6 w 13"/>
                <a:gd name="T21" fmla="*/ 3 h 15"/>
                <a:gd name="T22" fmla="*/ 9 w 13"/>
                <a:gd name="T23" fmla="*/ 8 h 15"/>
                <a:gd name="T24" fmla="*/ 6 w 13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6" y="1"/>
                  </a:moveTo>
                  <a:cubicBezTo>
                    <a:pt x="4" y="0"/>
                    <a:pt x="0" y="2"/>
                    <a:pt x="0" y="4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3"/>
                    <a:pt x="1" y="14"/>
                  </a:cubicBezTo>
                  <a:cubicBezTo>
                    <a:pt x="2" y="15"/>
                    <a:pt x="3" y="15"/>
                    <a:pt x="5" y="15"/>
                  </a:cubicBezTo>
                  <a:cubicBezTo>
                    <a:pt x="7" y="14"/>
                    <a:pt x="9" y="14"/>
                    <a:pt x="11" y="12"/>
                  </a:cubicBezTo>
                  <a:cubicBezTo>
                    <a:pt x="13" y="11"/>
                    <a:pt x="13" y="8"/>
                    <a:pt x="12" y="6"/>
                  </a:cubicBezTo>
                  <a:cubicBezTo>
                    <a:pt x="11" y="4"/>
                    <a:pt x="9" y="2"/>
                    <a:pt x="6" y="1"/>
                  </a:cubicBezTo>
                  <a:close/>
                  <a:moveTo>
                    <a:pt x="6" y="11"/>
                  </a:moveTo>
                  <a:cubicBezTo>
                    <a:pt x="6" y="11"/>
                    <a:pt x="5" y="10"/>
                    <a:pt x="5" y="9"/>
                  </a:cubicBezTo>
                  <a:cubicBezTo>
                    <a:pt x="4" y="7"/>
                    <a:pt x="5" y="5"/>
                    <a:pt x="6" y="3"/>
                  </a:cubicBezTo>
                  <a:cubicBezTo>
                    <a:pt x="8" y="4"/>
                    <a:pt x="9" y="6"/>
                    <a:pt x="9" y="8"/>
                  </a:cubicBezTo>
                  <a:cubicBezTo>
                    <a:pt x="9" y="10"/>
                    <a:pt x="8" y="11"/>
                    <a:pt x="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44" y="1901"/>
              <a:ext cx="31" cy="29"/>
            </a:xfrm>
            <a:custGeom>
              <a:avLst/>
              <a:gdLst>
                <a:gd name="T0" fmla="*/ 5 w 15"/>
                <a:gd name="T1" fmla="*/ 14 h 14"/>
                <a:gd name="T2" fmla="*/ 13 w 15"/>
                <a:gd name="T3" fmla="*/ 11 h 14"/>
                <a:gd name="T4" fmla="*/ 13 w 15"/>
                <a:gd name="T5" fmla="*/ 4 h 14"/>
                <a:gd name="T6" fmla="*/ 7 w 15"/>
                <a:gd name="T7" fmla="*/ 1 h 14"/>
                <a:gd name="T8" fmla="*/ 1 w 15"/>
                <a:gd name="T9" fmla="*/ 4 h 14"/>
                <a:gd name="T10" fmla="*/ 2 w 15"/>
                <a:gd name="T11" fmla="*/ 12 h 14"/>
                <a:gd name="T12" fmla="*/ 5 w 15"/>
                <a:gd name="T13" fmla="*/ 14 h 14"/>
                <a:gd name="T14" fmla="*/ 6 w 15"/>
                <a:gd name="T15" fmla="*/ 4 h 14"/>
                <a:gd name="T16" fmla="*/ 9 w 15"/>
                <a:gd name="T17" fmla="*/ 5 h 14"/>
                <a:gd name="T18" fmla="*/ 9 w 15"/>
                <a:gd name="T19" fmla="*/ 10 h 14"/>
                <a:gd name="T20" fmla="*/ 6 w 15"/>
                <a:gd name="T21" fmla="*/ 10 h 14"/>
                <a:gd name="T22" fmla="*/ 6 w 15"/>
                <a:gd name="T2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4">
                  <a:moveTo>
                    <a:pt x="5" y="14"/>
                  </a:moveTo>
                  <a:cubicBezTo>
                    <a:pt x="8" y="14"/>
                    <a:pt x="11" y="13"/>
                    <a:pt x="13" y="11"/>
                  </a:cubicBezTo>
                  <a:cubicBezTo>
                    <a:pt x="14" y="9"/>
                    <a:pt x="15" y="6"/>
                    <a:pt x="13" y="4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2"/>
                    <a:pt x="1" y="4"/>
                  </a:cubicBezTo>
                  <a:cubicBezTo>
                    <a:pt x="0" y="7"/>
                    <a:pt x="0" y="10"/>
                    <a:pt x="2" y="12"/>
                  </a:cubicBezTo>
                  <a:cubicBezTo>
                    <a:pt x="3" y="13"/>
                    <a:pt x="4" y="14"/>
                    <a:pt x="5" y="14"/>
                  </a:cubicBezTo>
                  <a:close/>
                  <a:moveTo>
                    <a:pt x="6" y="4"/>
                  </a:moveTo>
                  <a:cubicBezTo>
                    <a:pt x="7" y="3"/>
                    <a:pt x="9" y="4"/>
                    <a:pt x="9" y="5"/>
                  </a:cubicBezTo>
                  <a:cubicBezTo>
                    <a:pt x="10" y="6"/>
                    <a:pt x="10" y="8"/>
                    <a:pt x="9" y="10"/>
                  </a:cubicBezTo>
                  <a:cubicBezTo>
                    <a:pt x="8" y="10"/>
                    <a:pt x="7" y="10"/>
                    <a:pt x="6" y="10"/>
                  </a:cubicBezTo>
                  <a:cubicBezTo>
                    <a:pt x="4" y="8"/>
                    <a:pt x="5" y="6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77" y="2253"/>
              <a:ext cx="31" cy="30"/>
            </a:xfrm>
            <a:custGeom>
              <a:avLst/>
              <a:gdLst>
                <a:gd name="T0" fmla="*/ 9 w 15"/>
                <a:gd name="T1" fmla="*/ 2 h 14"/>
                <a:gd name="T2" fmla="*/ 4 w 15"/>
                <a:gd name="T3" fmla="*/ 1 h 14"/>
                <a:gd name="T4" fmla="*/ 1 w 15"/>
                <a:gd name="T5" fmla="*/ 4 h 14"/>
                <a:gd name="T6" fmla="*/ 3 w 15"/>
                <a:gd name="T7" fmla="*/ 11 h 14"/>
                <a:gd name="T8" fmla="*/ 10 w 15"/>
                <a:gd name="T9" fmla="*/ 13 h 14"/>
                <a:gd name="T10" fmla="*/ 14 w 15"/>
                <a:gd name="T11" fmla="*/ 6 h 14"/>
                <a:gd name="T12" fmla="*/ 9 w 15"/>
                <a:gd name="T13" fmla="*/ 2 h 14"/>
                <a:gd name="T14" fmla="*/ 9 w 15"/>
                <a:gd name="T15" fmla="*/ 9 h 14"/>
                <a:gd name="T16" fmla="*/ 6 w 15"/>
                <a:gd name="T17" fmla="*/ 9 h 14"/>
                <a:gd name="T18" fmla="*/ 5 w 15"/>
                <a:gd name="T19" fmla="*/ 5 h 14"/>
                <a:gd name="T20" fmla="*/ 6 w 15"/>
                <a:gd name="T21" fmla="*/ 3 h 14"/>
                <a:gd name="T22" fmla="*/ 9 w 15"/>
                <a:gd name="T23" fmla="*/ 5 h 14"/>
                <a:gd name="T24" fmla="*/ 9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9" y="2"/>
                  </a:moveTo>
                  <a:cubicBezTo>
                    <a:pt x="8" y="1"/>
                    <a:pt x="6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7"/>
                    <a:pt x="1" y="10"/>
                    <a:pt x="3" y="11"/>
                  </a:cubicBezTo>
                  <a:cubicBezTo>
                    <a:pt x="4" y="13"/>
                    <a:pt x="7" y="14"/>
                    <a:pt x="10" y="13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4"/>
                    <a:pt x="11" y="3"/>
                    <a:pt x="9" y="2"/>
                  </a:cubicBezTo>
                  <a:close/>
                  <a:moveTo>
                    <a:pt x="9" y="9"/>
                  </a:moveTo>
                  <a:cubicBezTo>
                    <a:pt x="9" y="11"/>
                    <a:pt x="6" y="11"/>
                    <a:pt x="6" y="9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8" y="3"/>
                    <a:pt x="8" y="4"/>
                    <a:pt x="9" y="5"/>
                  </a:cubicBezTo>
                  <a:cubicBezTo>
                    <a:pt x="10" y="6"/>
                    <a:pt x="10" y="8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50" y="1730"/>
              <a:ext cx="34" cy="32"/>
            </a:xfrm>
            <a:custGeom>
              <a:avLst/>
              <a:gdLst>
                <a:gd name="T0" fmla="*/ 14 w 16"/>
                <a:gd name="T1" fmla="*/ 12 h 15"/>
                <a:gd name="T2" fmla="*/ 15 w 16"/>
                <a:gd name="T3" fmla="*/ 6 h 15"/>
                <a:gd name="T4" fmla="*/ 9 w 16"/>
                <a:gd name="T5" fmla="*/ 1 h 15"/>
                <a:gd name="T6" fmla="*/ 2 w 16"/>
                <a:gd name="T7" fmla="*/ 4 h 15"/>
                <a:gd name="T8" fmla="*/ 4 w 16"/>
                <a:gd name="T9" fmla="*/ 13 h 15"/>
                <a:gd name="T10" fmla="*/ 14 w 16"/>
                <a:gd name="T11" fmla="*/ 12 h 15"/>
                <a:gd name="T12" fmla="*/ 6 w 16"/>
                <a:gd name="T13" fmla="*/ 6 h 15"/>
                <a:gd name="T14" fmla="*/ 8 w 16"/>
                <a:gd name="T15" fmla="*/ 4 h 15"/>
                <a:gd name="T16" fmla="*/ 11 w 16"/>
                <a:gd name="T17" fmla="*/ 11 h 15"/>
                <a:gd name="T18" fmla="*/ 8 w 16"/>
                <a:gd name="T19" fmla="*/ 11 h 15"/>
                <a:gd name="T20" fmla="*/ 6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4" y="12"/>
                  </a:moveTo>
                  <a:cubicBezTo>
                    <a:pt x="16" y="11"/>
                    <a:pt x="16" y="8"/>
                    <a:pt x="15" y="6"/>
                  </a:cubicBezTo>
                  <a:cubicBezTo>
                    <a:pt x="13" y="4"/>
                    <a:pt x="11" y="2"/>
                    <a:pt x="9" y="1"/>
                  </a:cubicBezTo>
                  <a:cubicBezTo>
                    <a:pt x="6" y="0"/>
                    <a:pt x="3" y="1"/>
                    <a:pt x="2" y="4"/>
                  </a:cubicBezTo>
                  <a:cubicBezTo>
                    <a:pt x="1" y="7"/>
                    <a:pt x="0" y="11"/>
                    <a:pt x="4" y="13"/>
                  </a:cubicBezTo>
                  <a:cubicBezTo>
                    <a:pt x="6" y="15"/>
                    <a:pt x="12" y="15"/>
                    <a:pt x="14" y="12"/>
                  </a:cubicBezTo>
                  <a:close/>
                  <a:moveTo>
                    <a:pt x="6" y="6"/>
                  </a:moveTo>
                  <a:cubicBezTo>
                    <a:pt x="7" y="5"/>
                    <a:pt x="7" y="5"/>
                    <a:pt x="8" y="4"/>
                  </a:cubicBezTo>
                  <a:cubicBezTo>
                    <a:pt x="10" y="5"/>
                    <a:pt x="12" y="8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7" y="9"/>
                    <a:pt x="7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37" y="2234"/>
              <a:ext cx="38" cy="27"/>
            </a:xfrm>
            <a:custGeom>
              <a:avLst/>
              <a:gdLst>
                <a:gd name="T0" fmla="*/ 8 w 18"/>
                <a:gd name="T1" fmla="*/ 1 h 13"/>
                <a:gd name="T2" fmla="*/ 1 w 18"/>
                <a:gd name="T3" fmla="*/ 6 h 13"/>
                <a:gd name="T4" fmla="*/ 0 w 18"/>
                <a:gd name="T5" fmla="*/ 8 h 13"/>
                <a:gd name="T6" fmla="*/ 3 w 18"/>
                <a:gd name="T7" fmla="*/ 12 h 13"/>
                <a:gd name="T8" fmla="*/ 7 w 18"/>
                <a:gd name="T9" fmla="*/ 13 h 13"/>
                <a:gd name="T10" fmla="*/ 15 w 18"/>
                <a:gd name="T11" fmla="*/ 11 h 13"/>
                <a:gd name="T12" fmla="*/ 16 w 18"/>
                <a:gd name="T13" fmla="*/ 3 h 13"/>
                <a:gd name="T14" fmla="*/ 8 w 18"/>
                <a:gd name="T15" fmla="*/ 1 h 13"/>
                <a:gd name="T16" fmla="*/ 9 w 18"/>
                <a:gd name="T17" fmla="*/ 10 h 13"/>
                <a:gd name="T18" fmla="*/ 7 w 18"/>
                <a:gd name="T19" fmla="*/ 6 h 13"/>
                <a:gd name="T20" fmla="*/ 7 w 18"/>
                <a:gd name="T21" fmla="*/ 4 h 13"/>
                <a:gd name="T22" fmla="*/ 9 w 18"/>
                <a:gd name="T23" fmla="*/ 4 h 13"/>
                <a:gd name="T24" fmla="*/ 12 w 18"/>
                <a:gd name="T25" fmla="*/ 7 h 13"/>
                <a:gd name="T26" fmla="*/ 9 w 18"/>
                <a:gd name="T2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3">
                  <a:moveTo>
                    <a:pt x="8" y="1"/>
                  </a:moveTo>
                  <a:cubicBezTo>
                    <a:pt x="5" y="1"/>
                    <a:pt x="3" y="4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10"/>
                    <a:pt x="1" y="12"/>
                    <a:pt x="3" y="12"/>
                  </a:cubicBezTo>
                  <a:cubicBezTo>
                    <a:pt x="4" y="13"/>
                    <a:pt x="6" y="13"/>
                    <a:pt x="7" y="13"/>
                  </a:cubicBezTo>
                  <a:cubicBezTo>
                    <a:pt x="10" y="13"/>
                    <a:pt x="13" y="13"/>
                    <a:pt x="15" y="11"/>
                  </a:cubicBezTo>
                  <a:cubicBezTo>
                    <a:pt x="17" y="9"/>
                    <a:pt x="18" y="6"/>
                    <a:pt x="16" y="3"/>
                  </a:cubicBezTo>
                  <a:cubicBezTo>
                    <a:pt x="15" y="1"/>
                    <a:pt x="11" y="0"/>
                    <a:pt x="8" y="1"/>
                  </a:cubicBezTo>
                  <a:close/>
                  <a:moveTo>
                    <a:pt x="9" y="10"/>
                  </a:moveTo>
                  <a:cubicBezTo>
                    <a:pt x="7" y="9"/>
                    <a:pt x="6" y="8"/>
                    <a:pt x="7" y="6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11" y="3"/>
                    <a:pt x="12" y="5"/>
                    <a:pt x="12" y="7"/>
                  </a:cubicBezTo>
                  <a:cubicBezTo>
                    <a:pt x="13" y="8"/>
                    <a:pt x="11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3" y="2268"/>
              <a:ext cx="34" cy="31"/>
            </a:xfrm>
            <a:custGeom>
              <a:avLst/>
              <a:gdLst>
                <a:gd name="T0" fmla="*/ 5 w 16"/>
                <a:gd name="T1" fmla="*/ 1 h 15"/>
                <a:gd name="T2" fmla="*/ 1 w 16"/>
                <a:gd name="T3" fmla="*/ 10 h 15"/>
                <a:gd name="T4" fmla="*/ 4 w 16"/>
                <a:gd name="T5" fmla="*/ 13 h 15"/>
                <a:gd name="T6" fmla="*/ 15 w 16"/>
                <a:gd name="T7" fmla="*/ 9 h 15"/>
                <a:gd name="T8" fmla="*/ 13 w 16"/>
                <a:gd name="T9" fmla="*/ 2 h 15"/>
                <a:gd name="T10" fmla="*/ 5 w 16"/>
                <a:gd name="T11" fmla="*/ 1 h 15"/>
                <a:gd name="T12" fmla="*/ 11 w 16"/>
                <a:gd name="T13" fmla="*/ 8 h 15"/>
                <a:gd name="T14" fmla="*/ 5 w 16"/>
                <a:gd name="T15" fmla="*/ 9 h 15"/>
                <a:gd name="T16" fmla="*/ 8 w 16"/>
                <a:gd name="T17" fmla="*/ 3 h 15"/>
                <a:gd name="T18" fmla="*/ 11 w 16"/>
                <a:gd name="T19" fmla="*/ 4 h 15"/>
                <a:gd name="T20" fmla="*/ 11 w 16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8" y="15"/>
                    <a:pt x="13" y="13"/>
                    <a:pt x="15" y="9"/>
                  </a:cubicBezTo>
                  <a:cubicBezTo>
                    <a:pt x="16" y="7"/>
                    <a:pt x="15" y="3"/>
                    <a:pt x="13" y="2"/>
                  </a:cubicBezTo>
                  <a:cubicBezTo>
                    <a:pt x="11" y="0"/>
                    <a:pt x="8" y="0"/>
                    <a:pt x="5" y="1"/>
                  </a:cubicBezTo>
                  <a:close/>
                  <a:moveTo>
                    <a:pt x="11" y="8"/>
                  </a:moveTo>
                  <a:cubicBezTo>
                    <a:pt x="10" y="10"/>
                    <a:pt x="7" y="10"/>
                    <a:pt x="5" y="9"/>
                  </a:cubicBezTo>
                  <a:cubicBezTo>
                    <a:pt x="6" y="7"/>
                    <a:pt x="6" y="5"/>
                    <a:pt x="8" y="3"/>
                  </a:cubicBezTo>
                  <a:cubicBezTo>
                    <a:pt x="9" y="2"/>
                    <a:pt x="11" y="3"/>
                    <a:pt x="11" y="4"/>
                  </a:cubicBezTo>
                  <a:cubicBezTo>
                    <a:pt x="12" y="5"/>
                    <a:pt x="11" y="7"/>
                    <a:pt x="1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0" y="2032"/>
              <a:ext cx="40" cy="31"/>
            </a:xfrm>
            <a:custGeom>
              <a:avLst/>
              <a:gdLst>
                <a:gd name="T0" fmla="*/ 15 w 19"/>
                <a:gd name="T1" fmla="*/ 13 h 15"/>
                <a:gd name="T2" fmla="*/ 17 w 19"/>
                <a:gd name="T3" fmla="*/ 6 h 15"/>
                <a:gd name="T4" fmla="*/ 16 w 19"/>
                <a:gd name="T5" fmla="*/ 5 h 15"/>
                <a:gd name="T6" fmla="*/ 6 w 19"/>
                <a:gd name="T7" fmla="*/ 1 h 15"/>
                <a:gd name="T8" fmla="*/ 1 w 19"/>
                <a:gd name="T9" fmla="*/ 9 h 15"/>
                <a:gd name="T10" fmla="*/ 7 w 19"/>
                <a:gd name="T11" fmla="*/ 14 h 15"/>
                <a:gd name="T12" fmla="*/ 15 w 19"/>
                <a:gd name="T13" fmla="*/ 13 h 15"/>
                <a:gd name="T14" fmla="*/ 7 w 19"/>
                <a:gd name="T15" fmla="*/ 5 h 15"/>
                <a:gd name="T16" fmla="*/ 12 w 19"/>
                <a:gd name="T17" fmla="*/ 5 h 15"/>
                <a:gd name="T18" fmla="*/ 11 w 19"/>
                <a:gd name="T19" fmla="*/ 10 h 15"/>
                <a:gd name="T20" fmla="*/ 7 w 19"/>
                <a:gd name="T21" fmla="*/ 9 h 15"/>
                <a:gd name="T22" fmla="*/ 7 w 19"/>
                <a:gd name="T2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5">
                  <a:moveTo>
                    <a:pt x="15" y="13"/>
                  </a:moveTo>
                  <a:cubicBezTo>
                    <a:pt x="18" y="12"/>
                    <a:pt x="19" y="8"/>
                    <a:pt x="17" y="6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2"/>
                    <a:pt x="0" y="6"/>
                    <a:pt x="1" y="9"/>
                  </a:cubicBezTo>
                  <a:cubicBezTo>
                    <a:pt x="2" y="12"/>
                    <a:pt x="5" y="13"/>
                    <a:pt x="7" y="14"/>
                  </a:cubicBezTo>
                  <a:cubicBezTo>
                    <a:pt x="10" y="14"/>
                    <a:pt x="13" y="15"/>
                    <a:pt x="15" y="13"/>
                  </a:cubicBezTo>
                  <a:close/>
                  <a:moveTo>
                    <a:pt x="7" y="5"/>
                  </a:moveTo>
                  <a:cubicBezTo>
                    <a:pt x="9" y="5"/>
                    <a:pt x="10" y="5"/>
                    <a:pt x="12" y="5"/>
                  </a:cubicBezTo>
                  <a:cubicBezTo>
                    <a:pt x="12" y="7"/>
                    <a:pt x="12" y="9"/>
                    <a:pt x="11" y="10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6" y="8"/>
                    <a:pt x="6" y="6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75" y="1690"/>
              <a:ext cx="32" cy="34"/>
            </a:xfrm>
            <a:custGeom>
              <a:avLst/>
              <a:gdLst>
                <a:gd name="T0" fmla="*/ 14 w 15"/>
                <a:gd name="T1" fmla="*/ 8 h 16"/>
                <a:gd name="T2" fmla="*/ 14 w 15"/>
                <a:gd name="T3" fmla="*/ 4 h 16"/>
                <a:gd name="T4" fmla="*/ 12 w 15"/>
                <a:gd name="T5" fmla="*/ 2 h 16"/>
                <a:gd name="T6" fmla="*/ 3 w 15"/>
                <a:gd name="T7" fmla="*/ 3 h 16"/>
                <a:gd name="T8" fmla="*/ 2 w 15"/>
                <a:gd name="T9" fmla="*/ 11 h 16"/>
                <a:gd name="T10" fmla="*/ 10 w 15"/>
                <a:gd name="T11" fmla="*/ 15 h 16"/>
                <a:gd name="T12" fmla="*/ 14 w 15"/>
                <a:gd name="T13" fmla="*/ 8 h 16"/>
                <a:gd name="T14" fmla="*/ 9 w 15"/>
                <a:gd name="T15" fmla="*/ 11 h 16"/>
                <a:gd name="T16" fmla="*/ 5 w 15"/>
                <a:gd name="T17" fmla="*/ 9 h 16"/>
                <a:gd name="T18" fmla="*/ 5 w 15"/>
                <a:gd name="T19" fmla="*/ 7 h 16"/>
                <a:gd name="T20" fmla="*/ 6 w 15"/>
                <a:gd name="T21" fmla="*/ 4 h 16"/>
                <a:gd name="T22" fmla="*/ 10 w 15"/>
                <a:gd name="T23" fmla="*/ 6 h 16"/>
                <a:gd name="T24" fmla="*/ 9 w 15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6">
                  <a:moveTo>
                    <a:pt x="14" y="8"/>
                  </a:moveTo>
                  <a:cubicBezTo>
                    <a:pt x="14" y="7"/>
                    <a:pt x="14" y="6"/>
                    <a:pt x="14" y="4"/>
                  </a:cubicBezTo>
                  <a:cubicBezTo>
                    <a:pt x="14" y="3"/>
                    <a:pt x="13" y="3"/>
                    <a:pt x="12" y="2"/>
                  </a:cubicBezTo>
                  <a:cubicBezTo>
                    <a:pt x="9" y="0"/>
                    <a:pt x="6" y="1"/>
                    <a:pt x="3" y="3"/>
                  </a:cubicBezTo>
                  <a:cubicBezTo>
                    <a:pt x="1" y="5"/>
                    <a:pt x="0" y="9"/>
                    <a:pt x="2" y="11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1"/>
                    <a:pt x="14" y="8"/>
                  </a:cubicBezTo>
                  <a:close/>
                  <a:moveTo>
                    <a:pt x="9" y="11"/>
                  </a:moveTo>
                  <a:cubicBezTo>
                    <a:pt x="8" y="11"/>
                    <a:pt x="6" y="11"/>
                    <a:pt x="5" y="9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5" y="6"/>
                    <a:pt x="5" y="4"/>
                    <a:pt x="6" y="4"/>
                  </a:cubicBezTo>
                  <a:cubicBezTo>
                    <a:pt x="8" y="3"/>
                    <a:pt x="10" y="4"/>
                    <a:pt x="10" y="6"/>
                  </a:cubicBezTo>
                  <a:cubicBezTo>
                    <a:pt x="11" y="7"/>
                    <a:pt x="10" y="9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25" y="1698"/>
              <a:ext cx="31" cy="34"/>
            </a:xfrm>
            <a:custGeom>
              <a:avLst/>
              <a:gdLst>
                <a:gd name="T0" fmla="*/ 15 w 15"/>
                <a:gd name="T1" fmla="*/ 8 h 16"/>
                <a:gd name="T2" fmla="*/ 7 w 15"/>
                <a:gd name="T3" fmla="*/ 0 h 16"/>
                <a:gd name="T4" fmla="*/ 2 w 15"/>
                <a:gd name="T5" fmla="*/ 2 h 16"/>
                <a:gd name="T6" fmla="*/ 1 w 15"/>
                <a:gd name="T7" fmla="*/ 8 h 16"/>
                <a:gd name="T8" fmla="*/ 5 w 15"/>
                <a:gd name="T9" fmla="*/ 13 h 16"/>
                <a:gd name="T10" fmla="*/ 15 w 15"/>
                <a:gd name="T11" fmla="*/ 8 h 16"/>
                <a:gd name="T12" fmla="*/ 5 w 15"/>
                <a:gd name="T13" fmla="*/ 2 h 16"/>
                <a:gd name="T14" fmla="*/ 10 w 15"/>
                <a:gd name="T15" fmla="*/ 5 h 16"/>
                <a:gd name="T16" fmla="*/ 10 w 15"/>
                <a:gd name="T17" fmla="*/ 10 h 16"/>
                <a:gd name="T18" fmla="*/ 7 w 15"/>
                <a:gd name="T19" fmla="*/ 9 h 16"/>
                <a:gd name="T20" fmla="*/ 5 w 15"/>
                <a:gd name="T21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6">
                  <a:moveTo>
                    <a:pt x="15" y="8"/>
                  </a:moveTo>
                  <a:cubicBezTo>
                    <a:pt x="15" y="4"/>
                    <a:pt x="11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6"/>
                    <a:pt x="14" y="13"/>
                    <a:pt x="15" y="8"/>
                  </a:cubicBezTo>
                  <a:close/>
                  <a:moveTo>
                    <a:pt x="5" y="2"/>
                  </a:moveTo>
                  <a:cubicBezTo>
                    <a:pt x="7" y="3"/>
                    <a:pt x="9" y="3"/>
                    <a:pt x="10" y="5"/>
                  </a:cubicBezTo>
                  <a:cubicBezTo>
                    <a:pt x="11" y="6"/>
                    <a:pt x="11" y="9"/>
                    <a:pt x="10" y="10"/>
                  </a:cubicBezTo>
                  <a:cubicBezTo>
                    <a:pt x="9" y="10"/>
                    <a:pt x="8" y="10"/>
                    <a:pt x="7" y="9"/>
                  </a:cubicBezTo>
                  <a:cubicBezTo>
                    <a:pt x="5" y="8"/>
                    <a:pt x="4" y="5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5" y="1928"/>
              <a:ext cx="29" cy="36"/>
            </a:xfrm>
            <a:custGeom>
              <a:avLst/>
              <a:gdLst>
                <a:gd name="T0" fmla="*/ 3 w 14"/>
                <a:gd name="T1" fmla="*/ 1 h 17"/>
                <a:gd name="T2" fmla="*/ 0 w 14"/>
                <a:gd name="T3" fmla="*/ 9 h 17"/>
                <a:gd name="T4" fmla="*/ 4 w 14"/>
                <a:gd name="T5" fmla="*/ 15 h 17"/>
                <a:gd name="T6" fmla="*/ 11 w 14"/>
                <a:gd name="T7" fmla="*/ 15 h 17"/>
                <a:gd name="T8" fmla="*/ 14 w 14"/>
                <a:gd name="T9" fmla="*/ 9 h 17"/>
                <a:gd name="T10" fmla="*/ 10 w 14"/>
                <a:gd name="T11" fmla="*/ 2 h 17"/>
                <a:gd name="T12" fmla="*/ 3 w 14"/>
                <a:gd name="T13" fmla="*/ 1 h 17"/>
                <a:gd name="T14" fmla="*/ 5 w 14"/>
                <a:gd name="T15" fmla="*/ 4 h 17"/>
                <a:gd name="T16" fmla="*/ 9 w 14"/>
                <a:gd name="T17" fmla="*/ 6 h 17"/>
                <a:gd name="T18" fmla="*/ 9 w 14"/>
                <a:gd name="T19" fmla="*/ 11 h 17"/>
                <a:gd name="T20" fmla="*/ 5 w 14"/>
                <a:gd name="T21" fmla="*/ 11 h 17"/>
                <a:gd name="T22" fmla="*/ 5 w 14"/>
                <a:gd name="T2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7">
                  <a:moveTo>
                    <a:pt x="3" y="1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2"/>
                    <a:pt x="2" y="14"/>
                    <a:pt x="4" y="15"/>
                  </a:cubicBezTo>
                  <a:cubicBezTo>
                    <a:pt x="6" y="17"/>
                    <a:pt x="9" y="17"/>
                    <a:pt x="11" y="15"/>
                  </a:cubicBezTo>
                  <a:cubicBezTo>
                    <a:pt x="13" y="14"/>
                    <a:pt x="14" y="11"/>
                    <a:pt x="14" y="9"/>
                  </a:cubicBezTo>
                  <a:cubicBezTo>
                    <a:pt x="13" y="6"/>
                    <a:pt x="12" y="4"/>
                    <a:pt x="10" y="2"/>
                  </a:cubicBezTo>
                  <a:cubicBezTo>
                    <a:pt x="8" y="1"/>
                    <a:pt x="5" y="0"/>
                    <a:pt x="3" y="1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9" y="6"/>
                  </a:cubicBezTo>
                  <a:cubicBezTo>
                    <a:pt x="10" y="8"/>
                    <a:pt x="10" y="9"/>
                    <a:pt x="9" y="11"/>
                  </a:cubicBezTo>
                  <a:cubicBezTo>
                    <a:pt x="8" y="12"/>
                    <a:pt x="6" y="12"/>
                    <a:pt x="5" y="11"/>
                  </a:cubicBezTo>
                  <a:cubicBezTo>
                    <a:pt x="5" y="9"/>
                    <a:pt x="5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63" y="2333"/>
              <a:ext cx="31" cy="34"/>
            </a:xfrm>
            <a:custGeom>
              <a:avLst/>
              <a:gdLst>
                <a:gd name="T0" fmla="*/ 9 w 15"/>
                <a:gd name="T1" fmla="*/ 1 h 16"/>
                <a:gd name="T2" fmla="*/ 7 w 15"/>
                <a:gd name="T3" fmla="*/ 1 h 16"/>
                <a:gd name="T4" fmla="*/ 1 w 15"/>
                <a:gd name="T5" fmla="*/ 7 h 16"/>
                <a:gd name="T6" fmla="*/ 2 w 15"/>
                <a:gd name="T7" fmla="*/ 13 h 16"/>
                <a:gd name="T8" fmla="*/ 8 w 15"/>
                <a:gd name="T9" fmla="*/ 15 h 16"/>
                <a:gd name="T10" fmla="*/ 14 w 15"/>
                <a:gd name="T11" fmla="*/ 11 h 16"/>
                <a:gd name="T12" fmla="*/ 14 w 15"/>
                <a:gd name="T13" fmla="*/ 4 h 16"/>
                <a:gd name="T14" fmla="*/ 9 w 15"/>
                <a:gd name="T15" fmla="*/ 1 h 16"/>
                <a:gd name="T16" fmla="*/ 9 w 15"/>
                <a:gd name="T17" fmla="*/ 12 h 16"/>
                <a:gd name="T18" fmla="*/ 6 w 15"/>
                <a:gd name="T19" fmla="*/ 10 h 16"/>
                <a:gd name="T20" fmla="*/ 6 w 15"/>
                <a:gd name="T21" fmla="*/ 9 h 16"/>
                <a:gd name="T22" fmla="*/ 7 w 15"/>
                <a:gd name="T23" fmla="*/ 6 h 16"/>
                <a:gd name="T24" fmla="*/ 8 w 15"/>
                <a:gd name="T25" fmla="*/ 4 h 16"/>
                <a:gd name="T26" fmla="*/ 11 w 15"/>
                <a:gd name="T27" fmla="*/ 6 h 16"/>
                <a:gd name="T28" fmla="*/ 9 w 15"/>
                <a:gd name="T2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6">
                  <a:moveTo>
                    <a:pt x="9" y="1"/>
                  </a:moveTo>
                  <a:cubicBezTo>
                    <a:pt x="8" y="1"/>
                    <a:pt x="7" y="1"/>
                    <a:pt x="7" y="1"/>
                  </a:cubicBezTo>
                  <a:cubicBezTo>
                    <a:pt x="4" y="3"/>
                    <a:pt x="2" y="4"/>
                    <a:pt x="1" y="7"/>
                  </a:cubicBezTo>
                  <a:cubicBezTo>
                    <a:pt x="0" y="9"/>
                    <a:pt x="0" y="12"/>
                    <a:pt x="2" y="13"/>
                  </a:cubicBezTo>
                  <a:cubicBezTo>
                    <a:pt x="3" y="15"/>
                    <a:pt x="6" y="16"/>
                    <a:pt x="8" y="15"/>
                  </a:cubicBezTo>
                  <a:cubicBezTo>
                    <a:pt x="11" y="15"/>
                    <a:pt x="13" y="13"/>
                    <a:pt x="14" y="11"/>
                  </a:cubicBezTo>
                  <a:cubicBezTo>
                    <a:pt x="15" y="9"/>
                    <a:pt x="15" y="6"/>
                    <a:pt x="14" y="4"/>
                  </a:cubicBezTo>
                  <a:cubicBezTo>
                    <a:pt x="14" y="2"/>
                    <a:pt x="11" y="0"/>
                    <a:pt x="9" y="1"/>
                  </a:cubicBezTo>
                  <a:close/>
                  <a:moveTo>
                    <a:pt x="9" y="12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11" y="5"/>
                    <a:pt x="11" y="6"/>
                  </a:cubicBezTo>
                  <a:cubicBezTo>
                    <a:pt x="11" y="8"/>
                    <a:pt x="10" y="10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25" y="2190"/>
              <a:ext cx="38" cy="33"/>
            </a:xfrm>
            <a:custGeom>
              <a:avLst/>
              <a:gdLst>
                <a:gd name="T0" fmla="*/ 11 w 18"/>
                <a:gd name="T1" fmla="*/ 2 h 16"/>
                <a:gd name="T2" fmla="*/ 3 w 18"/>
                <a:gd name="T3" fmla="*/ 2 h 16"/>
                <a:gd name="T4" fmla="*/ 1 w 18"/>
                <a:gd name="T5" fmla="*/ 4 h 16"/>
                <a:gd name="T6" fmla="*/ 3 w 18"/>
                <a:gd name="T7" fmla="*/ 13 h 16"/>
                <a:gd name="T8" fmla="*/ 13 w 18"/>
                <a:gd name="T9" fmla="*/ 15 h 16"/>
                <a:gd name="T10" fmla="*/ 17 w 18"/>
                <a:gd name="T11" fmla="*/ 10 h 16"/>
                <a:gd name="T12" fmla="*/ 11 w 18"/>
                <a:gd name="T13" fmla="*/ 2 h 16"/>
                <a:gd name="T14" fmla="*/ 13 w 18"/>
                <a:gd name="T15" fmla="*/ 11 h 16"/>
                <a:gd name="T16" fmla="*/ 9 w 18"/>
                <a:gd name="T17" fmla="*/ 11 h 16"/>
                <a:gd name="T18" fmla="*/ 6 w 18"/>
                <a:gd name="T19" fmla="*/ 8 h 16"/>
                <a:gd name="T20" fmla="*/ 5 w 18"/>
                <a:gd name="T21" fmla="*/ 5 h 16"/>
                <a:gd name="T22" fmla="*/ 7 w 18"/>
                <a:gd name="T23" fmla="*/ 4 h 16"/>
                <a:gd name="T24" fmla="*/ 13 w 18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1" y="2"/>
                  </a:moveTo>
                  <a:cubicBezTo>
                    <a:pt x="8" y="1"/>
                    <a:pt x="5" y="0"/>
                    <a:pt x="3" y="2"/>
                  </a:cubicBezTo>
                  <a:cubicBezTo>
                    <a:pt x="2" y="2"/>
                    <a:pt x="2" y="3"/>
                    <a:pt x="1" y="4"/>
                  </a:cubicBezTo>
                  <a:cubicBezTo>
                    <a:pt x="0" y="7"/>
                    <a:pt x="1" y="11"/>
                    <a:pt x="3" y="13"/>
                  </a:cubicBezTo>
                  <a:cubicBezTo>
                    <a:pt x="6" y="15"/>
                    <a:pt x="10" y="16"/>
                    <a:pt x="13" y="15"/>
                  </a:cubicBezTo>
                  <a:cubicBezTo>
                    <a:pt x="15" y="14"/>
                    <a:pt x="17" y="12"/>
                    <a:pt x="17" y="10"/>
                  </a:cubicBezTo>
                  <a:cubicBezTo>
                    <a:pt x="18" y="6"/>
                    <a:pt x="14" y="3"/>
                    <a:pt x="11" y="2"/>
                  </a:cubicBezTo>
                  <a:close/>
                  <a:moveTo>
                    <a:pt x="13" y="11"/>
                  </a:moveTo>
                  <a:cubicBezTo>
                    <a:pt x="11" y="12"/>
                    <a:pt x="10" y="12"/>
                    <a:pt x="9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7"/>
                    <a:pt x="5" y="6"/>
                    <a:pt x="5" y="5"/>
                  </a:cubicBezTo>
                  <a:cubicBezTo>
                    <a:pt x="6" y="4"/>
                    <a:pt x="6" y="3"/>
                    <a:pt x="7" y="4"/>
                  </a:cubicBezTo>
                  <a:cubicBezTo>
                    <a:pt x="11" y="4"/>
                    <a:pt x="14" y="8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40" y="2344"/>
              <a:ext cx="37" cy="31"/>
            </a:xfrm>
            <a:custGeom>
              <a:avLst/>
              <a:gdLst>
                <a:gd name="T0" fmla="*/ 7 w 18"/>
                <a:gd name="T1" fmla="*/ 0 h 15"/>
                <a:gd name="T2" fmla="*/ 3 w 18"/>
                <a:gd name="T3" fmla="*/ 2 h 15"/>
                <a:gd name="T4" fmla="*/ 1 w 18"/>
                <a:gd name="T5" fmla="*/ 5 h 15"/>
                <a:gd name="T6" fmla="*/ 1 w 18"/>
                <a:gd name="T7" fmla="*/ 12 h 15"/>
                <a:gd name="T8" fmla="*/ 9 w 18"/>
                <a:gd name="T9" fmla="*/ 15 h 15"/>
                <a:gd name="T10" fmla="*/ 16 w 18"/>
                <a:gd name="T11" fmla="*/ 12 h 15"/>
                <a:gd name="T12" fmla="*/ 16 w 18"/>
                <a:gd name="T13" fmla="*/ 5 h 15"/>
                <a:gd name="T14" fmla="*/ 7 w 18"/>
                <a:gd name="T15" fmla="*/ 0 h 15"/>
                <a:gd name="T16" fmla="*/ 12 w 18"/>
                <a:gd name="T17" fmla="*/ 11 h 15"/>
                <a:gd name="T18" fmla="*/ 5 w 18"/>
                <a:gd name="T19" fmla="*/ 8 h 15"/>
                <a:gd name="T20" fmla="*/ 6 w 18"/>
                <a:gd name="T21" fmla="*/ 5 h 15"/>
                <a:gd name="T22" fmla="*/ 12 w 18"/>
                <a:gd name="T23" fmla="*/ 5 h 15"/>
                <a:gd name="T24" fmla="*/ 12 w 18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5">
                  <a:moveTo>
                    <a:pt x="7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2" y="3"/>
                    <a:pt x="2" y="4"/>
                    <a:pt x="1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2" y="15"/>
                    <a:pt x="6" y="15"/>
                    <a:pt x="9" y="15"/>
                  </a:cubicBezTo>
                  <a:cubicBezTo>
                    <a:pt x="12" y="15"/>
                    <a:pt x="15" y="15"/>
                    <a:pt x="16" y="12"/>
                  </a:cubicBezTo>
                  <a:cubicBezTo>
                    <a:pt x="18" y="10"/>
                    <a:pt x="18" y="7"/>
                    <a:pt x="16" y="5"/>
                  </a:cubicBezTo>
                  <a:cubicBezTo>
                    <a:pt x="14" y="2"/>
                    <a:pt x="11" y="0"/>
                    <a:pt x="7" y="0"/>
                  </a:cubicBezTo>
                  <a:close/>
                  <a:moveTo>
                    <a:pt x="12" y="11"/>
                  </a:moveTo>
                  <a:cubicBezTo>
                    <a:pt x="10" y="12"/>
                    <a:pt x="6" y="11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7" y="4"/>
                    <a:pt x="10" y="4"/>
                    <a:pt x="12" y="5"/>
                  </a:cubicBezTo>
                  <a:cubicBezTo>
                    <a:pt x="13" y="7"/>
                    <a:pt x="13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08" y="2228"/>
              <a:ext cx="34" cy="33"/>
            </a:xfrm>
            <a:custGeom>
              <a:avLst/>
              <a:gdLst>
                <a:gd name="T0" fmla="*/ 5 w 16"/>
                <a:gd name="T1" fmla="*/ 0 h 16"/>
                <a:gd name="T2" fmla="*/ 2 w 16"/>
                <a:gd name="T3" fmla="*/ 1 h 16"/>
                <a:gd name="T4" fmla="*/ 2 w 16"/>
                <a:gd name="T5" fmla="*/ 10 h 16"/>
                <a:gd name="T6" fmla="*/ 4 w 16"/>
                <a:gd name="T7" fmla="*/ 13 h 16"/>
                <a:gd name="T8" fmla="*/ 11 w 16"/>
                <a:gd name="T9" fmla="*/ 15 h 16"/>
                <a:gd name="T10" fmla="*/ 16 w 16"/>
                <a:gd name="T11" fmla="*/ 9 h 16"/>
                <a:gd name="T12" fmla="*/ 5 w 16"/>
                <a:gd name="T13" fmla="*/ 0 h 16"/>
                <a:gd name="T14" fmla="*/ 10 w 16"/>
                <a:gd name="T15" fmla="*/ 12 h 16"/>
                <a:gd name="T16" fmla="*/ 6 w 16"/>
                <a:gd name="T17" fmla="*/ 10 h 16"/>
                <a:gd name="T18" fmla="*/ 5 w 16"/>
                <a:gd name="T19" fmla="*/ 4 h 16"/>
                <a:gd name="T20" fmla="*/ 6 w 16"/>
                <a:gd name="T21" fmla="*/ 3 h 16"/>
                <a:gd name="T22" fmla="*/ 11 w 16"/>
                <a:gd name="T23" fmla="*/ 6 h 16"/>
                <a:gd name="T24" fmla="*/ 10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7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5"/>
                    <a:pt x="9" y="16"/>
                    <a:pt x="11" y="15"/>
                  </a:cubicBezTo>
                  <a:cubicBezTo>
                    <a:pt x="14" y="14"/>
                    <a:pt x="15" y="12"/>
                    <a:pt x="16" y="9"/>
                  </a:cubicBezTo>
                  <a:cubicBezTo>
                    <a:pt x="15" y="4"/>
                    <a:pt x="10" y="0"/>
                    <a:pt x="5" y="0"/>
                  </a:cubicBezTo>
                  <a:close/>
                  <a:moveTo>
                    <a:pt x="10" y="12"/>
                  </a:moveTo>
                  <a:cubicBezTo>
                    <a:pt x="9" y="13"/>
                    <a:pt x="7" y="11"/>
                    <a:pt x="6" y="10"/>
                  </a:cubicBezTo>
                  <a:cubicBezTo>
                    <a:pt x="6" y="8"/>
                    <a:pt x="6" y="6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8" y="2"/>
                    <a:pt x="10" y="4"/>
                    <a:pt x="11" y="6"/>
                  </a:cubicBezTo>
                  <a:cubicBezTo>
                    <a:pt x="11" y="8"/>
                    <a:pt x="11" y="10"/>
                    <a:pt x="1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1873"/>
              <a:ext cx="33" cy="38"/>
            </a:xfrm>
            <a:custGeom>
              <a:avLst/>
              <a:gdLst>
                <a:gd name="T0" fmla="*/ 0 w 16"/>
                <a:gd name="T1" fmla="*/ 6 h 18"/>
                <a:gd name="T2" fmla="*/ 0 w 16"/>
                <a:gd name="T3" fmla="*/ 12 h 18"/>
                <a:gd name="T4" fmla="*/ 1 w 16"/>
                <a:gd name="T5" fmla="*/ 16 h 18"/>
                <a:gd name="T6" fmla="*/ 3 w 16"/>
                <a:gd name="T7" fmla="*/ 17 h 18"/>
                <a:gd name="T8" fmla="*/ 10 w 16"/>
                <a:gd name="T9" fmla="*/ 17 h 18"/>
                <a:gd name="T10" fmla="*/ 15 w 16"/>
                <a:gd name="T11" fmla="*/ 13 h 18"/>
                <a:gd name="T12" fmla="*/ 13 w 16"/>
                <a:gd name="T13" fmla="*/ 5 h 18"/>
                <a:gd name="T14" fmla="*/ 5 w 16"/>
                <a:gd name="T15" fmla="*/ 1 h 18"/>
                <a:gd name="T16" fmla="*/ 0 w 16"/>
                <a:gd name="T17" fmla="*/ 6 h 18"/>
                <a:gd name="T18" fmla="*/ 5 w 16"/>
                <a:gd name="T19" fmla="*/ 5 h 18"/>
                <a:gd name="T20" fmla="*/ 7 w 16"/>
                <a:gd name="T21" fmla="*/ 5 h 18"/>
                <a:gd name="T22" fmla="*/ 11 w 16"/>
                <a:gd name="T23" fmla="*/ 13 h 18"/>
                <a:gd name="T24" fmla="*/ 6 w 16"/>
                <a:gd name="T25" fmla="*/ 13 h 18"/>
                <a:gd name="T26" fmla="*/ 5 w 16"/>
                <a:gd name="T27" fmla="*/ 6 h 18"/>
                <a:gd name="T28" fmla="*/ 5 w 16"/>
                <a:gd name="T2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8">
                  <a:moveTo>
                    <a:pt x="0" y="6"/>
                  </a:move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6" y="18"/>
                    <a:pt x="8" y="18"/>
                    <a:pt x="10" y="17"/>
                  </a:cubicBezTo>
                  <a:cubicBezTo>
                    <a:pt x="13" y="17"/>
                    <a:pt x="15" y="15"/>
                    <a:pt x="15" y="13"/>
                  </a:cubicBezTo>
                  <a:cubicBezTo>
                    <a:pt x="16" y="10"/>
                    <a:pt x="15" y="7"/>
                    <a:pt x="13" y="5"/>
                  </a:cubicBezTo>
                  <a:cubicBezTo>
                    <a:pt x="11" y="3"/>
                    <a:pt x="8" y="0"/>
                    <a:pt x="5" y="1"/>
                  </a:cubicBezTo>
                  <a:cubicBezTo>
                    <a:pt x="3" y="2"/>
                    <a:pt x="1" y="4"/>
                    <a:pt x="0" y="6"/>
                  </a:cubicBezTo>
                  <a:close/>
                  <a:moveTo>
                    <a:pt x="5" y="5"/>
                  </a:moveTo>
                  <a:cubicBezTo>
                    <a:pt x="5" y="4"/>
                    <a:pt x="7" y="4"/>
                    <a:pt x="7" y="5"/>
                  </a:cubicBezTo>
                  <a:cubicBezTo>
                    <a:pt x="10" y="7"/>
                    <a:pt x="11" y="10"/>
                    <a:pt x="11" y="13"/>
                  </a:cubicBezTo>
                  <a:cubicBezTo>
                    <a:pt x="10" y="13"/>
                    <a:pt x="8" y="13"/>
                    <a:pt x="6" y="13"/>
                  </a:cubicBezTo>
                  <a:cubicBezTo>
                    <a:pt x="5" y="11"/>
                    <a:pt x="5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17" y="1694"/>
              <a:ext cx="49" cy="34"/>
            </a:xfrm>
            <a:custGeom>
              <a:avLst/>
              <a:gdLst>
                <a:gd name="T0" fmla="*/ 20 w 23"/>
                <a:gd name="T1" fmla="*/ 8 h 16"/>
                <a:gd name="T2" fmla="*/ 13 w 23"/>
                <a:gd name="T3" fmla="*/ 1 h 16"/>
                <a:gd name="T4" fmla="*/ 4 w 23"/>
                <a:gd name="T5" fmla="*/ 2 h 16"/>
                <a:gd name="T6" fmla="*/ 2 w 23"/>
                <a:gd name="T7" fmla="*/ 11 h 16"/>
                <a:gd name="T8" fmla="*/ 7 w 23"/>
                <a:gd name="T9" fmla="*/ 14 h 16"/>
                <a:gd name="T10" fmla="*/ 16 w 23"/>
                <a:gd name="T11" fmla="*/ 15 h 16"/>
                <a:gd name="T12" fmla="*/ 20 w 23"/>
                <a:gd name="T13" fmla="*/ 8 h 16"/>
                <a:gd name="T14" fmla="*/ 6 w 23"/>
                <a:gd name="T15" fmla="*/ 7 h 16"/>
                <a:gd name="T16" fmla="*/ 12 w 23"/>
                <a:gd name="T17" fmla="*/ 4 h 16"/>
                <a:gd name="T18" fmla="*/ 6 w 23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6">
                  <a:moveTo>
                    <a:pt x="20" y="8"/>
                  </a:moveTo>
                  <a:cubicBezTo>
                    <a:pt x="18" y="5"/>
                    <a:pt x="16" y="2"/>
                    <a:pt x="13" y="1"/>
                  </a:cubicBezTo>
                  <a:cubicBezTo>
                    <a:pt x="10" y="0"/>
                    <a:pt x="6" y="0"/>
                    <a:pt x="4" y="2"/>
                  </a:cubicBezTo>
                  <a:cubicBezTo>
                    <a:pt x="1" y="4"/>
                    <a:pt x="0" y="8"/>
                    <a:pt x="2" y="11"/>
                  </a:cubicBezTo>
                  <a:cubicBezTo>
                    <a:pt x="4" y="12"/>
                    <a:pt x="6" y="13"/>
                    <a:pt x="7" y="14"/>
                  </a:cubicBezTo>
                  <a:cubicBezTo>
                    <a:pt x="10" y="15"/>
                    <a:pt x="13" y="16"/>
                    <a:pt x="16" y="15"/>
                  </a:cubicBezTo>
                  <a:cubicBezTo>
                    <a:pt x="19" y="14"/>
                    <a:pt x="21" y="11"/>
                    <a:pt x="20" y="8"/>
                  </a:cubicBezTo>
                  <a:close/>
                  <a:moveTo>
                    <a:pt x="6" y="7"/>
                  </a:moveTo>
                  <a:cubicBezTo>
                    <a:pt x="7" y="4"/>
                    <a:pt x="10" y="3"/>
                    <a:pt x="12" y="4"/>
                  </a:cubicBezTo>
                  <a:cubicBezTo>
                    <a:pt x="23" y="9"/>
                    <a:pt x="4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7" y="1810"/>
              <a:ext cx="38" cy="38"/>
            </a:xfrm>
            <a:custGeom>
              <a:avLst/>
              <a:gdLst>
                <a:gd name="T0" fmla="*/ 6 w 18"/>
                <a:gd name="T1" fmla="*/ 1 h 18"/>
                <a:gd name="T2" fmla="*/ 1 w 18"/>
                <a:gd name="T3" fmla="*/ 9 h 18"/>
                <a:gd name="T4" fmla="*/ 4 w 18"/>
                <a:gd name="T5" fmla="*/ 14 h 18"/>
                <a:gd name="T6" fmla="*/ 11 w 18"/>
                <a:gd name="T7" fmla="*/ 18 h 18"/>
                <a:gd name="T8" fmla="*/ 16 w 18"/>
                <a:gd name="T9" fmla="*/ 17 h 18"/>
                <a:gd name="T10" fmla="*/ 18 w 18"/>
                <a:gd name="T11" fmla="*/ 14 h 18"/>
                <a:gd name="T12" fmla="*/ 15 w 18"/>
                <a:gd name="T13" fmla="*/ 4 h 18"/>
                <a:gd name="T14" fmla="*/ 6 w 18"/>
                <a:gd name="T15" fmla="*/ 1 h 18"/>
                <a:gd name="T16" fmla="*/ 13 w 18"/>
                <a:gd name="T17" fmla="*/ 14 h 18"/>
                <a:gd name="T18" fmla="*/ 7 w 18"/>
                <a:gd name="T19" fmla="*/ 11 h 18"/>
                <a:gd name="T20" fmla="*/ 8 w 18"/>
                <a:gd name="T21" fmla="*/ 5 h 18"/>
                <a:gd name="T22" fmla="*/ 13 w 18"/>
                <a:gd name="T23" fmla="*/ 8 h 18"/>
                <a:gd name="T24" fmla="*/ 13 w 18"/>
                <a:gd name="T2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6" y="1"/>
                  </a:moveTo>
                  <a:cubicBezTo>
                    <a:pt x="3" y="2"/>
                    <a:pt x="0" y="6"/>
                    <a:pt x="1" y="9"/>
                  </a:cubicBezTo>
                  <a:cubicBezTo>
                    <a:pt x="1" y="11"/>
                    <a:pt x="3" y="13"/>
                    <a:pt x="4" y="14"/>
                  </a:cubicBezTo>
                  <a:cubicBezTo>
                    <a:pt x="6" y="16"/>
                    <a:pt x="8" y="17"/>
                    <a:pt x="11" y="18"/>
                  </a:cubicBezTo>
                  <a:cubicBezTo>
                    <a:pt x="13" y="18"/>
                    <a:pt x="15" y="18"/>
                    <a:pt x="16" y="17"/>
                  </a:cubicBezTo>
                  <a:cubicBezTo>
                    <a:pt x="17" y="16"/>
                    <a:pt x="17" y="15"/>
                    <a:pt x="18" y="14"/>
                  </a:cubicBezTo>
                  <a:cubicBezTo>
                    <a:pt x="18" y="11"/>
                    <a:pt x="17" y="7"/>
                    <a:pt x="15" y="4"/>
                  </a:cubicBezTo>
                  <a:cubicBezTo>
                    <a:pt x="13" y="2"/>
                    <a:pt x="9" y="0"/>
                    <a:pt x="6" y="1"/>
                  </a:cubicBezTo>
                  <a:close/>
                  <a:moveTo>
                    <a:pt x="13" y="14"/>
                  </a:moveTo>
                  <a:cubicBezTo>
                    <a:pt x="11" y="14"/>
                    <a:pt x="8" y="13"/>
                    <a:pt x="7" y="11"/>
                  </a:cubicBezTo>
                  <a:cubicBezTo>
                    <a:pt x="6" y="9"/>
                    <a:pt x="6" y="6"/>
                    <a:pt x="8" y="5"/>
                  </a:cubicBezTo>
                  <a:cubicBezTo>
                    <a:pt x="10" y="4"/>
                    <a:pt x="12" y="6"/>
                    <a:pt x="13" y="8"/>
                  </a:cubicBezTo>
                  <a:cubicBezTo>
                    <a:pt x="14" y="10"/>
                    <a:pt x="14" y="12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7" y="2069"/>
              <a:ext cx="33" cy="41"/>
            </a:xfrm>
            <a:custGeom>
              <a:avLst/>
              <a:gdLst>
                <a:gd name="T0" fmla="*/ 9 w 16"/>
                <a:gd name="T1" fmla="*/ 18 h 19"/>
                <a:gd name="T2" fmla="*/ 15 w 16"/>
                <a:gd name="T3" fmla="*/ 8 h 19"/>
                <a:gd name="T4" fmla="*/ 5 w 16"/>
                <a:gd name="T5" fmla="*/ 1 h 19"/>
                <a:gd name="T6" fmla="*/ 1 w 16"/>
                <a:gd name="T7" fmla="*/ 4 h 19"/>
                <a:gd name="T8" fmla="*/ 0 w 16"/>
                <a:gd name="T9" fmla="*/ 10 h 19"/>
                <a:gd name="T10" fmla="*/ 0 w 16"/>
                <a:gd name="T11" fmla="*/ 14 h 19"/>
                <a:gd name="T12" fmla="*/ 9 w 16"/>
                <a:gd name="T13" fmla="*/ 18 h 19"/>
                <a:gd name="T14" fmla="*/ 5 w 16"/>
                <a:gd name="T15" fmla="*/ 6 h 19"/>
                <a:gd name="T16" fmla="*/ 5 w 16"/>
                <a:gd name="T17" fmla="*/ 4 h 19"/>
                <a:gd name="T18" fmla="*/ 9 w 16"/>
                <a:gd name="T19" fmla="*/ 4 h 19"/>
                <a:gd name="T20" fmla="*/ 11 w 16"/>
                <a:gd name="T21" fmla="*/ 9 h 19"/>
                <a:gd name="T22" fmla="*/ 10 w 16"/>
                <a:gd name="T23" fmla="*/ 14 h 19"/>
                <a:gd name="T24" fmla="*/ 5 w 16"/>
                <a:gd name="T25" fmla="*/ 14 h 19"/>
                <a:gd name="T26" fmla="*/ 5 w 16"/>
                <a:gd name="T27" fmla="*/ 12 h 19"/>
                <a:gd name="T28" fmla="*/ 5 w 16"/>
                <a:gd name="T2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9">
                  <a:moveTo>
                    <a:pt x="9" y="18"/>
                  </a:moveTo>
                  <a:cubicBezTo>
                    <a:pt x="13" y="17"/>
                    <a:pt x="16" y="12"/>
                    <a:pt x="15" y="8"/>
                  </a:cubicBezTo>
                  <a:cubicBezTo>
                    <a:pt x="14" y="3"/>
                    <a:pt x="10" y="0"/>
                    <a:pt x="5" y="1"/>
                  </a:cubicBezTo>
                  <a:cubicBezTo>
                    <a:pt x="4" y="1"/>
                    <a:pt x="2" y="3"/>
                    <a:pt x="1" y="4"/>
                  </a:cubicBezTo>
                  <a:cubicBezTo>
                    <a:pt x="1" y="6"/>
                    <a:pt x="0" y="8"/>
                    <a:pt x="0" y="10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7"/>
                    <a:pt x="6" y="19"/>
                    <a:pt x="9" y="18"/>
                  </a:cubicBezTo>
                  <a:close/>
                  <a:moveTo>
                    <a:pt x="5" y="6"/>
                  </a:moveTo>
                  <a:cubicBezTo>
                    <a:pt x="5" y="5"/>
                    <a:pt x="5" y="5"/>
                    <a:pt x="5" y="4"/>
                  </a:cubicBezTo>
                  <a:cubicBezTo>
                    <a:pt x="6" y="3"/>
                    <a:pt x="8" y="3"/>
                    <a:pt x="9" y="4"/>
                  </a:cubicBezTo>
                  <a:cubicBezTo>
                    <a:pt x="10" y="5"/>
                    <a:pt x="11" y="7"/>
                    <a:pt x="11" y="9"/>
                  </a:cubicBezTo>
                  <a:cubicBezTo>
                    <a:pt x="11" y="10"/>
                    <a:pt x="11" y="12"/>
                    <a:pt x="10" y="14"/>
                  </a:cubicBezTo>
                  <a:cubicBezTo>
                    <a:pt x="9" y="15"/>
                    <a:pt x="6" y="15"/>
                    <a:pt x="5" y="14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0"/>
                    <a:pt x="5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63" y="1859"/>
              <a:ext cx="35" cy="3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1 h 18"/>
                <a:gd name="T4" fmla="*/ 12 w 17"/>
                <a:gd name="T5" fmla="*/ 1 h 18"/>
                <a:gd name="T6" fmla="*/ 2 w 17"/>
                <a:gd name="T7" fmla="*/ 2 h 18"/>
                <a:gd name="T8" fmla="*/ 1 w 17"/>
                <a:gd name="T9" fmla="*/ 4 h 18"/>
                <a:gd name="T10" fmla="*/ 2 w 17"/>
                <a:gd name="T11" fmla="*/ 12 h 18"/>
                <a:gd name="T12" fmla="*/ 8 w 17"/>
                <a:gd name="T13" fmla="*/ 17 h 18"/>
                <a:gd name="T14" fmla="*/ 5 w 17"/>
                <a:gd name="T15" fmla="*/ 4 h 18"/>
                <a:gd name="T16" fmla="*/ 10 w 17"/>
                <a:gd name="T17" fmla="*/ 4 h 18"/>
                <a:gd name="T18" fmla="*/ 12 w 17"/>
                <a:gd name="T19" fmla="*/ 8 h 18"/>
                <a:gd name="T20" fmla="*/ 11 w 17"/>
                <a:gd name="T21" fmla="*/ 12 h 18"/>
                <a:gd name="T22" fmla="*/ 5 w 17"/>
                <a:gd name="T23" fmla="*/ 10 h 18"/>
                <a:gd name="T24" fmla="*/ 5 w 17"/>
                <a:gd name="T2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cubicBezTo>
                    <a:pt x="12" y="18"/>
                    <a:pt x="16" y="15"/>
                    <a:pt x="16" y="11"/>
                  </a:cubicBezTo>
                  <a:cubicBezTo>
                    <a:pt x="17" y="7"/>
                    <a:pt x="15" y="3"/>
                    <a:pt x="12" y="1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0" y="6"/>
                    <a:pt x="0" y="9"/>
                    <a:pt x="2" y="12"/>
                  </a:cubicBezTo>
                  <a:cubicBezTo>
                    <a:pt x="3" y="15"/>
                    <a:pt x="5" y="17"/>
                    <a:pt x="8" y="17"/>
                  </a:cubicBezTo>
                  <a:close/>
                  <a:moveTo>
                    <a:pt x="5" y="4"/>
                  </a:moveTo>
                  <a:cubicBezTo>
                    <a:pt x="7" y="4"/>
                    <a:pt x="9" y="4"/>
                    <a:pt x="10" y="4"/>
                  </a:cubicBezTo>
                  <a:cubicBezTo>
                    <a:pt x="11" y="5"/>
                    <a:pt x="12" y="6"/>
                    <a:pt x="12" y="8"/>
                  </a:cubicBezTo>
                  <a:cubicBezTo>
                    <a:pt x="13" y="9"/>
                    <a:pt x="12" y="11"/>
                    <a:pt x="11" y="12"/>
                  </a:cubicBezTo>
                  <a:cubicBezTo>
                    <a:pt x="9" y="13"/>
                    <a:pt x="6" y="12"/>
                    <a:pt x="5" y="10"/>
                  </a:cubicBezTo>
                  <a:cubicBezTo>
                    <a:pt x="4" y="8"/>
                    <a:pt x="4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291"/>
              <a:ext cx="40" cy="40"/>
            </a:xfrm>
            <a:custGeom>
              <a:avLst/>
              <a:gdLst>
                <a:gd name="T0" fmla="*/ 13 w 19"/>
                <a:gd name="T1" fmla="*/ 1 h 19"/>
                <a:gd name="T2" fmla="*/ 5 w 19"/>
                <a:gd name="T3" fmla="*/ 2 h 19"/>
                <a:gd name="T4" fmla="*/ 1 w 19"/>
                <a:gd name="T5" fmla="*/ 9 h 19"/>
                <a:gd name="T6" fmla="*/ 1 w 19"/>
                <a:gd name="T7" fmla="*/ 13 h 19"/>
                <a:gd name="T8" fmla="*/ 3 w 19"/>
                <a:gd name="T9" fmla="*/ 16 h 19"/>
                <a:gd name="T10" fmla="*/ 19 w 19"/>
                <a:gd name="T11" fmla="*/ 10 h 19"/>
                <a:gd name="T12" fmla="*/ 18 w 19"/>
                <a:gd name="T13" fmla="*/ 8 h 19"/>
                <a:gd name="T14" fmla="*/ 13 w 19"/>
                <a:gd name="T15" fmla="*/ 1 h 19"/>
                <a:gd name="T16" fmla="*/ 14 w 19"/>
                <a:gd name="T17" fmla="*/ 9 h 19"/>
                <a:gd name="T18" fmla="*/ 10 w 19"/>
                <a:gd name="T19" fmla="*/ 13 h 19"/>
                <a:gd name="T20" fmla="*/ 6 w 19"/>
                <a:gd name="T21" fmla="*/ 11 h 19"/>
                <a:gd name="T22" fmla="*/ 7 w 19"/>
                <a:gd name="T23" fmla="*/ 8 h 19"/>
                <a:gd name="T24" fmla="*/ 11 w 19"/>
                <a:gd name="T25" fmla="*/ 4 h 19"/>
                <a:gd name="T26" fmla="*/ 14 w 19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9">
                  <a:moveTo>
                    <a:pt x="13" y="1"/>
                  </a:moveTo>
                  <a:cubicBezTo>
                    <a:pt x="10" y="0"/>
                    <a:pt x="7" y="0"/>
                    <a:pt x="5" y="2"/>
                  </a:cubicBezTo>
                  <a:cubicBezTo>
                    <a:pt x="4" y="4"/>
                    <a:pt x="3" y="7"/>
                    <a:pt x="1" y="9"/>
                  </a:cubicBezTo>
                  <a:cubicBezTo>
                    <a:pt x="1" y="10"/>
                    <a:pt x="0" y="11"/>
                    <a:pt x="1" y="13"/>
                  </a:cubicBezTo>
                  <a:cubicBezTo>
                    <a:pt x="1" y="14"/>
                    <a:pt x="2" y="15"/>
                    <a:pt x="3" y="16"/>
                  </a:cubicBezTo>
                  <a:cubicBezTo>
                    <a:pt x="9" y="19"/>
                    <a:pt x="17" y="16"/>
                    <a:pt x="19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5"/>
                    <a:pt x="16" y="3"/>
                    <a:pt x="13" y="1"/>
                  </a:cubicBezTo>
                  <a:close/>
                  <a:moveTo>
                    <a:pt x="14" y="9"/>
                  </a:moveTo>
                  <a:cubicBezTo>
                    <a:pt x="14" y="11"/>
                    <a:pt x="12" y="13"/>
                    <a:pt x="10" y="13"/>
                  </a:cubicBezTo>
                  <a:cubicBezTo>
                    <a:pt x="8" y="14"/>
                    <a:pt x="5" y="13"/>
                    <a:pt x="6" y="11"/>
                  </a:cubicBezTo>
                  <a:cubicBezTo>
                    <a:pt x="6" y="10"/>
                    <a:pt x="8" y="9"/>
                    <a:pt x="7" y="8"/>
                  </a:cubicBezTo>
                  <a:cubicBezTo>
                    <a:pt x="6" y="6"/>
                    <a:pt x="8" y="4"/>
                    <a:pt x="11" y="4"/>
                  </a:cubicBezTo>
                  <a:cubicBezTo>
                    <a:pt x="13" y="4"/>
                    <a:pt x="14" y="7"/>
                    <a:pt x="1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89" y="1705"/>
              <a:ext cx="42" cy="33"/>
            </a:xfrm>
            <a:custGeom>
              <a:avLst/>
              <a:gdLst>
                <a:gd name="T0" fmla="*/ 6 w 20"/>
                <a:gd name="T1" fmla="*/ 15 h 16"/>
                <a:gd name="T2" fmla="*/ 14 w 20"/>
                <a:gd name="T3" fmla="*/ 16 h 16"/>
                <a:gd name="T4" fmla="*/ 16 w 20"/>
                <a:gd name="T5" fmla="*/ 15 h 16"/>
                <a:gd name="T6" fmla="*/ 19 w 20"/>
                <a:gd name="T7" fmla="*/ 7 h 16"/>
                <a:gd name="T8" fmla="*/ 13 w 20"/>
                <a:gd name="T9" fmla="*/ 1 h 16"/>
                <a:gd name="T10" fmla="*/ 9 w 20"/>
                <a:gd name="T11" fmla="*/ 0 h 16"/>
                <a:gd name="T12" fmla="*/ 1 w 20"/>
                <a:gd name="T13" fmla="*/ 6 h 16"/>
                <a:gd name="T14" fmla="*/ 6 w 20"/>
                <a:gd name="T15" fmla="*/ 15 h 16"/>
                <a:gd name="T16" fmla="*/ 6 w 20"/>
                <a:gd name="T17" fmla="*/ 5 h 16"/>
                <a:gd name="T18" fmla="*/ 12 w 20"/>
                <a:gd name="T19" fmla="*/ 5 h 16"/>
                <a:gd name="T20" fmla="*/ 10 w 20"/>
                <a:gd name="T21" fmla="*/ 12 h 16"/>
                <a:gd name="T22" fmla="*/ 6 w 20"/>
                <a:gd name="T2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8" y="16"/>
                    <a:pt x="11" y="16"/>
                    <a:pt x="14" y="16"/>
                  </a:cubicBezTo>
                  <a:cubicBezTo>
                    <a:pt x="14" y="16"/>
                    <a:pt x="15" y="15"/>
                    <a:pt x="16" y="15"/>
                  </a:cubicBezTo>
                  <a:cubicBezTo>
                    <a:pt x="19" y="14"/>
                    <a:pt x="20" y="10"/>
                    <a:pt x="19" y="7"/>
                  </a:cubicBezTo>
                  <a:cubicBezTo>
                    <a:pt x="19" y="4"/>
                    <a:pt x="16" y="2"/>
                    <a:pt x="13" y="1"/>
                  </a:cubicBezTo>
                  <a:cubicBezTo>
                    <a:pt x="12" y="0"/>
                    <a:pt x="10" y="0"/>
                    <a:pt x="9" y="0"/>
                  </a:cubicBezTo>
                  <a:cubicBezTo>
                    <a:pt x="5" y="0"/>
                    <a:pt x="2" y="3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lose/>
                  <a:moveTo>
                    <a:pt x="6" y="5"/>
                  </a:moveTo>
                  <a:cubicBezTo>
                    <a:pt x="8" y="4"/>
                    <a:pt x="10" y="4"/>
                    <a:pt x="12" y="5"/>
                  </a:cubicBezTo>
                  <a:cubicBezTo>
                    <a:pt x="17" y="8"/>
                    <a:pt x="15" y="14"/>
                    <a:pt x="10" y="12"/>
                  </a:cubicBezTo>
                  <a:cubicBezTo>
                    <a:pt x="8" y="11"/>
                    <a:pt x="3" y="7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94" y="2354"/>
              <a:ext cx="38" cy="40"/>
            </a:xfrm>
            <a:custGeom>
              <a:avLst/>
              <a:gdLst>
                <a:gd name="T0" fmla="*/ 9 w 18"/>
                <a:gd name="T1" fmla="*/ 0 h 19"/>
                <a:gd name="T2" fmla="*/ 9 w 18"/>
                <a:gd name="T3" fmla="*/ 19 h 19"/>
                <a:gd name="T4" fmla="*/ 17 w 18"/>
                <a:gd name="T5" fmla="*/ 14 h 19"/>
                <a:gd name="T6" fmla="*/ 16 w 18"/>
                <a:gd name="T7" fmla="*/ 4 h 19"/>
                <a:gd name="T8" fmla="*/ 9 w 18"/>
                <a:gd name="T9" fmla="*/ 0 h 19"/>
                <a:gd name="T10" fmla="*/ 12 w 18"/>
                <a:gd name="T11" fmla="*/ 13 h 19"/>
                <a:gd name="T12" fmla="*/ 6 w 18"/>
                <a:gd name="T13" fmla="*/ 14 h 19"/>
                <a:gd name="T14" fmla="*/ 7 w 18"/>
                <a:gd name="T15" fmla="*/ 8 h 19"/>
                <a:gd name="T16" fmla="*/ 8 w 18"/>
                <a:gd name="T17" fmla="*/ 4 h 19"/>
                <a:gd name="T18" fmla="*/ 12 w 18"/>
                <a:gd name="T19" fmla="*/ 6 h 19"/>
                <a:gd name="T20" fmla="*/ 12 w 18"/>
                <a:gd name="T2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0" y="1"/>
                    <a:pt x="0" y="17"/>
                    <a:pt x="9" y="19"/>
                  </a:cubicBezTo>
                  <a:cubicBezTo>
                    <a:pt x="12" y="19"/>
                    <a:pt x="15" y="17"/>
                    <a:pt x="17" y="14"/>
                  </a:cubicBezTo>
                  <a:cubicBezTo>
                    <a:pt x="18" y="11"/>
                    <a:pt x="17" y="7"/>
                    <a:pt x="16" y="4"/>
                  </a:cubicBezTo>
                  <a:cubicBezTo>
                    <a:pt x="14" y="2"/>
                    <a:pt x="11" y="0"/>
                    <a:pt x="9" y="0"/>
                  </a:cubicBezTo>
                  <a:close/>
                  <a:moveTo>
                    <a:pt x="12" y="13"/>
                  </a:moveTo>
                  <a:cubicBezTo>
                    <a:pt x="11" y="15"/>
                    <a:pt x="7" y="16"/>
                    <a:pt x="6" y="14"/>
                  </a:cubicBezTo>
                  <a:cubicBezTo>
                    <a:pt x="6" y="12"/>
                    <a:pt x="7" y="10"/>
                    <a:pt x="7" y="8"/>
                  </a:cubicBezTo>
                  <a:cubicBezTo>
                    <a:pt x="7" y="6"/>
                    <a:pt x="7" y="4"/>
                    <a:pt x="8" y="4"/>
                  </a:cubicBezTo>
                  <a:cubicBezTo>
                    <a:pt x="10" y="3"/>
                    <a:pt x="11" y="4"/>
                    <a:pt x="12" y="6"/>
                  </a:cubicBezTo>
                  <a:cubicBezTo>
                    <a:pt x="13" y="8"/>
                    <a:pt x="14" y="11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51" y="2325"/>
              <a:ext cx="103" cy="105"/>
            </a:xfrm>
            <a:custGeom>
              <a:avLst/>
              <a:gdLst>
                <a:gd name="T0" fmla="*/ 45 w 49"/>
                <a:gd name="T1" fmla="*/ 14 h 50"/>
                <a:gd name="T2" fmla="*/ 33 w 49"/>
                <a:gd name="T3" fmla="*/ 8 h 50"/>
                <a:gd name="T4" fmla="*/ 12 w 49"/>
                <a:gd name="T5" fmla="*/ 3 h 50"/>
                <a:gd name="T6" fmla="*/ 12 w 49"/>
                <a:gd name="T7" fmla="*/ 18 h 50"/>
                <a:gd name="T8" fmla="*/ 6 w 49"/>
                <a:gd name="T9" fmla="*/ 22 h 50"/>
                <a:gd name="T10" fmla="*/ 0 w 49"/>
                <a:gd name="T11" fmla="*/ 30 h 50"/>
                <a:gd name="T12" fmla="*/ 4 w 49"/>
                <a:gd name="T13" fmla="*/ 35 h 50"/>
                <a:gd name="T14" fmla="*/ 11 w 49"/>
                <a:gd name="T15" fmla="*/ 37 h 50"/>
                <a:gd name="T16" fmla="*/ 22 w 49"/>
                <a:gd name="T17" fmla="*/ 35 h 50"/>
                <a:gd name="T18" fmla="*/ 24 w 49"/>
                <a:gd name="T19" fmla="*/ 48 h 50"/>
                <a:gd name="T20" fmla="*/ 33 w 49"/>
                <a:gd name="T21" fmla="*/ 48 h 50"/>
                <a:gd name="T22" fmla="*/ 39 w 49"/>
                <a:gd name="T23" fmla="*/ 42 h 50"/>
                <a:gd name="T24" fmla="*/ 45 w 49"/>
                <a:gd name="T25" fmla="*/ 29 h 50"/>
                <a:gd name="T26" fmla="*/ 47 w 49"/>
                <a:gd name="T27" fmla="*/ 22 h 50"/>
                <a:gd name="T28" fmla="*/ 48 w 49"/>
                <a:gd name="T29" fmla="*/ 20 h 50"/>
                <a:gd name="T30" fmla="*/ 45 w 49"/>
                <a:gd name="T31" fmla="*/ 14 h 50"/>
                <a:gd name="T32" fmla="*/ 12 w 49"/>
                <a:gd name="T33" fmla="*/ 9 h 50"/>
                <a:gd name="T34" fmla="*/ 17 w 49"/>
                <a:gd name="T35" fmla="*/ 7 h 50"/>
                <a:gd name="T36" fmla="*/ 38 w 49"/>
                <a:gd name="T37" fmla="*/ 16 h 50"/>
                <a:gd name="T38" fmla="*/ 38 w 49"/>
                <a:gd name="T39" fmla="*/ 16 h 50"/>
                <a:gd name="T40" fmla="*/ 31 w 49"/>
                <a:gd name="T41" fmla="*/ 16 h 50"/>
                <a:gd name="T42" fmla="*/ 15 w 49"/>
                <a:gd name="T43" fmla="*/ 14 h 50"/>
                <a:gd name="T44" fmla="*/ 12 w 49"/>
                <a:gd name="T45" fmla="*/ 9 h 50"/>
                <a:gd name="T46" fmla="*/ 23 w 49"/>
                <a:gd name="T47" fmla="*/ 30 h 50"/>
                <a:gd name="T48" fmla="*/ 11 w 49"/>
                <a:gd name="T49" fmla="*/ 33 h 50"/>
                <a:gd name="T50" fmla="*/ 8 w 49"/>
                <a:gd name="T51" fmla="*/ 32 h 50"/>
                <a:gd name="T52" fmla="*/ 5 w 49"/>
                <a:gd name="T53" fmla="*/ 29 h 50"/>
                <a:gd name="T54" fmla="*/ 7 w 49"/>
                <a:gd name="T55" fmla="*/ 27 h 50"/>
                <a:gd name="T56" fmla="*/ 18 w 49"/>
                <a:gd name="T57" fmla="*/ 22 h 50"/>
                <a:gd name="T58" fmla="*/ 28 w 49"/>
                <a:gd name="T59" fmla="*/ 22 h 50"/>
                <a:gd name="T60" fmla="*/ 23 w 49"/>
                <a:gd name="T61" fmla="*/ 30 h 50"/>
                <a:gd name="T62" fmla="*/ 40 w 49"/>
                <a:gd name="T63" fmla="*/ 34 h 50"/>
                <a:gd name="T64" fmla="*/ 33 w 49"/>
                <a:gd name="T65" fmla="*/ 43 h 50"/>
                <a:gd name="T66" fmla="*/ 27 w 49"/>
                <a:gd name="T67" fmla="*/ 45 h 50"/>
                <a:gd name="T68" fmla="*/ 25 w 49"/>
                <a:gd name="T69" fmla="*/ 39 h 50"/>
                <a:gd name="T70" fmla="*/ 30 w 49"/>
                <a:gd name="T71" fmla="*/ 30 h 50"/>
                <a:gd name="T72" fmla="*/ 41 w 49"/>
                <a:gd name="T73" fmla="*/ 20 h 50"/>
                <a:gd name="T74" fmla="*/ 41 w 49"/>
                <a:gd name="T75" fmla="*/ 23 h 50"/>
                <a:gd name="T76" fmla="*/ 40 w 49"/>
                <a:gd name="T77" fmla="*/ 3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" h="50">
                  <a:moveTo>
                    <a:pt x="45" y="14"/>
                  </a:moveTo>
                  <a:cubicBezTo>
                    <a:pt x="41" y="12"/>
                    <a:pt x="37" y="10"/>
                    <a:pt x="33" y="8"/>
                  </a:cubicBezTo>
                  <a:cubicBezTo>
                    <a:pt x="27" y="4"/>
                    <a:pt x="19" y="0"/>
                    <a:pt x="12" y="3"/>
                  </a:cubicBezTo>
                  <a:cubicBezTo>
                    <a:pt x="3" y="6"/>
                    <a:pt x="8" y="13"/>
                    <a:pt x="12" y="18"/>
                  </a:cubicBezTo>
                  <a:cubicBezTo>
                    <a:pt x="10" y="20"/>
                    <a:pt x="8" y="21"/>
                    <a:pt x="6" y="22"/>
                  </a:cubicBezTo>
                  <a:cubicBezTo>
                    <a:pt x="3" y="24"/>
                    <a:pt x="0" y="26"/>
                    <a:pt x="0" y="30"/>
                  </a:cubicBezTo>
                  <a:cubicBezTo>
                    <a:pt x="0" y="32"/>
                    <a:pt x="2" y="34"/>
                    <a:pt x="4" y="35"/>
                  </a:cubicBezTo>
                  <a:cubicBezTo>
                    <a:pt x="6" y="36"/>
                    <a:pt x="9" y="37"/>
                    <a:pt x="11" y="37"/>
                  </a:cubicBezTo>
                  <a:cubicBezTo>
                    <a:pt x="15" y="36"/>
                    <a:pt x="18" y="36"/>
                    <a:pt x="22" y="35"/>
                  </a:cubicBezTo>
                  <a:cubicBezTo>
                    <a:pt x="21" y="39"/>
                    <a:pt x="21" y="45"/>
                    <a:pt x="24" y="48"/>
                  </a:cubicBezTo>
                  <a:cubicBezTo>
                    <a:pt x="27" y="50"/>
                    <a:pt x="30" y="49"/>
                    <a:pt x="33" y="48"/>
                  </a:cubicBezTo>
                  <a:cubicBezTo>
                    <a:pt x="36" y="47"/>
                    <a:pt x="38" y="45"/>
                    <a:pt x="39" y="42"/>
                  </a:cubicBezTo>
                  <a:cubicBezTo>
                    <a:pt x="42" y="38"/>
                    <a:pt x="44" y="34"/>
                    <a:pt x="45" y="29"/>
                  </a:cubicBezTo>
                  <a:cubicBezTo>
                    <a:pt x="45" y="27"/>
                    <a:pt x="45" y="24"/>
                    <a:pt x="47" y="22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49" y="17"/>
                    <a:pt x="47" y="15"/>
                    <a:pt x="45" y="14"/>
                  </a:cubicBezTo>
                  <a:close/>
                  <a:moveTo>
                    <a:pt x="12" y="9"/>
                  </a:moveTo>
                  <a:cubicBezTo>
                    <a:pt x="12" y="7"/>
                    <a:pt x="15" y="7"/>
                    <a:pt x="17" y="7"/>
                  </a:cubicBezTo>
                  <a:cubicBezTo>
                    <a:pt x="25" y="7"/>
                    <a:pt x="33" y="10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16"/>
                    <a:pt x="32" y="16"/>
                    <a:pt x="31" y="16"/>
                  </a:cubicBezTo>
                  <a:cubicBezTo>
                    <a:pt x="25" y="17"/>
                    <a:pt x="20" y="16"/>
                    <a:pt x="15" y="14"/>
                  </a:cubicBezTo>
                  <a:cubicBezTo>
                    <a:pt x="13" y="13"/>
                    <a:pt x="11" y="11"/>
                    <a:pt x="12" y="9"/>
                  </a:cubicBezTo>
                  <a:close/>
                  <a:moveTo>
                    <a:pt x="23" y="30"/>
                  </a:moveTo>
                  <a:cubicBezTo>
                    <a:pt x="19" y="32"/>
                    <a:pt x="15" y="32"/>
                    <a:pt x="11" y="33"/>
                  </a:cubicBezTo>
                  <a:cubicBezTo>
                    <a:pt x="10" y="33"/>
                    <a:pt x="9" y="33"/>
                    <a:pt x="8" y="32"/>
                  </a:cubicBezTo>
                  <a:cubicBezTo>
                    <a:pt x="6" y="32"/>
                    <a:pt x="5" y="31"/>
                    <a:pt x="5" y="29"/>
                  </a:cubicBezTo>
                  <a:cubicBezTo>
                    <a:pt x="5" y="28"/>
                    <a:pt x="6" y="27"/>
                    <a:pt x="7" y="27"/>
                  </a:cubicBezTo>
                  <a:cubicBezTo>
                    <a:pt x="10" y="24"/>
                    <a:pt x="14" y="23"/>
                    <a:pt x="18" y="22"/>
                  </a:cubicBezTo>
                  <a:cubicBezTo>
                    <a:pt x="20" y="22"/>
                    <a:pt x="26" y="21"/>
                    <a:pt x="28" y="22"/>
                  </a:cubicBezTo>
                  <a:cubicBezTo>
                    <a:pt x="31" y="24"/>
                    <a:pt x="25" y="29"/>
                    <a:pt x="23" y="30"/>
                  </a:cubicBezTo>
                  <a:close/>
                  <a:moveTo>
                    <a:pt x="40" y="34"/>
                  </a:moveTo>
                  <a:cubicBezTo>
                    <a:pt x="38" y="36"/>
                    <a:pt x="35" y="41"/>
                    <a:pt x="33" y="43"/>
                  </a:cubicBezTo>
                  <a:cubicBezTo>
                    <a:pt x="31" y="44"/>
                    <a:pt x="29" y="45"/>
                    <a:pt x="27" y="45"/>
                  </a:cubicBezTo>
                  <a:cubicBezTo>
                    <a:pt x="26" y="43"/>
                    <a:pt x="25" y="41"/>
                    <a:pt x="25" y="39"/>
                  </a:cubicBezTo>
                  <a:cubicBezTo>
                    <a:pt x="25" y="36"/>
                    <a:pt x="27" y="33"/>
                    <a:pt x="30" y="30"/>
                  </a:cubicBezTo>
                  <a:cubicBezTo>
                    <a:pt x="31" y="28"/>
                    <a:pt x="39" y="23"/>
                    <a:pt x="41" y="20"/>
                  </a:cubicBezTo>
                  <a:cubicBezTo>
                    <a:pt x="41" y="21"/>
                    <a:pt x="41" y="22"/>
                    <a:pt x="41" y="23"/>
                  </a:cubicBezTo>
                  <a:cubicBezTo>
                    <a:pt x="41" y="27"/>
                    <a:pt x="42" y="30"/>
                    <a:pt x="4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70" y="1953"/>
              <a:ext cx="130" cy="85"/>
            </a:xfrm>
            <a:custGeom>
              <a:avLst/>
              <a:gdLst>
                <a:gd name="T0" fmla="*/ 21 w 62"/>
                <a:gd name="T1" fmla="*/ 36 h 40"/>
                <a:gd name="T2" fmla="*/ 44 w 62"/>
                <a:gd name="T3" fmla="*/ 36 h 40"/>
                <a:gd name="T4" fmla="*/ 54 w 62"/>
                <a:gd name="T5" fmla="*/ 30 h 40"/>
                <a:gd name="T6" fmla="*/ 60 w 62"/>
                <a:gd name="T7" fmla="*/ 25 h 40"/>
                <a:gd name="T8" fmla="*/ 60 w 62"/>
                <a:gd name="T9" fmla="*/ 18 h 40"/>
                <a:gd name="T10" fmla="*/ 51 w 62"/>
                <a:gd name="T11" fmla="*/ 15 h 40"/>
                <a:gd name="T12" fmla="*/ 47 w 62"/>
                <a:gd name="T13" fmla="*/ 15 h 40"/>
                <a:gd name="T14" fmla="*/ 45 w 62"/>
                <a:gd name="T15" fmla="*/ 13 h 40"/>
                <a:gd name="T16" fmla="*/ 42 w 62"/>
                <a:gd name="T17" fmla="*/ 4 h 40"/>
                <a:gd name="T18" fmla="*/ 32 w 62"/>
                <a:gd name="T19" fmla="*/ 4 h 40"/>
                <a:gd name="T20" fmla="*/ 21 w 62"/>
                <a:gd name="T21" fmla="*/ 10 h 40"/>
                <a:gd name="T22" fmla="*/ 14 w 62"/>
                <a:gd name="T23" fmla="*/ 3 h 40"/>
                <a:gd name="T24" fmla="*/ 8 w 62"/>
                <a:gd name="T25" fmla="*/ 0 h 40"/>
                <a:gd name="T26" fmla="*/ 0 w 62"/>
                <a:gd name="T27" fmla="*/ 7 h 40"/>
                <a:gd name="T28" fmla="*/ 3 w 62"/>
                <a:gd name="T29" fmla="*/ 19 h 40"/>
                <a:gd name="T30" fmla="*/ 21 w 62"/>
                <a:gd name="T31" fmla="*/ 36 h 40"/>
                <a:gd name="T32" fmla="*/ 51 w 62"/>
                <a:gd name="T33" fmla="*/ 19 h 40"/>
                <a:gd name="T34" fmla="*/ 56 w 62"/>
                <a:gd name="T35" fmla="*/ 21 h 40"/>
                <a:gd name="T36" fmla="*/ 54 w 62"/>
                <a:gd name="T37" fmla="*/ 25 h 40"/>
                <a:gd name="T38" fmla="*/ 30 w 62"/>
                <a:gd name="T39" fmla="*/ 34 h 40"/>
                <a:gd name="T40" fmla="*/ 28 w 62"/>
                <a:gd name="T41" fmla="*/ 31 h 40"/>
                <a:gd name="T42" fmla="*/ 31 w 62"/>
                <a:gd name="T43" fmla="*/ 27 h 40"/>
                <a:gd name="T44" fmla="*/ 51 w 62"/>
                <a:gd name="T45" fmla="*/ 19 h 40"/>
                <a:gd name="T46" fmla="*/ 31 w 62"/>
                <a:gd name="T47" fmla="*/ 9 h 40"/>
                <a:gd name="T48" fmla="*/ 39 w 62"/>
                <a:gd name="T49" fmla="*/ 7 h 40"/>
                <a:gd name="T50" fmla="*/ 41 w 62"/>
                <a:gd name="T51" fmla="*/ 12 h 40"/>
                <a:gd name="T52" fmla="*/ 38 w 62"/>
                <a:gd name="T53" fmla="*/ 16 h 40"/>
                <a:gd name="T54" fmla="*/ 24 w 62"/>
                <a:gd name="T55" fmla="*/ 28 h 40"/>
                <a:gd name="T56" fmla="*/ 22 w 62"/>
                <a:gd name="T57" fmla="*/ 21 h 40"/>
                <a:gd name="T58" fmla="*/ 31 w 62"/>
                <a:gd name="T59" fmla="*/ 9 h 40"/>
                <a:gd name="T60" fmla="*/ 6 w 62"/>
                <a:gd name="T61" fmla="*/ 3 h 40"/>
                <a:gd name="T62" fmla="*/ 11 w 62"/>
                <a:gd name="T63" fmla="*/ 6 h 40"/>
                <a:gd name="T64" fmla="*/ 16 w 62"/>
                <a:gd name="T65" fmla="*/ 10 h 40"/>
                <a:gd name="T66" fmla="*/ 17 w 62"/>
                <a:gd name="T67" fmla="*/ 16 h 40"/>
                <a:gd name="T68" fmla="*/ 16 w 62"/>
                <a:gd name="T69" fmla="*/ 28 h 40"/>
                <a:gd name="T70" fmla="*/ 6 w 62"/>
                <a:gd name="T71" fmla="*/ 14 h 40"/>
                <a:gd name="T72" fmla="*/ 6 w 62"/>
                <a:gd name="T73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40">
                  <a:moveTo>
                    <a:pt x="21" y="36"/>
                  </a:moveTo>
                  <a:cubicBezTo>
                    <a:pt x="28" y="39"/>
                    <a:pt x="37" y="40"/>
                    <a:pt x="44" y="36"/>
                  </a:cubicBezTo>
                  <a:cubicBezTo>
                    <a:pt x="48" y="35"/>
                    <a:pt x="51" y="33"/>
                    <a:pt x="54" y="30"/>
                  </a:cubicBezTo>
                  <a:cubicBezTo>
                    <a:pt x="56" y="29"/>
                    <a:pt x="58" y="27"/>
                    <a:pt x="60" y="25"/>
                  </a:cubicBezTo>
                  <a:cubicBezTo>
                    <a:pt x="61" y="23"/>
                    <a:pt x="62" y="20"/>
                    <a:pt x="60" y="18"/>
                  </a:cubicBezTo>
                  <a:cubicBezTo>
                    <a:pt x="59" y="15"/>
                    <a:pt x="54" y="15"/>
                    <a:pt x="51" y="15"/>
                  </a:cubicBezTo>
                  <a:cubicBezTo>
                    <a:pt x="49" y="15"/>
                    <a:pt x="48" y="16"/>
                    <a:pt x="47" y="15"/>
                  </a:cubicBezTo>
                  <a:cubicBezTo>
                    <a:pt x="46" y="15"/>
                    <a:pt x="45" y="14"/>
                    <a:pt x="45" y="13"/>
                  </a:cubicBezTo>
                  <a:cubicBezTo>
                    <a:pt x="47" y="9"/>
                    <a:pt x="45" y="6"/>
                    <a:pt x="42" y="4"/>
                  </a:cubicBezTo>
                  <a:cubicBezTo>
                    <a:pt x="39" y="2"/>
                    <a:pt x="35" y="2"/>
                    <a:pt x="32" y="4"/>
                  </a:cubicBezTo>
                  <a:cubicBezTo>
                    <a:pt x="28" y="5"/>
                    <a:pt x="25" y="9"/>
                    <a:pt x="21" y="10"/>
                  </a:cubicBezTo>
                  <a:cubicBezTo>
                    <a:pt x="19" y="7"/>
                    <a:pt x="16" y="5"/>
                    <a:pt x="14" y="3"/>
                  </a:cubicBezTo>
                  <a:cubicBezTo>
                    <a:pt x="12" y="2"/>
                    <a:pt x="10" y="0"/>
                    <a:pt x="8" y="0"/>
                  </a:cubicBezTo>
                  <a:cubicBezTo>
                    <a:pt x="4" y="0"/>
                    <a:pt x="1" y="3"/>
                    <a:pt x="0" y="7"/>
                  </a:cubicBezTo>
                  <a:cubicBezTo>
                    <a:pt x="0" y="11"/>
                    <a:pt x="1" y="15"/>
                    <a:pt x="3" y="19"/>
                  </a:cubicBezTo>
                  <a:cubicBezTo>
                    <a:pt x="7" y="26"/>
                    <a:pt x="13" y="32"/>
                    <a:pt x="21" y="36"/>
                  </a:cubicBezTo>
                  <a:close/>
                  <a:moveTo>
                    <a:pt x="51" y="19"/>
                  </a:moveTo>
                  <a:cubicBezTo>
                    <a:pt x="53" y="19"/>
                    <a:pt x="56" y="19"/>
                    <a:pt x="56" y="21"/>
                  </a:cubicBezTo>
                  <a:cubicBezTo>
                    <a:pt x="56" y="23"/>
                    <a:pt x="55" y="24"/>
                    <a:pt x="54" y="25"/>
                  </a:cubicBezTo>
                  <a:cubicBezTo>
                    <a:pt x="47" y="30"/>
                    <a:pt x="39" y="36"/>
                    <a:pt x="30" y="34"/>
                  </a:cubicBezTo>
                  <a:cubicBezTo>
                    <a:pt x="28" y="34"/>
                    <a:pt x="27" y="32"/>
                    <a:pt x="28" y="31"/>
                  </a:cubicBezTo>
                  <a:cubicBezTo>
                    <a:pt x="29" y="29"/>
                    <a:pt x="30" y="28"/>
                    <a:pt x="31" y="27"/>
                  </a:cubicBezTo>
                  <a:cubicBezTo>
                    <a:pt x="37" y="23"/>
                    <a:pt x="44" y="19"/>
                    <a:pt x="51" y="19"/>
                  </a:cubicBezTo>
                  <a:close/>
                  <a:moveTo>
                    <a:pt x="31" y="9"/>
                  </a:moveTo>
                  <a:cubicBezTo>
                    <a:pt x="33" y="7"/>
                    <a:pt x="37" y="6"/>
                    <a:pt x="39" y="7"/>
                  </a:cubicBezTo>
                  <a:cubicBezTo>
                    <a:pt x="41" y="8"/>
                    <a:pt x="41" y="10"/>
                    <a:pt x="41" y="12"/>
                  </a:cubicBezTo>
                  <a:cubicBezTo>
                    <a:pt x="40" y="13"/>
                    <a:pt x="39" y="15"/>
                    <a:pt x="38" y="16"/>
                  </a:cubicBezTo>
                  <a:cubicBezTo>
                    <a:pt x="33" y="20"/>
                    <a:pt x="28" y="24"/>
                    <a:pt x="24" y="28"/>
                  </a:cubicBezTo>
                  <a:cubicBezTo>
                    <a:pt x="22" y="26"/>
                    <a:pt x="22" y="24"/>
                    <a:pt x="22" y="21"/>
                  </a:cubicBezTo>
                  <a:cubicBezTo>
                    <a:pt x="22" y="16"/>
                    <a:pt x="26" y="12"/>
                    <a:pt x="31" y="9"/>
                  </a:cubicBezTo>
                  <a:close/>
                  <a:moveTo>
                    <a:pt x="6" y="3"/>
                  </a:moveTo>
                  <a:cubicBezTo>
                    <a:pt x="8" y="4"/>
                    <a:pt x="9" y="5"/>
                    <a:pt x="11" y="6"/>
                  </a:cubicBezTo>
                  <a:cubicBezTo>
                    <a:pt x="13" y="7"/>
                    <a:pt x="15" y="8"/>
                    <a:pt x="16" y="10"/>
                  </a:cubicBezTo>
                  <a:cubicBezTo>
                    <a:pt x="17" y="12"/>
                    <a:pt x="17" y="14"/>
                    <a:pt x="17" y="16"/>
                  </a:cubicBezTo>
                  <a:cubicBezTo>
                    <a:pt x="17" y="20"/>
                    <a:pt x="16" y="24"/>
                    <a:pt x="16" y="28"/>
                  </a:cubicBezTo>
                  <a:cubicBezTo>
                    <a:pt x="13" y="28"/>
                    <a:pt x="7" y="17"/>
                    <a:pt x="6" y="14"/>
                  </a:cubicBezTo>
                  <a:cubicBezTo>
                    <a:pt x="6" y="13"/>
                    <a:pt x="5" y="3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528" y="2283"/>
              <a:ext cx="97" cy="88"/>
            </a:xfrm>
            <a:custGeom>
              <a:avLst/>
              <a:gdLst>
                <a:gd name="T0" fmla="*/ 41 w 46"/>
                <a:gd name="T1" fmla="*/ 22 h 42"/>
                <a:gd name="T2" fmla="*/ 38 w 46"/>
                <a:gd name="T3" fmla="*/ 20 h 42"/>
                <a:gd name="T4" fmla="*/ 39 w 46"/>
                <a:gd name="T5" fmla="*/ 16 h 42"/>
                <a:gd name="T6" fmla="*/ 42 w 46"/>
                <a:gd name="T7" fmla="*/ 10 h 42"/>
                <a:gd name="T8" fmla="*/ 39 w 46"/>
                <a:gd name="T9" fmla="*/ 3 h 42"/>
                <a:gd name="T10" fmla="*/ 28 w 46"/>
                <a:gd name="T11" fmla="*/ 0 h 42"/>
                <a:gd name="T12" fmla="*/ 8 w 46"/>
                <a:gd name="T13" fmla="*/ 5 h 42"/>
                <a:gd name="T14" fmla="*/ 0 w 46"/>
                <a:gd name="T15" fmla="*/ 12 h 42"/>
                <a:gd name="T16" fmla="*/ 1 w 46"/>
                <a:gd name="T17" fmla="*/ 21 h 42"/>
                <a:gd name="T18" fmla="*/ 7 w 46"/>
                <a:gd name="T19" fmla="*/ 33 h 42"/>
                <a:gd name="T20" fmla="*/ 15 w 46"/>
                <a:gd name="T21" fmla="*/ 40 h 42"/>
                <a:gd name="T22" fmla="*/ 26 w 46"/>
                <a:gd name="T23" fmla="*/ 40 h 42"/>
                <a:gd name="T24" fmla="*/ 28 w 46"/>
                <a:gd name="T25" fmla="*/ 37 h 42"/>
                <a:gd name="T26" fmla="*/ 30 w 46"/>
                <a:gd name="T27" fmla="*/ 34 h 42"/>
                <a:gd name="T28" fmla="*/ 34 w 46"/>
                <a:gd name="T29" fmla="*/ 37 h 42"/>
                <a:gd name="T30" fmla="*/ 44 w 46"/>
                <a:gd name="T31" fmla="*/ 36 h 42"/>
                <a:gd name="T32" fmla="*/ 46 w 46"/>
                <a:gd name="T33" fmla="*/ 28 h 42"/>
                <a:gd name="T34" fmla="*/ 41 w 46"/>
                <a:gd name="T35" fmla="*/ 22 h 42"/>
                <a:gd name="T36" fmla="*/ 12 w 46"/>
                <a:gd name="T37" fmla="*/ 7 h 42"/>
                <a:gd name="T38" fmla="*/ 27 w 46"/>
                <a:gd name="T39" fmla="*/ 4 h 42"/>
                <a:gd name="T40" fmla="*/ 37 w 46"/>
                <a:gd name="T41" fmla="*/ 7 h 42"/>
                <a:gd name="T42" fmla="*/ 35 w 46"/>
                <a:gd name="T43" fmla="*/ 13 h 42"/>
                <a:gd name="T44" fmla="*/ 28 w 46"/>
                <a:gd name="T45" fmla="*/ 14 h 42"/>
                <a:gd name="T46" fmla="*/ 21 w 46"/>
                <a:gd name="T47" fmla="*/ 12 h 42"/>
                <a:gd name="T48" fmla="*/ 12 w 46"/>
                <a:gd name="T49" fmla="*/ 11 h 42"/>
                <a:gd name="T50" fmla="*/ 12 w 46"/>
                <a:gd name="T51" fmla="*/ 7 h 42"/>
                <a:gd name="T52" fmla="*/ 24 w 46"/>
                <a:gd name="T53" fmla="*/ 36 h 42"/>
                <a:gd name="T54" fmla="*/ 18 w 46"/>
                <a:gd name="T55" fmla="*/ 37 h 42"/>
                <a:gd name="T56" fmla="*/ 12 w 46"/>
                <a:gd name="T57" fmla="*/ 33 h 42"/>
                <a:gd name="T58" fmla="*/ 8 w 46"/>
                <a:gd name="T59" fmla="*/ 28 h 42"/>
                <a:gd name="T60" fmla="*/ 5 w 46"/>
                <a:gd name="T61" fmla="*/ 18 h 42"/>
                <a:gd name="T62" fmla="*/ 8 w 46"/>
                <a:gd name="T63" fmla="*/ 12 h 42"/>
                <a:gd name="T64" fmla="*/ 10 w 46"/>
                <a:gd name="T65" fmla="*/ 19 h 42"/>
                <a:gd name="T66" fmla="*/ 16 w 46"/>
                <a:gd name="T67" fmla="*/ 26 h 42"/>
                <a:gd name="T68" fmla="*/ 22 w 46"/>
                <a:gd name="T69" fmla="*/ 30 h 42"/>
                <a:gd name="T70" fmla="*/ 24 w 46"/>
                <a:gd name="T71" fmla="*/ 36 h 42"/>
                <a:gd name="T72" fmla="*/ 40 w 46"/>
                <a:gd name="T73" fmla="*/ 33 h 42"/>
                <a:gd name="T74" fmla="*/ 32 w 46"/>
                <a:gd name="T75" fmla="*/ 32 h 42"/>
                <a:gd name="T76" fmla="*/ 26 w 46"/>
                <a:gd name="T77" fmla="*/ 28 h 42"/>
                <a:gd name="T78" fmla="*/ 17 w 46"/>
                <a:gd name="T79" fmla="*/ 16 h 42"/>
                <a:gd name="T80" fmla="*/ 27 w 46"/>
                <a:gd name="T81" fmla="*/ 18 h 42"/>
                <a:gd name="T82" fmla="*/ 36 w 46"/>
                <a:gd name="T83" fmla="*/ 23 h 42"/>
                <a:gd name="T84" fmla="*/ 40 w 46"/>
                <a:gd name="T8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" h="42">
                  <a:moveTo>
                    <a:pt x="41" y="22"/>
                  </a:moveTo>
                  <a:cubicBezTo>
                    <a:pt x="40" y="21"/>
                    <a:pt x="39" y="21"/>
                    <a:pt x="38" y="20"/>
                  </a:cubicBezTo>
                  <a:cubicBezTo>
                    <a:pt x="38" y="19"/>
                    <a:pt x="38" y="17"/>
                    <a:pt x="39" y="16"/>
                  </a:cubicBezTo>
                  <a:cubicBezTo>
                    <a:pt x="41" y="15"/>
                    <a:pt x="42" y="13"/>
                    <a:pt x="42" y="10"/>
                  </a:cubicBezTo>
                  <a:cubicBezTo>
                    <a:pt x="42" y="8"/>
                    <a:pt x="41" y="5"/>
                    <a:pt x="39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1" y="0"/>
                    <a:pt x="14" y="2"/>
                    <a:pt x="8" y="5"/>
                  </a:cubicBezTo>
                  <a:cubicBezTo>
                    <a:pt x="4" y="6"/>
                    <a:pt x="0" y="8"/>
                    <a:pt x="0" y="12"/>
                  </a:cubicBezTo>
                  <a:cubicBezTo>
                    <a:pt x="0" y="15"/>
                    <a:pt x="2" y="18"/>
                    <a:pt x="1" y="21"/>
                  </a:cubicBezTo>
                  <a:cubicBezTo>
                    <a:pt x="0" y="25"/>
                    <a:pt x="3" y="30"/>
                    <a:pt x="7" y="33"/>
                  </a:cubicBezTo>
                  <a:cubicBezTo>
                    <a:pt x="9" y="36"/>
                    <a:pt x="12" y="38"/>
                    <a:pt x="15" y="40"/>
                  </a:cubicBezTo>
                  <a:cubicBezTo>
                    <a:pt x="19" y="42"/>
                    <a:pt x="23" y="42"/>
                    <a:pt x="26" y="40"/>
                  </a:cubicBezTo>
                  <a:cubicBezTo>
                    <a:pt x="27" y="39"/>
                    <a:pt x="28" y="38"/>
                    <a:pt x="28" y="37"/>
                  </a:cubicBezTo>
                  <a:cubicBezTo>
                    <a:pt x="29" y="36"/>
                    <a:pt x="29" y="34"/>
                    <a:pt x="30" y="34"/>
                  </a:cubicBezTo>
                  <a:cubicBezTo>
                    <a:pt x="30" y="35"/>
                    <a:pt x="32" y="36"/>
                    <a:pt x="34" y="37"/>
                  </a:cubicBezTo>
                  <a:cubicBezTo>
                    <a:pt x="37" y="38"/>
                    <a:pt x="41" y="39"/>
                    <a:pt x="44" y="36"/>
                  </a:cubicBezTo>
                  <a:cubicBezTo>
                    <a:pt x="46" y="34"/>
                    <a:pt x="46" y="31"/>
                    <a:pt x="46" y="28"/>
                  </a:cubicBezTo>
                  <a:cubicBezTo>
                    <a:pt x="45" y="26"/>
                    <a:pt x="43" y="24"/>
                    <a:pt x="41" y="22"/>
                  </a:cubicBezTo>
                  <a:close/>
                  <a:moveTo>
                    <a:pt x="12" y="7"/>
                  </a:moveTo>
                  <a:cubicBezTo>
                    <a:pt x="15" y="4"/>
                    <a:pt x="24" y="4"/>
                    <a:pt x="27" y="4"/>
                  </a:cubicBezTo>
                  <a:cubicBezTo>
                    <a:pt x="31" y="4"/>
                    <a:pt x="34" y="5"/>
                    <a:pt x="37" y="7"/>
                  </a:cubicBezTo>
                  <a:cubicBezTo>
                    <a:pt x="38" y="9"/>
                    <a:pt x="37" y="12"/>
                    <a:pt x="35" y="13"/>
                  </a:cubicBezTo>
                  <a:cubicBezTo>
                    <a:pt x="33" y="15"/>
                    <a:pt x="31" y="15"/>
                    <a:pt x="28" y="14"/>
                  </a:cubicBezTo>
                  <a:cubicBezTo>
                    <a:pt x="26" y="13"/>
                    <a:pt x="24" y="12"/>
                    <a:pt x="21" y="12"/>
                  </a:cubicBezTo>
                  <a:cubicBezTo>
                    <a:pt x="20" y="12"/>
                    <a:pt x="16" y="11"/>
                    <a:pt x="12" y="11"/>
                  </a:cubicBezTo>
                  <a:cubicBezTo>
                    <a:pt x="11" y="10"/>
                    <a:pt x="11" y="9"/>
                    <a:pt x="12" y="7"/>
                  </a:cubicBezTo>
                  <a:close/>
                  <a:moveTo>
                    <a:pt x="24" y="36"/>
                  </a:moveTo>
                  <a:cubicBezTo>
                    <a:pt x="22" y="37"/>
                    <a:pt x="20" y="37"/>
                    <a:pt x="18" y="37"/>
                  </a:cubicBezTo>
                  <a:cubicBezTo>
                    <a:pt x="15" y="36"/>
                    <a:pt x="14" y="34"/>
                    <a:pt x="12" y="33"/>
                  </a:cubicBezTo>
                  <a:cubicBezTo>
                    <a:pt x="10" y="31"/>
                    <a:pt x="9" y="30"/>
                    <a:pt x="8" y="28"/>
                  </a:cubicBezTo>
                  <a:cubicBezTo>
                    <a:pt x="6" y="25"/>
                    <a:pt x="5" y="22"/>
                    <a:pt x="5" y="18"/>
                  </a:cubicBezTo>
                  <a:cubicBezTo>
                    <a:pt x="5" y="17"/>
                    <a:pt x="7" y="12"/>
                    <a:pt x="8" y="12"/>
                  </a:cubicBezTo>
                  <a:cubicBezTo>
                    <a:pt x="10" y="14"/>
                    <a:pt x="9" y="16"/>
                    <a:pt x="10" y="19"/>
                  </a:cubicBezTo>
                  <a:cubicBezTo>
                    <a:pt x="11" y="21"/>
                    <a:pt x="14" y="24"/>
                    <a:pt x="16" y="26"/>
                  </a:cubicBezTo>
                  <a:cubicBezTo>
                    <a:pt x="18" y="27"/>
                    <a:pt x="20" y="28"/>
                    <a:pt x="22" y="30"/>
                  </a:cubicBezTo>
                  <a:cubicBezTo>
                    <a:pt x="23" y="31"/>
                    <a:pt x="25" y="34"/>
                    <a:pt x="24" y="36"/>
                  </a:cubicBezTo>
                  <a:close/>
                  <a:moveTo>
                    <a:pt x="40" y="33"/>
                  </a:moveTo>
                  <a:cubicBezTo>
                    <a:pt x="38" y="33"/>
                    <a:pt x="34" y="33"/>
                    <a:pt x="32" y="32"/>
                  </a:cubicBezTo>
                  <a:cubicBezTo>
                    <a:pt x="30" y="31"/>
                    <a:pt x="28" y="29"/>
                    <a:pt x="26" y="28"/>
                  </a:cubicBezTo>
                  <a:cubicBezTo>
                    <a:pt x="25" y="27"/>
                    <a:pt x="17" y="16"/>
                    <a:pt x="17" y="16"/>
                  </a:cubicBezTo>
                  <a:cubicBezTo>
                    <a:pt x="20" y="16"/>
                    <a:pt x="24" y="18"/>
                    <a:pt x="27" y="18"/>
                  </a:cubicBezTo>
                  <a:cubicBezTo>
                    <a:pt x="31" y="19"/>
                    <a:pt x="34" y="21"/>
                    <a:pt x="36" y="23"/>
                  </a:cubicBezTo>
                  <a:cubicBezTo>
                    <a:pt x="40" y="26"/>
                    <a:pt x="42" y="30"/>
                    <a:pt x="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98" y="1724"/>
              <a:ext cx="114" cy="97"/>
            </a:xfrm>
            <a:custGeom>
              <a:avLst/>
              <a:gdLst>
                <a:gd name="T0" fmla="*/ 46 w 54"/>
                <a:gd name="T1" fmla="*/ 42 h 46"/>
                <a:gd name="T2" fmla="*/ 53 w 54"/>
                <a:gd name="T3" fmla="*/ 38 h 46"/>
                <a:gd name="T4" fmla="*/ 51 w 54"/>
                <a:gd name="T5" fmla="*/ 31 h 46"/>
                <a:gd name="T6" fmla="*/ 44 w 54"/>
                <a:gd name="T7" fmla="*/ 26 h 46"/>
                <a:gd name="T8" fmla="*/ 52 w 54"/>
                <a:gd name="T9" fmla="*/ 14 h 46"/>
                <a:gd name="T10" fmla="*/ 44 w 54"/>
                <a:gd name="T11" fmla="*/ 4 h 46"/>
                <a:gd name="T12" fmla="*/ 28 w 54"/>
                <a:gd name="T13" fmla="*/ 11 h 46"/>
                <a:gd name="T14" fmla="*/ 21 w 54"/>
                <a:gd name="T15" fmla="*/ 13 h 46"/>
                <a:gd name="T16" fmla="*/ 19 w 54"/>
                <a:gd name="T17" fmla="*/ 5 h 46"/>
                <a:gd name="T18" fmla="*/ 12 w 54"/>
                <a:gd name="T19" fmla="*/ 1 h 46"/>
                <a:gd name="T20" fmla="*/ 3 w 54"/>
                <a:gd name="T21" fmla="*/ 10 h 46"/>
                <a:gd name="T22" fmla="*/ 2 w 54"/>
                <a:gd name="T23" fmla="*/ 25 h 46"/>
                <a:gd name="T24" fmla="*/ 6 w 54"/>
                <a:gd name="T25" fmla="*/ 30 h 46"/>
                <a:gd name="T26" fmla="*/ 16 w 54"/>
                <a:gd name="T27" fmla="*/ 41 h 46"/>
                <a:gd name="T28" fmla="*/ 46 w 54"/>
                <a:gd name="T29" fmla="*/ 42 h 46"/>
                <a:gd name="T30" fmla="*/ 24 w 54"/>
                <a:gd name="T31" fmla="*/ 23 h 46"/>
                <a:gd name="T32" fmla="*/ 39 w 54"/>
                <a:gd name="T33" fmla="*/ 9 h 46"/>
                <a:gd name="T34" fmla="*/ 45 w 54"/>
                <a:gd name="T35" fmla="*/ 9 h 46"/>
                <a:gd name="T36" fmla="*/ 48 w 54"/>
                <a:gd name="T37" fmla="*/ 14 h 46"/>
                <a:gd name="T38" fmla="*/ 46 w 54"/>
                <a:gd name="T39" fmla="*/ 16 h 46"/>
                <a:gd name="T40" fmla="*/ 27 w 54"/>
                <a:gd name="T41" fmla="*/ 25 h 46"/>
                <a:gd name="T42" fmla="*/ 24 w 54"/>
                <a:gd name="T43" fmla="*/ 23 h 46"/>
                <a:gd name="T44" fmla="*/ 6 w 54"/>
                <a:gd name="T45" fmla="*/ 21 h 46"/>
                <a:gd name="T46" fmla="*/ 8 w 54"/>
                <a:gd name="T47" fmla="*/ 9 h 46"/>
                <a:gd name="T48" fmla="*/ 10 w 54"/>
                <a:gd name="T49" fmla="*/ 5 h 46"/>
                <a:gd name="T50" fmla="*/ 13 w 54"/>
                <a:gd name="T51" fmla="*/ 6 h 46"/>
                <a:gd name="T52" fmla="*/ 15 w 54"/>
                <a:gd name="T53" fmla="*/ 9 h 46"/>
                <a:gd name="T54" fmla="*/ 15 w 54"/>
                <a:gd name="T55" fmla="*/ 28 h 46"/>
                <a:gd name="T56" fmla="*/ 6 w 54"/>
                <a:gd name="T57" fmla="*/ 21 h 46"/>
                <a:gd name="T58" fmla="*/ 17 w 54"/>
                <a:gd name="T59" fmla="*/ 33 h 46"/>
                <a:gd name="T60" fmla="*/ 21 w 54"/>
                <a:gd name="T61" fmla="*/ 31 h 46"/>
                <a:gd name="T62" fmla="*/ 30 w 54"/>
                <a:gd name="T63" fmla="*/ 29 h 46"/>
                <a:gd name="T64" fmla="*/ 39 w 54"/>
                <a:gd name="T65" fmla="*/ 29 h 46"/>
                <a:gd name="T66" fmla="*/ 49 w 54"/>
                <a:gd name="T67" fmla="*/ 36 h 46"/>
                <a:gd name="T68" fmla="*/ 16 w 54"/>
                <a:gd name="T69" fmla="*/ 37 h 46"/>
                <a:gd name="T70" fmla="*/ 17 w 54"/>
                <a:gd name="T7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46">
                  <a:moveTo>
                    <a:pt x="46" y="42"/>
                  </a:moveTo>
                  <a:cubicBezTo>
                    <a:pt x="49" y="41"/>
                    <a:pt x="52" y="40"/>
                    <a:pt x="53" y="38"/>
                  </a:cubicBezTo>
                  <a:cubicBezTo>
                    <a:pt x="54" y="35"/>
                    <a:pt x="53" y="33"/>
                    <a:pt x="51" y="31"/>
                  </a:cubicBezTo>
                  <a:cubicBezTo>
                    <a:pt x="49" y="29"/>
                    <a:pt x="47" y="28"/>
                    <a:pt x="44" y="26"/>
                  </a:cubicBezTo>
                  <a:cubicBezTo>
                    <a:pt x="41" y="24"/>
                    <a:pt x="52" y="18"/>
                    <a:pt x="52" y="14"/>
                  </a:cubicBezTo>
                  <a:cubicBezTo>
                    <a:pt x="53" y="9"/>
                    <a:pt x="49" y="6"/>
                    <a:pt x="44" y="4"/>
                  </a:cubicBezTo>
                  <a:cubicBezTo>
                    <a:pt x="39" y="3"/>
                    <a:pt x="32" y="7"/>
                    <a:pt x="28" y="11"/>
                  </a:cubicBezTo>
                  <a:cubicBezTo>
                    <a:pt x="27" y="12"/>
                    <a:pt x="22" y="20"/>
                    <a:pt x="21" y="13"/>
                  </a:cubicBezTo>
                  <a:cubicBezTo>
                    <a:pt x="20" y="11"/>
                    <a:pt x="20" y="8"/>
                    <a:pt x="19" y="5"/>
                  </a:cubicBezTo>
                  <a:cubicBezTo>
                    <a:pt x="17" y="3"/>
                    <a:pt x="15" y="1"/>
                    <a:pt x="12" y="1"/>
                  </a:cubicBezTo>
                  <a:cubicBezTo>
                    <a:pt x="7" y="0"/>
                    <a:pt x="4" y="5"/>
                    <a:pt x="3" y="10"/>
                  </a:cubicBezTo>
                  <a:cubicBezTo>
                    <a:pt x="1" y="15"/>
                    <a:pt x="0" y="20"/>
                    <a:pt x="2" y="25"/>
                  </a:cubicBezTo>
                  <a:cubicBezTo>
                    <a:pt x="3" y="27"/>
                    <a:pt x="5" y="29"/>
                    <a:pt x="6" y="30"/>
                  </a:cubicBezTo>
                  <a:cubicBezTo>
                    <a:pt x="9" y="34"/>
                    <a:pt x="12" y="38"/>
                    <a:pt x="16" y="41"/>
                  </a:cubicBezTo>
                  <a:cubicBezTo>
                    <a:pt x="25" y="46"/>
                    <a:pt x="36" y="44"/>
                    <a:pt x="46" y="42"/>
                  </a:cubicBezTo>
                  <a:close/>
                  <a:moveTo>
                    <a:pt x="24" y="23"/>
                  </a:moveTo>
                  <a:cubicBezTo>
                    <a:pt x="26" y="16"/>
                    <a:pt x="32" y="11"/>
                    <a:pt x="39" y="9"/>
                  </a:cubicBezTo>
                  <a:cubicBezTo>
                    <a:pt x="41" y="8"/>
                    <a:pt x="43" y="8"/>
                    <a:pt x="45" y="9"/>
                  </a:cubicBezTo>
                  <a:cubicBezTo>
                    <a:pt x="47" y="10"/>
                    <a:pt x="48" y="12"/>
                    <a:pt x="48" y="14"/>
                  </a:cubicBezTo>
                  <a:cubicBezTo>
                    <a:pt x="47" y="15"/>
                    <a:pt x="47" y="15"/>
                    <a:pt x="46" y="16"/>
                  </a:cubicBezTo>
                  <a:cubicBezTo>
                    <a:pt x="41" y="21"/>
                    <a:pt x="34" y="24"/>
                    <a:pt x="27" y="25"/>
                  </a:cubicBezTo>
                  <a:cubicBezTo>
                    <a:pt x="26" y="26"/>
                    <a:pt x="23" y="25"/>
                    <a:pt x="24" y="23"/>
                  </a:cubicBezTo>
                  <a:close/>
                  <a:moveTo>
                    <a:pt x="6" y="21"/>
                  </a:moveTo>
                  <a:cubicBezTo>
                    <a:pt x="4" y="17"/>
                    <a:pt x="6" y="13"/>
                    <a:pt x="8" y="9"/>
                  </a:cubicBezTo>
                  <a:cubicBezTo>
                    <a:pt x="8" y="7"/>
                    <a:pt x="9" y="6"/>
                    <a:pt x="10" y="5"/>
                  </a:cubicBezTo>
                  <a:cubicBezTo>
                    <a:pt x="11" y="5"/>
                    <a:pt x="13" y="5"/>
                    <a:pt x="13" y="6"/>
                  </a:cubicBezTo>
                  <a:cubicBezTo>
                    <a:pt x="14" y="7"/>
                    <a:pt x="14" y="8"/>
                    <a:pt x="15" y="9"/>
                  </a:cubicBezTo>
                  <a:cubicBezTo>
                    <a:pt x="19" y="15"/>
                    <a:pt x="18" y="22"/>
                    <a:pt x="15" y="28"/>
                  </a:cubicBezTo>
                  <a:cubicBezTo>
                    <a:pt x="11" y="29"/>
                    <a:pt x="7" y="26"/>
                    <a:pt x="6" y="21"/>
                  </a:cubicBezTo>
                  <a:close/>
                  <a:moveTo>
                    <a:pt x="17" y="33"/>
                  </a:moveTo>
                  <a:cubicBezTo>
                    <a:pt x="18" y="32"/>
                    <a:pt x="20" y="31"/>
                    <a:pt x="21" y="31"/>
                  </a:cubicBezTo>
                  <a:cubicBezTo>
                    <a:pt x="24" y="30"/>
                    <a:pt x="27" y="30"/>
                    <a:pt x="30" y="29"/>
                  </a:cubicBezTo>
                  <a:cubicBezTo>
                    <a:pt x="33" y="29"/>
                    <a:pt x="36" y="28"/>
                    <a:pt x="39" y="29"/>
                  </a:cubicBezTo>
                  <a:cubicBezTo>
                    <a:pt x="43" y="29"/>
                    <a:pt x="47" y="32"/>
                    <a:pt x="49" y="36"/>
                  </a:cubicBezTo>
                  <a:cubicBezTo>
                    <a:pt x="39" y="42"/>
                    <a:pt x="26" y="42"/>
                    <a:pt x="16" y="37"/>
                  </a:cubicBezTo>
                  <a:cubicBezTo>
                    <a:pt x="15" y="36"/>
                    <a:pt x="16" y="34"/>
                    <a:pt x="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2032"/>
              <a:ext cx="113" cy="116"/>
            </a:xfrm>
            <a:custGeom>
              <a:avLst/>
              <a:gdLst>
                <a:gd name="T0" fmla="*/ 52 w 54"/>
                <a:gd name="T1" fmla="*/ 22 h 55"/>
                <a:gd name="T2" fmla="*/ 47 w 54"/>
                <a:gd name="T3" fmla="*/ 17 h 55"/>
                <a:gd name="T4" fmla="*/ 35 w 54"/>
                <a:gd name="T5" fmla="*/ 20 h 55"/>
                <a:gd name="T6" fmla="*/ 37 w 54"/>
                <a:gd name="T7" fmla="*/ 9 h 55"/>
                <a:gd name="T8" fmla="*/ 30 w 54"/>
                <a:gd name="T9" fmla="*/ 0 h 55"/>
                <a:gd name="T10" fmla="*/ 21 w 54"/>
                <a:gd name="T11" fmla="*/ 8 h 55"/>
                <a:gd name="T12" fmla="*/ 20 w 54"/>
                <a:gd name="T13" fmla="*/ 13 h 55"/>
                <a:gd name="T14" fmla="*/ 14 w 54"/>
                <a:gd name="T15" fmla="*/ 5 h 55"/>
                <a:gd name="T16" fmla="*/ 7 w 54"/>
                <a:gd name="T17" fmla="*/ 6 h 55"/>
                <a:gd name="T18" fmla="*/ 3 w 54"/>
                <a:gd name="T19" fmla="*/ 12 h 55"/>
                <a:gd name="T20" fmla="*/ 13 w 54"/>
                <a:gd name="T21" fmla="*/ 43 h 55"/>
                <a:gd name="T22" fmla="*/ 11 w 54"/>
                <a:gd name="T23" fmla="*/ 47 h 55"/>
                <a:gd name="T24" fmla="*/ 19 w 54"/>
                <a:gd name="T25" fmla="*/ 55 h 55"/>
                <a:gd name="T26" fmla="*/ 27 w 54"/>
                <a:gd name="T27" fmla="*/ 46 h 55"/>
                <a:gd name="T28" fmla="*/ 48 w 54"/>
                <a:gd name="T29" fmla="*/ 33 h 55"/>
                <a:gd name="T30" fmla="*/ 52 w 54"/>
                <a:gd name="T31" fmla="*/ 22 h 55"/>
                <a:gd name="T32" fmla="*/ 20 w 54"/>
                <a:gd name="T33" fmla="*/ 38 h 55"/>
                <a:gd name="T34" fmla="*/ 6 w 54"/>
                <a:gd name="T35" fmla="*/ 21 h 55"/>
                <a:gd name="T36" fmla="*/ 10 w 54"/>
                <a:gd name="T37" fmla="*/ 9 h 55"/>
                <a:gd name="T38" fmla="*/ 18 w 54"/>
                <a:gd name="T39" fmla="*/ 18 h 55"/>
                <a:gd name="T40" fmla="*/ 20 w 54"/>
                <a:gd name="T41" fmla="*/ 38 h 55"/>
                <a:gd name="T42" fmla="*/ 24 w 54"/>
                <a:gd name="T43" fmla="*/ 29 h 55"/>
                <a:gd name="T44" fmla="*/ 24 w 54"/>
                <a:gd name="T45" fmla="*/ 22 h 55"/>
                <a:gd name="T46" fmla="*/ 26 w 54"/>
                <a:gd name="T47" fmla="*/ 8 h 55"/>
                <a:gd name="T48" fmla="*/ 32 w 54"/>
                <a:gd name="T49" fmla="*/ 5 h 55"/>
                <a:gd name="T50" fmla="*/ 31 w 54"/>
                <a:gd name="T51" fmla="*/ 18 h 55"/>
                <a:gd name="T52" fmla="*/ 29 w 54"/>
                <a:gd name="T53" fmla="*/ 25 h 55"/>
                <a:gd name="T54" fmla="*/ 24 w 54"/>
                <a:gd name="T55" fmla="*/ 29 h 55"/>
                <a:gd name="T56" fmla="*/ 48 w 54"/>
                <a:gd name="T57" fmla="*/ 26 h 55"/>
                <a:gd name="T58" fmla="*/ 44 w 54"/>
                <a:gd name="T59" fmla="*/ 30 h 55"/>
                <a:gd name="T60" fmla="*/ 29 w 54"/>
                <a:gd name="T61" fmla="*/ 42 h 55"/>
                <a:gd name="T62" fmla="*/ 27 w 54"/>
                <a:gd name="T63" fmla="*/ 41 h 55"/>
                <a:gd name="T64" fmla="*/ 37 w 54"/>
                <a:gd name="T65" fmla="*/ 24 h 55"/>
                <a:gd name="T66" fmla="*/ 46 w 54"/>
                <a:gd name="T67" fmla="*/ 21 h 55"/>
                <a:gd name="T68" fmla="*/ 48 w 54"/>
                <a:gd name="T6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55">
                  <a:moveTo>
                    <a:pt x="52" y="22"/>
                  </a:moveTo>
                  <a:cubicBezTo>
                    <a:pt x="51" y="20"/>
                    <a:pt x="49" y="18"/>
                    <a:pt x="47" y="17"/>
                  </a:cubicBezTo>
                  <a:cubicBezTo>
                    <a:pt x="44" y="16"/>
                    <a:pt x="36" y="17"/>
                    <a:pt x="35" y="20"/>
                  </a:cubicBezTo>
                  <a:cubicBezTo>
                    <a:pt x="36" y="17"/>
                    <a:pt x="38" y="13"/>
                    <a:pt x="37" y="9"/>
                  </a:cubicBezTo>
                  <a:cubicBezTo>
                    <a:pt x="37" y="5"/>
                    <a:pt x="34" y="0"/>
                    <a:pt x="30" y="0"/>
                  </a:cubicBezTo>
                  <a:cubicBezTo>
                    <a:pt x="26" y="0"/>
                    <a:pt x="22" y="4"/>
                    <a:pt x="21" y="8"/>
                  </a:cubicBezTo>
                  <a:cubicBezTo>
                    <a:pt x="21" y="10"/>
                    <a:pt x="21" y="12"/>
                    <a:pt x="20" y="13"/>
                  </a:cubicBezTo>
                  <a:cubicBezTo>
                    <a:pt x="16" y="12"/>
                    <a:pt x="16" y="7"/>
                    <a:pt x="14" y="5"/>
                  </a:cubicBezTo>
                  <a:cubicBezTo>
                    <a:pt x="12" y="4"/>
                    <a:pt x="9" y="4"/>
                    <a:pt x="7" y="6"/>
                  </a:cubicBezTo>
                  <a:cubicBezTo>
                    <a:pt x="5" y="7"/>
                    <a:pt x="4" y="9"/>
                    <a:pt x="3" y="12"/>
                  </a:cubicBezTo>
                  <a:cubicBezTo>
                    <a:pt x="0" y="23"/>
                    <a:pt x="4" y="36"/>
                    <a:pt x="13" y="43"/>
                  </a:cubicBezTo>
                  <a:cubicBezTo>
                    <a:pt x="12" y="44"/>
                    <a:pt x="11" y="45"/>
                    <a:pt x="11" y="47"/>
                  </a:cubicBezTo>
                  <a:cubicBezTo>
                    <a:pt x="11" y="51"/>
                    <a:pt x="15" y="55"/>
                    <a:pt x="19" y="55"/>
                  </a:cubicBezTo>
                  <a:cubicBezTo>
                    <a:pt x="24" y="55"/>
                    <a:pt x="27" y="50"/>
                    <a:pt x="27" y="46"/>
                  </a:cubicBezTo>
                  <a:cubicBezTo>
                    <a:pt x="35" y="43"/>
                    <a:pt x="42" y="39"/>
                    <a:pt x="48" y="33"/>
                  </a:cubicBezTo>
                  <a:cubicBezTo>
                    <a:pt x="51" y="30"/>
                    <a:pt x="54" y="26"/>
                    <a:pt x="52" y="22"/>
                  </a:cubicBezTo>
                  <a:close/>
                  <a:moveTo>
                    <a:pt x="20" y="38"/>
                  </a:moveTo>
                  <a:cubicBezTo>
                    <a:pt x="15" y="44"/>
                    <a:pt x="6" y="26"/>
                    <a:pt x="6" y="21"/>
                  </a:cubicBezTo>
                  <a:cubicBezTo>
                    <a:pt x="6" y="17"/>
                    <a:pt x="7" y="12"/>
                    <a:pt x="10" y="9"/>
                  </a:cubicBezTo>
                  <a:cubicBezTo>
                    <a:pt x="13" y="11"/>
                    <a:pt x="16" y="14"/>
                    <a:pt x="18" y="18"/>
                  </a:cubicBezTo>
                  <a:cubicBezTo>
                    <a:pt x="20" y="22"/>
                    <a:pt x="23" y="34"/>
                    <a:pt x="20" y="38"/>
                  </a:cubicBezTo>
                  <a:close/>
                  <a:moveTo>
                    <a:pt x="24" y="29"/>
                  </a:moveTo>
                  <a:cubicBezTo>
                    <a:pt x="23" y="28"/>
                    <a:pt x="23" y="24"/>
                    <a:pt x="24" y="22"/>
                  </a:cubicBezTo>
                  <a:cubicBezTo>
                    <a:pt x="24" y="17"/>
                    <a:pt x="24" y="12"/>
                    <a:pt x="26" y="8"/>
                  </a:cubicBezTo>
                  <a:cubicBezTo>
                    <a:pt x="27" y="6"/>
                    <a:pt x="30" y="5"/>
                    <a:pt x="32" y="5"/>
                  </a:cubicBezTo>
                  <a:cubicBezTo>
                    <a:pt x="33" y="10"/>
                    <a:pt x="32" y="14"/>
                    <a:pt x="31" y="18"/>
                  </a:cubicBezTo>
                  <a:cubicBezTo>
                    <a:pt x="30" y="20"/>
                    <a:pt x="30" y="22"/>
                    <a:pt x="29" y="25"/>
                  </a:cubicBezTo>
                  <a:cubicBezTo>
                    <a:pt x="28" y="27"/>
                    <a:pt x="27" y="33"/>
                    <a:pt x="24" y="29"/>
                  </a:cubicBezTo>
                  <a:close/>
                  <a:moveTo>
                    <a:pt x="48" y="26"/>
                  </a:moveTo>
                  <a:cubicBezTo>
                    <a:pt x="47" y="28"/>
                    <a:pt x="46" y="29"/>
                    <a:pt x="44" y="30"/>
                  </a:cubicBezTo>
                  <a:cubicBezTo>
                    <a:pt x="40" y="35"/>
                    <a:pt x="35" y="38"/>
                    <a:pt x="29" y="42"/>
                  </a:cubicBezTo>
                  <a:cubicBezTo>
                    <a:pt x="29" y="41"/>
                    <a:pt x="28" y="41"/>
                    <a:pt x="27" y="41"/>
                  </a:cubicBezTo>
                  <a:cubicBezTo>
                    <a:pt x="29" y="34"/>
                    <a:pt x="33" y="29"/>
                    <a:pt x="37" y="24"/>
                  </a:cubicBezTo>
                  <a:cubicBezTo>
                    <a:pt x="40" y="22"/>
                    <a:pt x="43" y="19"/>
                    <a:pt x="46" y="21"/>
                  </a:cubicBezTo>
                  <a:cubicBezTo>
                    <a:pt x="48" y="22"/>
                    <a:pt x="48" y="24"/>
                    <a:pt x="4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94" y="1740"/>
              <a:ext cx="116" cy="102"/>
            </a:xfrm>
            <a:custGeom>
              <a:avLst/>
              <a:gdLst>
                <a:gd name="T0" fmla="*/ 49 w 55"/>
                <a:gd name="T1" fmla="*/ 23 h 48"/>
                <a:gd name="T2" fmla="*/ 41 w 55"/>
                <a:gd name="T3" fmla="*/ 2 h 48"/>
                <a:gd name="T4" fmla="*/ 38 w 55"/>
                <a:gd name="T5" fmla="*/ 1 h 48"/>
                <a:gd name="T6" fmla="*/ 32 w 55"/>
                <a:gd name="T7" fmla="*/ 5 h 48"/>
                <a:gd name="T8" fmla="*/ 32 w 55"/>
                <a:gd name="T9" fmla="*/ 14 h 48"/>
                <a:gd name="T10" fmla="*/ 33 w 55"/>
                <a:gd name="T11" fmla="*/ 22 h 48"/>
                <a:gd name="T12" fmla="*/ 25 w 55"/>
                <a:gd name="T13" fmla="*/ 11 h 48"/>
                <a:gd name="T14" fmla="*/ 15 w 55"/>
                <a:gd name="T15" fmla="*/ 3 h 48"/>
                <a:gd name="T16" fmla="*/ 6 w 55"/>
                <a:gd name="T17" fmla="*/ 11 h 48"/>
                <a:gd name="T18" fmla="*/ 8 w 55"/>
                <a:gd name="T19" fmla="*/ 15 h 48"/>
                <a:gd name="T20" fmla="*/ 19 w 55"/>
                <a:gd name="T21" fmla="*/ 25 h 48"/>
                <a:gd name="T22" fmla="*/ 7 w 55"/>
                <a:gd name="T23" fmla="*/ 23 h 48"/>
                <a:gd name="T24" fmla="*/ 3 w 55"/>
                <a:gd name="T25" fmla="*/ 25 h 48"/>
                <a:gd name="T26" fmla="*/ 3 w 55"/>
                <a:gd name="T27" fmla="*/ 34 h 48"/>
                <a:gd name="T28" fmla="*/ 13 w 55"/>
                <a:gd name="T29" fmla="*/ 39 h 48"/>
                <a:gd name="T30" fmla="*/ 40 w 55"/>
                <a:gd name="T31" fmla="*/ 44 h 48"/>
                <a:gd name="T32" fmla="*/ 47 w 55"/>
                <a:gd name="T33" fmla="*/ 45 h 48"/>
                <a:gd name="T34" fmla="*/ 53 w 55"/>
                <a:gd name="T35" fmla="*/ 47 h 48"/>
                <a:gd name="T36" fmla="*/ 53 w 55"/>
                <a:gd name="T37" fmla="*/ 40 h 48"/>
                <a:gd name="T38" fmla="*/ 49 w 55"/>
                <a:gd name="T39" fmla="*/ 23 h 48"/>
                <a:gd name="T40" fmla="*/ 14 w 55"/>
                <a:gd name="T41" fmla="*/ 15 h 48"/>
                <a:gd name="T42" fmla="*/ 12 w 55"/>
                <a:gd name="T43" fmla="*/ 8 h 48"/>
                <a:gd name="T44" fmla="*/ 25 w 55"/>
                <a:gd name="T45" fmla="*/ 16 h 48"/>
                <a:gd name="T46" fmla="*/ 32 w 55"/>
                <a:gd name="T47" fmla="*/ 28 h 48"/>
                <a:gd name="T48" fmla="*/ 25 w 55"/>
                <a:gd name="T49" fmla="*/ 26 h 48"/>
                <a:gd name="T50" fmla="*/ 20 w 55"/>
                <a:gd name="T51" fmla="*/ 21 h 48"/>
                <a:gd name="T52" fmla="*/ 14 w 55"/>
                <a:gd name="T53" fmla="*/ 15 h 48"/>
                <a:gd name="T54" fmla="*/ 37 w 55"/>
                <a:gd name="T55" fmla="*/ 40 h 48"/>
                <a:gd name="T56" fmla="*/ 12 w 55"/>
                <a:gd name="T57" fmla="*/ 34 h 48"/>
                <a:gd name="T58" fmla="*/ 7 w 55"/>
                <a:gd name="T59" fmla="*/ 32 h 48"/>
                <a:gd name="T60" fmla="*/ 7 w 55"/>
                <a:gd name="T61" fmla="*/ 28 h 48"/>
                <a:gd name="T62" fmla="*/ 10 w 55"/>
                <a:gd name="T63" fmla="*/ 27 h 48"/>
                <a:gd name="T64" fmla="*/ 23 w 55"/>
                <a:gd name="T65" fmla="*/ 30 h 48"/>
                <a:gd name="T66" fmla="*/ 34 w 55"/>
                <a:gd name="T67" fmla="*/ 35 h 48"/>
                <a:gd name="T68" fmla="*/ 41 w 55"/>
                <a:gd name="T69" fmla="*/ 40 h 48"/>
                <a:gd name="T70" fmla="*/ 37 w 55"/>
                <a:gd name="T71" fmla="*/ 40 h 48"/>
                <a:gd name="T72" fmla="*/ 45 w 55"/>
                <a:gd name="T73" fmla="*/ 37 h 48"/>
                <a:gd name="T74" fmla="*/ 43 w 55"/>
                <a:gd name="T75" fmla="*/ 34 h 48"/>
                <a:gd name="T76" fmla="*/ 37 w 55"/>
                <a:gd name="T77" fmla="*/ 17 h 48"/>
                <a:gd name="T78" fmla="*/ 35 w 55"/>
                <a:gd name="T79" fmla="*/ 13 h 48"/>
                <a:gd name="T80" fmla="*/ 37 w 55"/>
                <a:gd name="T81" fmla="*/ 4 h 48"/>
                <a:gd name="T82" fmla="*/ 42 w 55"/>
                <a:gd name="T83" fmla="*/ 10 h 48"/>
                <a:gd name="T84" fmla="*/ 47 w 55"/>
                <a:gd name="T85" fmla="*/ 32 h 48"/>
                <a:gd name="T86" fmla="*/ 45 w 55"/>
                <a:gd name="T87" fmla="*/ 3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" h="48">
                  <a:moveTo>
                    <a:pt x="49" y="23"/>
                  </a:moveTo>
                  <a:cubicBezTo>
                    <a:pt x="48" y="16"/>
                    <a:pt x="47" y="7"/>
                    <a:pt x="41" y="2"/>
                  </a:cubicBezTo>
                  <a:cubicBezTo>
                    <a:pt x="40" y="2"/>
                    <a:pt x="39" y="1"/>
                    <a:pt x="38" y="1"/>
                  </a:cubicBezTo>
                  <a:cubicBezTo>
                    <a:pt x="35" y="0"/>
                    <a:pt x="32" y="3"/>
                    <a:pt x="32" y="5"/>
                  </a:cubicBezTo>
                  <a:cubicBezTo>
                    <a:pt x="31" y="8"/>
                    <a:pt x="31" y="11"/>
                    <a:pt x="32" y="14"/>
                  </a:cubicBezTo>
                  <a:cubicBezTo>
                    <a:pt x="32" y="16"/>
                    <a:pt x="33" y="19"/>
                    <a:pt x="33" y="22"/>
                  </a:cubicBezTo>
                  <a:cubicBezTo>
                    <a:pt x="30" y="19"/>
                    <a:pt x="28" y="15"/>
                    <a:pt x="25" y="11"/>
                  </a:cubicBezTo>
                  <a:cubicBezTo>
                    <a:pt x="23" y="7"/>
                    <a:pt x="20" y="4"/>
                    <a:pt x="15" y="3"/>
                  </a:cubicBezTo>
                  <a:cubicBezTo>
                    <a:pt x="11" y="3"/>
                    <a:pt x="6" y="6"/>
                    <a:pt x="6" y="11"/>
                  </a:cubicBezTo>
                  <a:cubicBezTo>
                    <a:pt x="7" y="12"/>
                    <a:pt x="7" y="14"/>
                    <a:pt x="8" y="15"/>
                  </a:cubicBezTo>
                  <a:cubicBezTo>
                    <a:pt x="11" y="18"/>
                    <a:pt x="19" y="21"/>
                    <a:pt x="19" y="25"/>
                  </a:cubicBezTo>
                  <a:cubicBezTo>
                    <a:pt x="15" y="24"/>
                    <a:pt x="11" y="23"/>
                    <a:pt x="7" y="23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6" y="37"/>
                    <a:pt x="9" y="38"/>
                    <a:pt x="13" y="39"/>
                  </a:cubicBezTo>
                  <a:cubicBezTo>
                    <a:pt x="22" y="41"/>
                    <a:pt x="31" y="43"/>
                    <a:pt x="40" y="44"/>
                  </a:cubicBezTo>
                  <a:cubicBezTo>
                    <a:pt x="43" y="44"/>
                    <a:pt x="45" y="44"/>
                    <a:pt x="47" y="45"/>
                  </a:cubicBezTo>
                  <a:cubicBezTo>
                    <a:pt x="49" y="46"/>
                    <a:pt x="51" y="48"/>
                    <a:pt x="53" y="47"/>
                  </a:cubicBezTo>
                  <a:cubicBezTo>
                    <a:pt x="55" y="46"/>
                    <a:pt x="54" y="42"/>
                    <a:pt x="53" y="40"/>
                  </a:cubicBezTo>
                  <a:cubicBezTo>
                    <a:pt x="51" y="34"/>
                    <a:pt x="50" y="29"/>
                    <a:pt x="49" y="23"/>
                  </a:cubicBezTo>
                  <a:close/>
                  <a:moveTo>
                    <a:pt x="14" y="15"/>
                  </a:moveTo>
                  <a:cubicBezTo>
                    <a:pt x="13" y="13"/>
                    <a:pt x="11" y="11"/>
                    <a:pt x="12" y="8"/>
                  </a:cubicBezTo>
                  <a:cubicBezTo>
                    <a:pt x="17" y="7"/>
                    <a:pt x="21" y="12"/>
                    <a:pt x="25" y="16"/>
                  </a:cubicBezTo>
                  <a:cubicBezTo>
                    <a:pt x="28" y="20"/>
                    <a:pt x="31" y="24"/>
                    <a:pt x="32" y="28"/>
                  </a:cubicBezTo>
                  <a:cubicBezTo>
                    <a:pt x="33" y="29"/>
                    <a:pt x="26" y="27"/>
                    <a:pt x="25" y="26"/>
                  </a:cubicBezTo>
                  <a:cubicBezTo>
                    <a:pt x="23" y="25"/>
                    <a:pt x="22" y="23"/>
                    <a:pt x="20" y="21"/>
                  </a:cubicBezTo>
                  <a:cubicBezTo>
                    <a:pt x="19" y="19"/>
                    <a:pt x="16" y="17"/>
                    <a:pt x="14" y="15"/>
                  </a:cubicBezTo>
                  <a:close/>
                  <a:moveTo>
                    <a:pt x="37" y="40"/>
                  </a:moveTo>
                  <a:cubicBezTo>
                    <a:pt x="28" y="39"/>
                    <a:pt x="20" y="37"/>
                    <a:pt x="12" y="34"/>
                  </a:cubicBezTo>
                  <a:cubicBezTo>
                    <a:pt x="10" y="34"/>
                    <a:pt x="8" y="33"/>
                    <a:pt x="7" y="32"/>
                  </a:cubicBezTo>
                  <a:cubicBezTo>
                    <a:pt x="6" y="31"/>
                    <a:pt x="6" y="29"/>
                    <a:pt x="7" y="28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4" y="27"/>
                    <a:pt x="19" y="28"/>
                    <a:pt x="23" y="30"/>
                  </a:cubicBezTo>
                  <a:cubicBezTo>
                    <a:pt x="27" y="32"/>
                    <a:pt x="31" y="33"/>
                    <a:pt x="34" y="35"/>
                  </a:cubicBezTo>
                  <a:cubicBezTo>
                    <a:pt x="37" y="36"/>
                    <a:pt x="40" y="37"/>
                    <a:pt x="41" y="40"/>
                  </a:cubicBezTo>
                  <a:cubicBezTo>
                    <a:pt x="40" y="41"/>
                    <a:pt x="39" y="41"/>
                    <a:pt x="37" y="40"/>
                  </a:cubicBezTo>
                  <a:close/>
                  <a:moveTo>
                    <a:pt x="45" y="37"/>
                  </a:moveTo>
                  <a:cubicBezTo>
                    <a:pt x="44" y="37"/>
                    <a:pt x="43" y="35"/>
                    <a:pt x="43" y="34"/>
                  </a:cubicBezTo>
                  <a:cubicBezTo>
                    <a:pt x="41" y="28"/>
                    <a:pt x="39" y="23"/>
                    <a:pt x="37" y="17"/>
                  </a:cubicBezTo>
                  <a:cubicBezTo>
                    <a:pt x="36" y="16"/>
                    <a:pt x="36" y="14"/>
                    <a:pt x="35" y="13"/>
                  </a:cubicBezTo>
                  <a:cubicBezTo>
                    <a:pt x="35" y="10"/>
                    <a:pt x="35" y="7"/>
                    <a:pt x="37" y="4"/>
                  </a:cubicBezTo>
                  <a:cubicBezTo>
                    <a:pt x="39" y="4"/>
                    <a:pt x="41" y="7"/>
                    <a:pt x="42" y="10"/>
                  </a:cubicBezTo>
                  <a:cubicBezTo>
                    <a:pt x="43" y="17"/>
                    <a:pt x="45" y="25"/>
                    <a:pt x="47" y="32"/>
                  </a:cubicBezTo>
                  <a:cubicBezTo>
                    <a:pt x="47" y="34"/>
                    <a:pt x="47" y="37"/>
                    <a:pt x="4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85" name="稻壳儿春秋广告/盗版必究        原创来源：http://chn.docer.com/works?userid=199329941#!/work_time"/>
          <p:cNvSpPr txBox="1"/>
          <p:nvPr/>
        </p:nvSpPr>
        <p:spPr>
          <a:xfrm>
            <a:off x="6650929" y="2169834"/>
            <a:ext cx="693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2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grpSp>
        <p:nvGrpSpPr>
          <p:cNvPr id="219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7970424" y="1952090"/>
            <a:ext cx="1660288" cy="1543484"/>
            <a:chOff x="2351" y="1690"/>
            <a:chExt cx="796" cy="7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2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51" y="2154"/>
              <a:ext cx="149" cy="76"/>
            </a:xfrm>
            <a:custGeom>
              <a:avLst/>
              <a:gdLst>
                <a:gd name="T0" fmla="*/ 66 w 71"/>
                <a:gd name="T1" fmla="*/ 7 h 36"/>
                <a:gd name="T2" fmla="*/ 42 w 71"/>
                <a:gd name="T3" fmla="*/ 0 h 36"/>
                <a:gd name="T4" fmla="*/ 35 w 71"/>
                <a:gd name="T5" fmla="*/ 0 h 36"/>
                <a:gd name="T6" fmla="*/ 34 w 71"/>
                <a:gd name="T7" fmla="*/ 1 h 36"/>
                <a:gd name="T8" fmla="*/ 29 w 71"/>
                <a:gd name="T9" fmla="*/ 1 h 36"/>
                <a:gd name="T10" fmla="*/ 20 w 71"/>
                <a:gd name="T11" fmla="*/ 1 h 36"/>
                <a:gd name="T12" fmla="*/ 4 w 71"/>
                <a:gd name="T13" fmla="*/ 14 h 36"/>
                <a:gd name="T14" fmla="*/ 2 w 71"/>
                <a:gd name="T15" fmla="*/ 25 h 36"/>
                <a:gd name="T16" fmla="*/ 10 w 71"/>
                <a:gd name="T17" fmla="*/ 28 h 36"/>
                <a:gd name="T18" fmla="*/ 27 w 71"/>
                <a:gd name="T19" fmla="*/ 17 h 36"/>
                <a:gd name="T20" fmla="*/ 38 w 71"/>
                <a:gd name="T21" fmla="*/ 32 h 36"/>
                <a:gd name="T22" fmla="*/ 48 w 71"/>
                <a:gd name="T23" fmla="*/ 33 h 36"/>
                <a:gd name="T24" fmla="*/ 49 w 71"/>
                <a:gd name="T25" fmla="*/ 29 h 36"/>
                <a:gd name="T26" fmla="*/ 49 w 71"/>
                <a:gd name="T27" fmla="*/ 19 h 36"/>
                <a:gd name="T28" fmla="*/ 61 w 71"/>
                <a:gd name="T29" fmla="*/ 20 h 36"/>
                <a:gd name="T30" fmla="*/ 71 w 71"/>
                <a:gd name="T31" fmla="*/ 15 h 36"/>
                <a:gd name="T32" fmla="*/ 66 w 71"/>
                <a:gd name="T33" fmla="*/ 7 h 36"/>
                <a:gd name="T34" fmla="*/ 19 w 71"/>
                <a:gd name="T35" fmla="*/ 21 h 36"/>
                <a:gd name="T36" fmla="*/ 10 w 71"/>
                <a:gd name="T37" fmla="*/ 24 h 36"/>
                <a:gd name="T38" fmla="*/ 8 w 71"/>
                <a:gd name="T39" fmla="*/ 24 h 36"/>
                <a:gd name="T40" fmla="*/ 6 w 71"/>
                <a:gd name="T41" fmla="*/ 20 h 36"/>
                <a:gd name="T42" fmla="*/ 14 w 71"/>
                <a:gd name="T43" fmla="*/ 10 h 36"/>
                <a:gd name="T44" fmla="*/ 22 w 71"/>
                <a:gd name="T45" fmla="*/ 4 h 36"/>
                <a:gd name="T46" fmla="*/ 24 w 71"/>
                <a:gd name="T47" fmla="*/ 13 h 36"/>
                <a:gd name="T48" fmla="*/ 19 w 71"/>
                <a:gd name="T49" fmla="*/ 21 h 36"/>
                <a:gd name="T50" fmla="*/ 45 w 71"/>
                <a:gd name="T51" fmla="*/ 30 h 36"/>
                <a:gd name="T52" fmla="*/ 44 w 71"/>
                <a:gd name="T53" fmla="*/ 31 h 36"/>
                <a:gd name="T54" fmla="*/ 42 w 71"/>
                <a:gd name="T55" fmla="*/ 30 h 36"/>
                <a:gd name="T56" fmla="*/ 32 w 71"/>
                <a:gd name="T57" fmla="*/ 19 h 36"/>
                <a:gd name="T58" fmla="*/ 29 w 71"/>
                <a:gd name="T59" fmla="*/ 7 h 36"/>
                <a:gd name="T60" fmla="*/ 32 w 71"/>
                <a:gd name="T61" fmla="*/ 10 h 36"/>
                <a:gd name="T62" fmla="*/ 41 w 71"/>
                <a:gd name="T63" fmla="*/ 17 h 36"/>
                <a:gd name="T64" fmla="*/ 45 w 71"/>
                <a:gd name="T65" fmla="*/ 30 h 36"/>
                <a:gd name="T66" fmla="*/ 64 w 71"/>
                <a:gd name="T67" fmla="*/ 16 h 36"/>
                <a:gd name="T68" fmla="*/ 49 w 71"/>
                <a:gd name="T69" fmla="*/ 15 h 36"/>
                <a:gd name="T70" fmla="*/ 38 w 71"/>
                <a:gd name="T71" fmla="*/ 6 h 36"/>
                <a:gd name="T72" fmla="*/ 38 w 71"/>
                <a:gd name="T73" fmla="*/ 4 h 36"/>
                <a:gd name="T74" fmla="*/ 39 w 71"/>
                <a:gd name="T75" fmla="*/ 3 h 36"/>
                <a:gd name="T76" fmla="*/ 43 w 71"/>
                <a:gd name="T77" fmla="*/ 4 h 36"/>
                <a:gd name="T78" fmla="*/ 62 w 71"/>
                <a:gd name="T79" fmla="*/ 9 h 36"/>
                <a:gd name="T80" fmla="*/ 65 w 71"/>
                <a:gd name="T81" fmla="*/ 12 h 36"/>
                <a:gd name="T82" fmla="*/ 64 w 71"/>
                <a:gd name="T8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" h="36">
                  <a:moveTo>
                    <a:pt x="66" y="7"/>
                  </a:moveTo>
                  <a:cubicBezTo>
                    <a:pt x="58" y="2"/>
                    <a:pt x="50" y="1"/>
                    <a:pt x="42" y="0"/>
                  </a:cubicBezTo>
                  <a:cubicBezTo>
                    <a:pt x="40" y="0"/>
                    <a:pt x="37" y="0"/>
                    <a:pt x="35" y="0"/>
                  </a:cubicBezTo>
                  <a:cubicBezTo>
                    <a:pt x="35" y="1"/>
                    <a:pt x="35" y="1"/>
                    <a:pt x="34" y="1"/>
                  </a:cubicBezTo>
                  <a:cubicBezTo>
                    <a:pt x="33" y="0"/>
                    <a:pt x="30" y="1"/>
                    <a:pt x="29" y="1"/>
                  </a:cubicBezTo>
                  <a:cubicBezTo>
                    <a:pt x="26" y="0"/>
                    <a:pt x="23" y="0"/>
                    <a:pt x="20" y="1"/>
                  </a:cubicBezTo>
                  <a:cubicBezTo>
                    <a:pt x="14" y="4"/>
                    <a:pt x="8" y="8"/>
                    <a:pt x="4" y="14"/>
                  </a:cubicBezTo>
                  <a:cubicBezTo>
                    <a:pt x="2" y="17"/>
                    <a:pt x="0" y="22"/>
                    <a:pt x="2" y="25"/>
                  </a:cubicBezTo>
                  <a:cubicBezTo>
                    <a:pt x="4" y="28"/>
                    <a:pt x="7" y="28"/>
                    <a:pt x="10" y="28"/>
                  </a:cubicBezTo>
                  <a:cubicBezTo>
                    <a:pt x="17" y="27"/>
                    <a:pt x="23" y="23"/>
                    <a:pt x="27" y="17"/>
                  </a:cubicBezTo>
                  <a:cubicBezTo>
                    <a:pt x="30" y="23"/>
                    <a:pt x="34" y="28"/>
                    <a:pt x="38" y="32"/>
                  </a:cubicBezTo>
                  <a:cubicBezTo>
                    <a:pt x="41" y="34"/>
                    <a:pt x="46" y="36"/>
                    <a:pt x="48" y="33"/>
                  </a:cubicBezTo>
                  <a:cubicBezTo>
                    <a:pt x="49" y="32"/>
                    <a:pt x="49" y="31"/>
                    <a:pt x="49" y="29"/>
                  </a:cubicBezTo>
                  <a:cubicBezTo>
                    <a:pt x="49" y="26"/>
                    <a:pt x="49" y="22"/>
                    <a:pt x="49" y="19"/>
                  </a:cubicBezTo>
                  <a:cubicBezTo>
                    <a:pt x="53" y="20"/>
                    <a:pt x="57" y="20"/>
                    <a:pt x="61" y="20"/>
                  </a:cubicBezTo>
                  <a:cubicBezTo>
                    <a:pt x="65" y="20"/>
                    <a:pt x="70" y="19"/>
                    <a:pt x="71" y="15"/>
                  </a:cubicBezTo>
                  <a:cubicBezTo>
                    <a:pt x="71" y="11"/>
                    <a:pt x="69" y="8"/>
                    <a:pt x="66" y="7"/>
                  </a:cubicBezTo>
                  <a:close/>
                  <a:moveTo>
                    <a:pt x="19" y="21"/>
                  </a:moveTo>
                  <a:cubicBezTo>
                    <a:pt x="16" y="23"/>
                    <a:pt x="13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6" y="23"/>
                    <a:pt x="6" y="21"/>
                    <a:pt x="6" y="20"/>
                  </a:cubicBezTo>
                  <a:cubicBezTo>
                    <a:pt x="7" y="16"/>
                    <a:pt x="11" y="13"/>
                    <a:pt x="14" y="10"/>
                  </a:cubicBezTo>
                  <a:cubicBezTo>
                    <a:pt x="17" y="8"/>
                    <a:pt x="19" y="4"/>
                    <a:pt x="22" y="4"/>
                  </a:cubicBezTo>
                  <a:cubicBezTo>
                    <a:pt x="22" y="7"/>
                    <a:pt x="23" y="10"/>
                    <a:pt x="24" y="13"/>
                  </a:cubicBezTo>
                  <a:cubicBezTo>
                    <a:pt x="24" y="16"/>
                    <a:pt x="22" y="19"/>
                    <a:pt x="19" y="21"/>
                  </a:cubicBezTo>
                  <a:close/>
                  <a:moveTo>
                    <a:pt x="45" y="30"/>
                  </a:moveTo>
                  <a:cubicBezTo>
                    <a:pt x="45" y="30"/>
                    <a:pt x="45" y="31"/>
                    <a:pt x="44" y="31"/>
                  </a:cubicBezTo>
                  <a:cubicBezTo>
                    <a:pt x="44" y="31"/>
                    <a:pt x="43" y="31"/>
                    <a:pt x="42" y="30"/>
                  </a:cubicBezTo>
                  <a:cubicBezTo>
                    <a:pt x="38" y="27"/>
                    <a:pt x="35" y="23"/>
                    <a:pt x="32" y="19"/>
                  </a:cubicBezTo>
                  <a:cubicBezTo>
                    <a:pt x="31" y="17"/>
                    <a:pt x="26" y="10"/>
                    <a:pt x="29" y="7"/>
                  </a:cubicBezTo>
                  <a:cubicBezTo>
                    <a:pt x="30" y="6"/>
                    <a:pt x="31" y="9"/>
                    <a:pt x="32" y="10"/>
                  </a:cubicBezTo>
                  <a:cubicBezTo>
                    <a:pt x="34" y="13"/>
                    <a:pt x="39" y="14"/>
                    <a:pt x="41" y="17"/>
                  </a:cubicBezTo>
                  <a:cubicBezTo>
                    <a:pt x="45" y="20"/>
                    <a:pt x="46" y="25"/>
                    <a:pt x="45" y="30"/>
                  </a:cubicBezTo>
                  <a:close/>
                  <a:moveTo>
                    <a:pt x="64" y="16"/>
                  </a:moveTo>
                  <a:cubicBezTo>
                    <a:pt x="59" y="16"/>
                    <a:pt x="54" y="17"/>
                    <a:pt x="49" y="15"/>
                  </a:cubicBezTo>
                  <a:cubicBezTo>
                    <a:pt x="44" y="14"/>
                    <a:pt x="40" y="11"/>
                    <a:pt x="38" y="6"/>
                  </a:cubicBezTo>
                  <a:cubicBezTo>
                    <a:pt x="38" y="5"/>
                    <a:pt x="37" y="5"/>
                    <a:pt x="38" y="4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9" y="5"/>
                    <a:pt x="56" y="6"/>
                    <a:pt x="62" y="9"/>
                  </a:cubicBezTo>
                  <a:cubicBezTo>
                    <a:pt x="63" y="10"/>
                    <a:pt x="65" y="10"/>
                    <a:pt x="65" y="12"/>
                  </a:cubicBezTo>
                  <a:cubicBezTo>
                    <a:pt x="66" y="13"/>
                    <a:pt x="65" y="15"/>
                    <a:pt x="6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91" y="2122"/>
              <a:ext cx="38" cy="26"/>
            </a:xfrm>
            <a:custGeom>
              <a:avLst/>
              <a:gdLst>
                <a:gd name="T0" fmla="*/ 12 w 18"/>
                <a:gd name="T1" fmla="*/ 11 h 12"/>
                <a:gd name="T2" fmla="*/ 18 w 18"/>
                <a:gd name="T3" fmla="*/ 5 h 12"/>
                <a:gd name="T4" fmla="*/ 11 w 18"/>
                <a:gd name="T5" fmla="*/ 1 h 12"/>
                <a:gd name="T6" fmla="*/ 3 w 18"/>
                <a:gd name="T7" fmla="*/ 3 h 12"/>
                <a:gd name="T8" fmla="*/ 2 w 18"/>
                <a:gd name="T9" fmla="*/ 10 h 12"/>
                <a:gd name="T10" fmla="*/ 12 w 18"/>
                <a:gd name="T11" fmla="*/ 11 h 12"/>
                <a:gd name="T12" fmla="*/ 8 w 18"/>
                <a:gd name="T13" fmla="*/ 9 h 12"/>
                <a:gd name="T14" fmla="*/ 5 w 18"/>
                <a:gd name="T15" fmla="*/ 6 h 12"/>
                <a:gd name="T16" fmla="*/ 12 w 18"/>
                <a:gd name="T17" fmla="*/ 4 h 12"/>
                <a:gd name="T18" fmla="*/ 13 w 18"/>
                <a:gd name="T19" fmla="*/ 9 h 12"/>
                <a:gd name="T20" fmla="*/ 12 w 18"/>
                <a:gd name="T21" fmla="*/ 9 h 12"/>
                <a:gd name="T22" fmla="*/ 8 w 18"/>
                <a:gd name="T23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2">
                  <a:moveTo>
                    <a:pt x="12" y="11"/>
                  </a:moveTo>
                  <a:cubicBezTo>
                    <a:pt x="15" y="11"/>
                    <a:pt x="18" y="9"/>
                    <a:pt x="18" y="5"/>
                  </a:cubicBezTo>
                  <a:cubicBezTo>
                    <a:pt x="17" y="2"/>
                    <a:pt x="14" y="0"/>
                    <a:pt x="11" y="1"/>
                  </a:cubicBezTo>
                  <a:cubicBezTo>
                    <a:pt x="8" y="1"/>
                    <a:pt x="5" y="1"/>
                    <a:pt x="3" y="3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1"/>
                    <a:pt x="8" y="12"/>
                    <a:pt x="12" y="11"/>
                  </a:cubicBezTo>
                  <a:close/>
                  <a:moveTo>
                    <a:pt x="8" y="9"/>
                  </a:moveTo>
                  <a:cubicBezTo>
                    <a:pt x="6" y="8"/>
                    <a:pt x="4" y="7"/>
                    <a:pt x="5" y="6"/>
                  </a:cubicBezTo>
                  <a:cubicBezTo>
                    <a:pt x="5" y="4"/>
                    <a:pt x="10" y="3"/>
                    <a:pt x="12" y="4"/>
                  </a:cubicBezTo>
                  <a:cubicBezTo>
                    <a:pt x="13" y="5"/>
                    <a:pt x="14" y="7"/>
                    <a:pt x="13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1" y="10"/>
                    <a:pt x="10" y="10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3" name="稻壳儿春秋广告/盗版必究        原创来源：http://chn.docer.com/works?userid=199329941#!/work_time"/>
            <p:cNvSpPr/>
            <p:nvPr/>
          </p:nvSpPr>
          <p:spPr bwMode="auto">
            <a:xfrm>
              <a:off x="3074" y="1985"/>
              <a:ext cx="31" cy="28"/>
            </a:xfrm>
            <a:custGeom>
              <a:avLst/>
              <a:gdLst>
                <a:gd name="T0" fmla="*/ 1 w 15"/>
                <a:gd name="T1" fmla="*/ 1 h 13"/>
                <a:gd name="T2" fmla="*/ 0 w 15"/>
                <a:gd name="T3" fmla="*/ 3 h 13"/>
                <a:gd name="T4" fmla="*/ 5 w 15"/>
                <a:gd name="T5" fmla="*/ 11 h 13"/>
                <a:gd name="T6" fmla="*/ 13 w 15"/>
                <a:gd name="T7" fmla="*/ 10 h 13"/>
                <a:gd name="T8" fmla="*/ 11 w 15"/>
                <a:gd name="T9" fmla="*/ 2 h 13"/>
                <a:gd name="T10" fmla="*/ 3 w 15"/>
                <a:gd name="T11" fmla="*/ 0 h 13"/>
                <a:gd name="T12" fmla="*/ 1 w 1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1" y="1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6"/>
                    <a:pt x="2" y="10"/>
                    <a:pt x="5" y="11"/>
                  </a:cubicBezTo>
                  <a:cubicBezTo>
                    <a:pt x="7" y="13"/>
                    <a:pt x="11" y="12"/>
                    <a:pt x="13" y="10"/>
                  </a:cubicBezTo>
                  <a:cubicBezTo>
                    <a:pt x="15" y="7"/>
                    <a:pt x="14" y="4"/>
                    <a:pt x="11" y="2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15" y="1840"/>
              <a:ext cx="27" cy="29"/>
            </a:xfrm>
            <a:custGeom>
              <a:avLst/>
              <a:gdLst>
                <a:gd name="T0" fmla="*/ 12 w 13"/>
                <a:gd name="T1" fmla="*/ 13 h 14"/>
                <a:gd name="T2" fmla="*/ 2 w 13"/>
                <a:gd name="T3" fmla="*/ 0 h 14"/>
                <a:gd name="T4" fmla="*/ 1 w 13"/>
                <a:gd name="T5" fmla="*/ 3 h 14"/>
                <a:gd name="T6" fmla="*/ 3 w 13"/>
                <a:gd name="T7" fmla="*/ 13 h 14"/>
                <a:gd name="T8" fmla="*/ 12 w 13"/>
                <a:gd name="T9" fmla="*/ 13 h 14"/>
                <a:gd name="T10" fmla="*/ 5 w 13"/>
                <a:gd name="T11" fmla="*/ 6 h 14"/>
                <a:gd name="T12" fmla="*/ 7 w 13"/>
                <a:gd name="T13" fmla="*/ 9 h 14"/>
                <a:gd name="T14" fmla="*/ 8 w 13"/>
                <a:gd name="T15" fmla="*/ 9 h 14"/>
                <a:gd name="T16" fmla="*/ 8 w 13"/>
                <a:gd name="T17" fmla="*/ 11 h 14"/>
                <a:gd name="T18" fmla="*/ 5 w 13"/>
                <a:gd name="T19" fmla="*/ 10 h 14"/>
                <a:gd name="T20" fmla="*/ 5 w 13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4">
                  <a:moveTo>
                    <a:pt x="12" y="13"/>
                  </a:moveTo>
                  <a:cubicBezTo>
                    <a:pt x="13" y="7"/>
                    <a:pt x="8" y="1"/>
                    <a:pt x="2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6"/>
                    <a:pt x="1" y="10"/>
                    <a:pt x="3" y="13"/>
                  </a:cubicBezTo>
                  <a:cubicBezTo>
                    <a:pt x="6" y="14"/>
                    <a:pt x="9" y="14"/>
                    <a:pt x="12" y="13"/>
                  </a:cubicBezTo>
                  <a:close/>
                  <a:moveTo>
                    <a:pt x="5" y="6"/>
                  </a:moveTo>
                  <a:cubicBezTo>
                    <a:pt x="7" y="5"/>
                    <a:pt x="9" y="7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4" y="9"/>
                    <a:pt x="4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2" y="2156"/>
              <a:ext cx="28" cy="32"/>
            </a:xfrm>
            <a:custGeom>
              <a:avLst/>
              <a:gdLst>
                <a:gd name="T0" fmla="*/ 6 w 13"/>
                <a:gd name="T1" fmla="*/ 1 h 15"/>
                <a:gd name="T2" fmla="*/ 0 w 13"/>
                <a:gd name="T3" fmla="*/ 4 h 15"/>
                <a:gd name="T4" fmla="*/ 1 w 13"/>
                <a:gd name="T5" fmla="*/ 11 h 15"/>
                <a:gd name="T6" fmla="*/ 1 w 13"/>
                <a:gd name="T7" fmla="*/ 14 h 15"/>
                <a:gd name="T8" fmla="*/ 5 w 13"/>
                <a:gd name="T9" fmla="*/ 15 h 15"/>
                <a:gd name="T10" fmla="*/ 11 w 13"/>
                <a:gd name="T11" fmla="*/ 12 h 15"/>
                <a:gd name="T12" fmla="*/ 12 w 13"/>
                <a:gd name="T13" fmla="*/ 6 h 15"/>
                <a:gd name="T14" fmla="*/ 6 w 13"/>
                <a:gd name="T15" fmla="*/ 1 h 15"/>
                <a:gd name="T16" fmla="*/ 6 w 13"/>
                <a:gd name="T17" fmla="*/ 11 h 15"/>
                <a:gd name="T18" fmla="*/ 5 w 13"/>
                <a:gd name="T19" fmla="*/ 9 h 15"/>
                <a:gd name="T20" fmla="*/ 6 w 13"/>
                <a:gd name="T21" fmla="*/ 3 h 15"/>
                <a:gd name="T22" fmla="*/ 9 w 13"/>
                <a:gd name="T23" fmla="*/ 8 h 15"/>
                <a:gd name="T24" fmla="*/ 6 w 13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6" y="1"/>
                  </a:moveTo>
                  <a:cubicBezTo>
                    <a:pt x="4" y="0"/>
                    <a:pt x="0" y="2"/>
                    <a:pt x="0" y="4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3"/>
                    <a:pt x="1" y="14"/>
                  </a:cubicBezTo>
                  <a:cubicBezTo>
                    <a:pt x="2" y="15"/>
                    <a:pt x="3" y="15"/>
                    <a:pt x="5" y="15"/>
                  </a:cubicBezTo>
                  <a:cubicBezTo>
                    <a:pt x="7" y="14"/>
                    <a:pt x="9" y="14"/>
                    <a:pt x="11" y="12"/>
                  </a:cubicBezTo>
                  <a:cubicBezTo>
                    <a:pt x="13" y="11"/>
                    <a:pt x="13" y="8"/>
                    <a:pt x="12" y="6"/>
                  </a:cubicBezTo>
                  <a:cubicBezTo>
                    <a:pt x="11" y="4"/>
                    <a:pt x="9" y="2"/>
                    <a:pt x="6" y="1"/>
                  </a:cubicBezTo>
                  <a:close/>
                  <a:moveTo>
                    <a:pt x="6" y="11"/>
                  </a:moveTo>
                  <a:cubicBezTo>
                    <a:pt x="6" y="11"/>
                    <a:pt x="5" y="10"/>
                    <a:pt x="5" y="9"/>
                  </a:cubicBezTo>
                  <a:cubicBezTo>
                    <a:pt x="4" y="7"/>
                    <a:pt x="5" y="5"/>
                    <a:pt x="6" y="3"/>
                  </a:cubicBezTo>
                  <a:cubicBezTo>
                    <a:pt x="8" y="4"/>
                    <a:pt x="9" y="6"/>
                    <a:pt x="9" y="8"/>
                  </a:cubicBezTo>
                  <a:cubicBezTo>
                    <a:pt x="9" y="10"/>
                    <a:pt x="8" y="11"/>
                    <a:pt x="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44" y="1901"/>
              <a:ext cx="31" cy="29"/>
            </a:xfrm>
            <a:custGeom>
              <a:avLst/>
              <a:gdLst>
                <a:gd name="T0" fmla="*/ 5 w 15"/>
                <a:gd name="T1" fmla="*/ 14 h 14"/>
                <a:gd name="T2" fmla="*/ 13 w 15"/>
                <a:gd name="T3" fmla="*/ 11 h 14"/>
                <a:gd name="T4" fmla="*/ 13 w 15"/>
                <a:gd name="T5" fmla="*/ 4 h 14"/>
                <a:gd name="T6" fmla="*/ 7 w 15"/>
                <a:gd name="T7" fmla="*/ 1 h 14"/>
                <a:gd name="T8" fmla="*/ 1 w 15"/>
                <a:gd name="T9" fmla="*/ 4 h 14"/>
                <a:gd name="T10" fmla="*/ 2 w 15"/>
                <a:gd name="T11" fmla="*/ 12 h 14"/>
                <a:gd name="T12" fmla="*/ 5 w 15"/>
                <a:gd name="T13" fmla="*/ 14 h 14"/>
                <a:gd name="T14" fmla="*/ 6 w 15"/>
                <a:gd name="T15" fmla="*/ 4 h 14"/>
                <a:gd name="T16" fmla="*/ 9 w 15"/>
                <a:gd name="T17" fmla="*/ 5 h 14"/>
                <a:gd name="T18" fmla="*/ 9 w 15"/>
                <a:gd name="T19" fmla="*/ 10 h 14"/>
                <a:gd name="T20" fmla="*/ 6 w 15"/>
                <a:gd name="T21" fmla="*/ 10 h 14"/>
                <a:gd name="T22" fmla="*/ 6 w 15"/>
                <a:gd name="T2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4">
                  <a:moveTo>
                    <a:pt x="5" y="14"/>
                  </a:moveTo>
                  <a:cubicBezTo>
                    <a:pt x="8" y="14"/>
                    <a:pt x="11" y="13"/>
                    <a:pt x="13" y="11"/>
                  </a:cubicBezTo>
                  <a:cubicBezTo>
                    <a:pt x="14" y="9"/>
                    <a:pt x="15" y="6"/>
                    <a:pt x="13" y="4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2"/>
                    <a:pt x="1" y="4"/>
                  </a:cubicBezTo>
                  <a:cubicBezTo>
                    <a:pt x="0" y="7"/>
                    <a:pt x="0" y="10"/>
                    <a:pt x="2" y="12"/>
                  </a:cubicBezTo>
                  <a:cubicBezTo>
                    <a:pt x="3" y="13"/>
                    <a:pt x="4" y="14"/>
                    <a:pt x="5" y="14"/>
                  </a:cubicBezTo>
                  <a:close/>
                  <a:moveTo>
                    <a:pt x="6" y="4"/>
                  </a:moveTo>
                  <a:cubicBezTo>
                    <a:pt x="7" y="3"/>
                    <a:pt x="9" y="4"/>
                    <a:pt x="9" y="5"/>
                  </a:cubicBezTo>
                  <a:cubicBezTo>
                    <a:pt x="10" y="6"/>
                    <a:pt x="10" y="8"/>
                    <a:pt x="9" y="10"/>
                  </a:cubicBezTo>
                  <a:cubicBezTo>
                    <a:pt x="8" y="10"/>
                    <a:pt x="7" y="10"/>
                    <a:pt x="6" y="10"/>
                  </a:cubicBezTo>
                  <a:cubicBezTo>
                    <a:pt x="4" y="8"/>
                    <a:pt x="5" y="6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77" y="2253"/>
              <a:ext cx="31" cy="30"/>
            </a:xfrm>
            <a:custGeom>
              <a:avLst/>
              <a:gdLst>
                <a:gd name="T0" fmla="*/ 9 w 15"/>
                <a:gd name="T1" fmla="*/ 2 h 14"/>
                <a:gd name="T2" fmla="*/ 4 w 15"/>
                <a:gd name="T3" fmla="*/ 1 h 14"/>
                <a:gd name="T4" fmla="*/ 1 w 15"/>
                <a:gd name="T5" fmla="*/ 4 h 14"/>
                <a:gd name="T6" fmla="*/ 3 w 15"/>
                <a:gd name="T7" fmla="*/ 11 h 14"/>
                <a:gd name="T8" fmla="*/ 10 w 15"/>
                <a:gd name="T9" fmla="*/ 13 h 14"/>
                <a:gd name="T10" fmla="*/ 14 w 15"/>
                <a:gd name="T11" fmla="*/ 6 h 14"/>
                <a:gd name="T12" fmla="*/ 9 w 15"/>
                <a:gd name="T13" fmla="*/ 2 h 14"/>
                <a:gd name="T14" fmla="*/ 9 w 15"/>
                <a:gd name="T15" fmla="*/ 9 h 14"/>
                <a:gd name="T16" fmla="*/ 6 w 15"/>
                <a:gd name="T17" fmla="*/ 9 h 14"/>
                <a:gd name="T18" fmla="*/ 5 w 15"/>
                <a:gd name="T19" fmla="*/ 5 h 14"/>
                <a:gd name="T20" fmla="*/ 6 w 15"/>
                <a:gd name="T21" fmla="*/ 3 h 14"/>
                <a:gd name="T22" fmla="*/ 9 w 15"/>
                <a:gd name="T23" fmla="*/ 5 h 14"/>
                <a:gd name="T24" fmla="*/ 9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9" y="2"/>
                  </a:moveTo>
                  <a:cubicBezTo>
                    <a:pt x="8" y="1"/>
                    <a:pt x="6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7"/>
                    <a:pt x="1" y="10"/>
                    <a:pt x="3" y="11"/>
                  </a:cubicBezTo>
                  <a:cubicBezTo>
                    <a:pt x="4" y="13"/>
                    <a:pt x="7" y="14"/>
                    <a:pt x="10" y="13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4"/>
                    <a:pt x="11" y="3"/>
                    <a:pt x="9" y="2"/>
                  </a:cubicBezTo>
                  <a:close/>
                  <a:moveTo>
                    <a:pt x="9" y="9"/>
                  </a:moveTo>
                  <a:cubicBezTo>
                    <a:pt x="9" y="11"/>
                    <a:pt x="6" y="11"/>
                    <a:pt x="6" y="9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8" y="3"/>
                    <a:pt x="8" y="4"/>
                    <a:pt x="9" y="5"/>
                  </a:cubicBezTo>
                  <a:cubicBezTo>
                    <a:pt x="10" y="6"/>
                    <a:pt x="10" y="8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50" y="1730"/>
              <a:ext cx="34" cy="32"/>
            </a:xfrm>
            <a:custGeom>
              <a:avLst/>
              <a:gdLst>
                <a:gd name="T0" fmla="*/ 14 w 16"/>
                <a:gd name="T1" fmla="*/ 12 h 15"/>
                <a:gd name="T2" fmla="*/ 15 w 16"/>
                <a:gd name="T3" fmla="*/ 6 h 15"/>
                <a:gd name="T4" fmla="*/ 9 w 16"/>
                <a:gd name="T5" fmla="*/ 1 h 15"/>
                <a:gd name="T6" fmla="*/ 2 w 16"/>
                <a:gd name="T7" fmla="*/ 4 h 15"/>
                <a:gd name="T8" fmla="*/ 4 w 16"/>
                <a:gd name="T9" fmla="*/ 13 h 15"/>
                <a:gd name="T10" fmla="*/ 14 w 16"/>
                <a:gd name="T11" fmla="*/ 12 h 15"/>
                <a:gd name="T12" fmla="*/ 6 w 16"/>
                <a:gd name="T13" fmla="*/ 6 h 15"/>
                <a:gd name="T14" fmla="*/ 8 w 16"/>
                <a:gd name="T15" fmla="*/ 4 h 15"/>
                <a:gd name="T16" fmla="*/ 11 w 16"/>
                <a:gd name="T17" fmla="*/ 11 h 15"/>
                <a:gd name="T18" fmla="*/ 8 w 16"/>
                <a:gd name="T19" fmla="*/ 11 h 15"/>
                <a:gd name="T20" fmla="*/ 6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4" y="12"/>
                  </a:moveTo>
                  <a:cubicBezTo>
                    <a:pt x="16" y="11"/>
                    <a:pt x="16" y="8"/>
                    <a:pt x="15" y="6"/>
                  </a:cubicBezTo>
                  <a:cubicBezTo>
                    <a:pt x="13" y="4"/>
                    <a:pt x="11" y="2"/>
                    <a:pt x="9" y="1"/>
                  </a:cubicBezTo>
                  <a:cubicBezTo>
                    <a:pt x="6" y="0"/>
                    <a:pt x="3" y="1"/>
                    <a:pt x="2" y="4"/>
                  </a:cubicBezTo>
                  <a:cubicBezTo>
                    <a:pt x="1" y="7"/>
                    <a:pt x="0" y="11"/>
                    <a:pt x="4" y="13"/>
                  </a:cubicBezTo>
                  <a:cubicBezTo>
                    <a:pt x="6" y="15"/>
                    <a:pt x="12" y="15"/>
                    <a:pt x="14" y="12"/>
                  </a:cubicBezTo>
                  <a:close/>
                  <a:moveTo>
                    <a:pt x="6" y="6"/>
                  </a:moveTo>
                  <a:cubicBezTo>
                    <a:pt x="7" y="5"/>
                    <a:pt x="7" y="5"/>
                    <a:pt x="8" y="4"/>
                  </a:cubicBezTo>
                  <a:cubicBezTo>
                    <a:pt x="10" y="5"/>
                    <a:pt x="12" y="8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7" y="9"/>
                    <a:pt x="7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37" y="2234"/>
              <a:ext cx="38" cy="27"/>
            </a:xfrm>
            <a:custGeom>
              <a:avLst/>
              <a:gdLst>
                <a:gd name="T0" fmla="*/ 8 w 18"/>
                <a:gd name="T1" fmla="*/ 1 h 13"/>
                <a:gd name="T2" fmla="*/ 1 w 18"/>
                <a:gd name="T3" fmla="*/ 6 h 13"/>
                <a:gd name="T4" fmla="*/ 0 w 18"/>
                <a:gd name="T5" fmla="*/ 8 h 13"/>
                <a:gd name="T6" fmla="*/ 3 w 18"/>
                <a:gd name="T7" fmla="*/ 12 h 13"/>
                <a:gd name="T8" fmla="*/ 7 w 18"/>
                <a:gd name="T9" fmla="*/ 13 h 13"/>
                <a:gd name="T10" fmla="*/ 15 w 18"/>
                <a:gd name="T11" fmla="*/ 11 h 13"/>
                <a:gd name="T12" fmla="*/ 16 w 18"/>
                <a:gd name="T13" fmla="*/ 3 h 13"/>
                <a:gd name="T14" fmla="*/ 8 w 18"/>
                <a:gd name="T15" fmla="*/ 1 h 13"/>
                <a:gd name="T16" fmla="*/ 9 w 18"/>
                <a:gd name="T17" fmla="*/ 10 h 13"/>
                <a:gd name="T18" fmla="*/ 7 w 18"/>
                <a:gd name="T19" fmla="*/ 6 h 13"/>
                <a:gd name="T20" fmla="*/ 7 w 18"/>
                <a:gd name="T21" fmla="*/ 4 h 13"/>
                <a:gd name="T22" fmla="*/ 9 w 18"/>
                <a:gd name="T23" fmla="*/ 4 h 13"/>
                <a:gd name="T24" fmla="*/ 12 w 18"/>
                <a:gd name="T25" fmla="*/ 7 h 13"/>
                <a:gd name="T26" fmla="*/ 9 w 18"/>
                <a:gd name="T2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3">
                  <a:moveTo>
                    <a:pt x="8" y="1"/>
                  </a:moveTo>
                  <a:cubicBezTo>
                    <a:pt x="5" y="1"/>
                    <a:pt x="3" y="4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10"/>
                    <a:pt x="1" y="12"/>
                    <a:pt x="3" y="12"/>
                  </a:cubicBezTo>
                  <a:cubicBezTo>
                    <a:pt x="4" y="13"/>
                    <a:pt x="6" y="13"/>
                    <a:pt x="7" y="13"/>
                  </a:cubicBezTo>
                  <a:cubicBezTo>
                    <a:pt x="10" y="13"/>
                    <a:pt x="13" y="13"/>
                    <a:pt x="15" y="11"/>
                  </a:cubicBezTo>
                  <a:cubicBezTo>
                    <a:pt x="17" y="9"/>
                    <a:pt x="18" y="6"/>
                    <a:pt x="16" y="3"/>
                  </a:cubicBezTo>
                  <a:cubicBezTo>
                    <a:pt x="15" y="1"/>
                    <a:pt x="11" y="0"/>
                    <a:pt x="8" y="1"/>
                  </a:cubicBezTo>
                  <a:close/>
                  <a:moveTo>
                    <a:pt x="9" y="10"/>
                  </a:moveTo>
                  <a:cubicBezTo>
                    <a:pt x="7" y="9"/>
                    <a:pt x="6" y="8"/>
                    <a:pt x="7" y="6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11" y="3"/>
                    <a:pt x="12" y="5"/>
                    <a:pt x="12" y="7"/>
                  </a:cubicBezTo>
                  <a:cubicBezTo>
                    <a:pt x="13" y="8"/>
                    <a:pt x="11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3" y="2268"/>
              <a:ext cx="34" cy="31"/>
            </a:xfrm>
            <a:custGeom>
              <a:avLst/>
              <a:gdLst>
                <a:gd name="T0" fmla="*/ 5 w 16"/>
                <a:gd name="T1" fmla="*/ 1 h 15"/>
                <a:gd name="T2" fmla="*/ 1 w 16"/>
                <a:gd name="T3" fmla="*/ 10 h 15"/>
                <a:gd name="T4" fmla="*/ 4 w 16"/>
                <a:gd name="T5" fmla="*/ 13 h 15"/>
                <a:gd name="T6" fmla="*/ 15 w 16"/>
                <a:gd name="T7" fmla="*/ 9 h 15"/>
                <a:gd name="T8" fmla="*/ 13 w 16"/>
                <a:gd name="T9" fmla="*/ 2 h 15"/>
                <a:gd name="T10" fmla="*/ 5 w 16"/>
                <a:gd name="T11" fmla="*/ 1 h 15"/>
                <a:gd name="T12" fmla="*/ 11 w 16"/>
                <a:gd name="T13" fmla="*/ 8 h 15"/>
                <a:gd name="T14" fmla="*/ 5 w 16"/>
                <a:gd name="T15" fmla="*/ 9 h 15"/>
                <a:gd name="T16" fmla="*/ 8 w 16"/>
                <a:gd name="T17" fmla="*/ 3 h 15"/>
                <a:gd name="T18" fmla="*/ 11 w 16"/>
                <a:gd name="T19" fmla="*/ 4 h 15"/>
                <a:gd name="T20" fmla="*/ 11 w 16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8" y="15"/>
                    <a:pt x="13" y="13"/>
                    <a:pt x="15" y="9"/>
                  </a:cubicBezTo>
                  <a:cubicBezTo>
                    <a:pt x="16" y="7"/>
                    <a:pt x="15" y="3"/>
                    <a:pt x="13" y="2"/>
                  </a:cubicBezTo>
                  <a:cubicBezTo>
                    <a:pt x="11" y="0"/>
                    <a:pt x="8" y="0"/>
                    <a:pt x="5" y="1"/>
                  </a:cubicBezTo>
                  <a:close/>
                  <a:moveTo>
                    <a:pt x="11" y="8"/>
                  </a:moveTo>
                  <a:cubicBezTo>
                    <a:pt x="10" y="10"/>
                    <a:pt x="7" y="10"/>
                    <a:pt x="5" y="9"/>
                  </a:cubicBezTo>
                  <a:cubicBezTo>
                    <a:pt x="6" y="7"/>
                    <a:pt x="6" y="5"/>
                    <a:pt x="8" y="3"/>
                  </a:cubicBezTo>
                  <a:cubicBezTo>
                    <a:pt x="9" y="2"/>
                    <a:pt x="11" y="3"/>
                    <a:pt x="11" y="4"/>
                  </a:cubicBezTo>
                  <a:cubicBezTo>
                    <a:pt x="12" y="5"/>
                    <a:pt x="11" y="7"/>
                    <a:pt x="1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0" y="2032"/>
              <a:ext cx="40" cy="31"/>
            </a:xfrm>
            <a:custGeom>
              <a:avLst/>
              <a:gdLst>
                <a:gd name="T0" fmla="*/ 15 w 19"/>
                <a:gd name="T1" fmla="*/ 13 h 15"/>
                <a:gd name="T2" fmla="*/ 17 w 19"/>
                <a:gd name="T3" fmla="*/ 6 h 15"/>
                <a:gd name="T4" fmla="*/ 16 w 19"/>
                <a:gd name="T5" fmla="*/ 5 h 15"/>
                <a:gd name="T6" fmla="*/ 6 w 19"/>
                <a:gd name="T7" fmla="*/ 1 h 15"/>
                <a:gd name="T8" fmla="*/ 1 w 19"/>
                <a:gd name="T9" fmla="*/ 9 h 15"/>
                <a:gd name="T10" fmla="*/ 7 w 19"/>
                <a:gd name="T11" fmla="*/ 14 h 15"/>
                <a:gd name="T12" fmla="*/ 15 w 19"/>
                <a:gd name="T13" fmla="*/ 13 h 15"/>
                <a:gd name="T14" fmla="*/ 7 w 19"/>
                <a:gd name="T15" fmla="*/ 5 h 15"/>
                <a:gd name="T16" fmla="*/ 12 w 19"/>
                <a:gd name="T17" fmla="*/ 5 h 15"/>
                <a:gd name="T18" fmla="*/ 11 w 19"/>
                <a:gd name="T19" fmla="*/ 10 h 15"/>
                <a:gd name="T20" fmla="*/ 7 w 19"/>
                <a:gd name="T21" fmla="*/ 9 h 15"/>
                <a:gd name="T22" fmla="*/ 7 w 19"/>
                <a:gd name="T2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5">
                  <a:moveTo>
                    <a:pt x="15" y="13"/>
                  </a:moveTo>
                  <a:cubicBezTo>
                    <a:pt x="18" y="12"/>
                    <a:pt x="19" y="8"/>
                    <a:pt x="17" y="6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2"/>
                    <a:pt x="0" y="6"/>
                    <a:pt x="1" y="9"/>
                  </a:cubicBezTo>
                  <a:cubicBezTo>
                    <a:pt x="2" y="12"/>
                    <a:pt x="5" y="13"/>
                    <a:pt x="7" y="14"/>
                  </a:cubicBezTo>
                  <a:cubicBezTo>
                    <a:pt x="10" y="14"/>
                    <a:pt x="13" y="15"/>
                    <a:pt x="15" y="13"/>
                  </a:cubicBezTo>
                  <a:close/>
                  <a:moveTo>
                    <a:pt x="7" y="5"/>
                  </a:moveTo>
                  <a:cubicBezTo>
                    <a:pt x="9" y="5"/>
                    <a:pt x="10" y="5"/>
                    <a:pt x="12" y="5"/>
                  </a:cubicBezTo>
                  <a:cubicBezTo>
                    <a:pt x="12" y="7"/>
                    <a:pt x="12" y="9"/>
                    <a:pt x="11" y="10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6" y="8"/>
                    <a:pt x="6" y="6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75" y="1690"/>
              <a:ext cx="32" cy="34"/>
            </a:xfrm>
            <a:custGeom>
              <a:avLst/>
              <a:gdLst>
                <a:gd name="T0" fmla="*/ 14 w 15"/>
                <a:gd name="T1" fmla="*/ 8 h 16"/>
                <a:gd name="T2" fmla="*/ 14 w 15"/>
                <a:gd name="T3" fmla="*/ 4 h 16"/>
                <a:gd name="T4" fmla="*/ 12 w 15"/>
                <a:gd name="T5" fmla="*/ 2 h 16"/>
                <a:gd name="T6" fmla="*/ 3 w 15"/>
                <a:gd name="T7" fmla="*/ 3 h 16"/>
                <a:gd name="T8" fmla="*/ 2 w 15"/>
                <a:gd name="T9" fmla="*/ 11 h 16"/>
                <a:gd name="T10" fmla="*/ 10 w 15"/>
                <a:gd name="T11" fmla="*/ 15 h 16"/>
                <a:gd name="T12" fmla="*/ 14 w 15"/>
                <a:gd name="T13" fmla="*/ 8 h 16"/>
                <a:gd name="T14" fmla="*/ 9 w 15"/>
                <a:gd name="T15" fmla="*/ 11 h 16"/>
                <a:gd name="T16" fmla="*/ 5 w 15"/>
                <a:gd name="T17" fmla="*/ 9 h 16"/>
                <a:gd name="T18" fmla="*/ 5 w 15"/>
                <a:gd name="T19" fmla="*/ 7 h 16"/>
                <a:gd name="T20" fmla="*/ 6 w 15"/>
                <a:gd name="T21" fmla="*/ 4 h 16"/>
                <a:gd name="T22" fmla="*/ 10 w 15"/>
                <a:gd name="T23" fmla="*/ 6 h 16"/>
                <a:gd name="T24" fmla="*/ 9 w 15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6">
                  <a:moveTo>
                    <a:pt x="14" y="8"/>
                  </a:moveTo>
                  <a:cubicBezTo>
                    <a:pt x="14" y="7"/>
                    <a:pt x="14" y="6"/>
                    <a:pt x="14" y="4"/>
                  </a:cubicBezTo>
                  <a:cubicBezTo>
                    <a:pt x="14" y="3"/>
                    <a:pt x="13" y="3"/>
                    <a:pt x="12" y="2"/>
                  </a:cubicBezTo>
                  <a:cubicBezTo>
                    <a:pt x="9" y="0"/>
                    <a:pt x="6" y="1"/>
                    <a:pt x="3" y="3"/>
                  </a:cubicBezTo>
                  <a:cubicBezTo>
                    <a:pt x="1" y="5"/>
                    <a:pt x="0" y="9"/>
                    <a:pt x="2" y="11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1"/>
                    <a:pt x="14" y="8"/>
                  </a:cubicBezTo>
                  <a:close/>
                  <a:moveTo>
                    <a:pt x="9" y="11"/>
                  </a:moveTo>
                  <a:cubicBezTo>
                    <a:pt x="8" y="11"/>
                    <a:pt x="6" y="11"/>
                    <a:pt x="5" y="9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5" y="6"/>
                    <a:pt x="5" y="4"/>
                    <a:pt x="6" y="4"/>
                  </a:cubicBezTo>
                  <a:cubicBezTo>
                    <a:pt x="8" y="3"/>
                    <a:pt x="10" y="4"/>
                    <a:pt x="10" y="6"/>
                  </a:cubicBezTo>
                  <a:cubicBezTo>
                    <a:pt x="11" y="7"/>
                    <a:pt x="10" y="9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25" y="1698"/>
              <a:ext cx="31" cy="34"/>
            </a:xfrm>
            <a:custGeom>
              <a:avLst/>
              <a:gdLst>
                <a:gd name="T0" fmla="*/ 15 w 15"/>
                <a:gd name="T1" fmla="*/ 8 h 16"/>
                <a:gd name="T2" fmla="*/ 7 w 15"/>
                <a:gd name="T3" fmla="*/ 0 h 16"/>
                <a:gd name="T4" fmla="*/ 2 w 15"/>
                <a:gd name="T5" fmla="*/ 2 h 16"/>
                <a:gd name="T6" fmla="*/ 1 w 15"/>
                <a:gd name="T7" fmla="*/ 8 h 16"/>
                <a:gd name="T8" fmla="*/ 5 w 15"/>
                <a:gd name="T9" fmla="*/ 13 h 16"/>
                <a:gd name="T10" fmla="*/ 15 w 15"/>
                <a:gd name="T11" fmla="*/ 8 h 16"/>
                <a:gd name="T12" fmla="*/ 5 w 15"/>
                <a:gd name="T13" fmla="*/ 2 h 16"/>
                <a:gd name="T14" fmla="*/ 10 w 15"/>
                <a:gd name="T15" fmla="*/ 5 h 16"/>
                <a:gd name="T16" fmla="*/ 10 w 15"/>
                <a:gd name="T17" fmla="*/ 10 h 16"/>
                <a:gd name="T18" fmla="*/ 7 w 15"/>
                <a:gd name="T19" fmla="*/ 9 h 16"/>
                <a:gd name="T20" fmla="*/ 5 w 15"/>
                <a:gd name="T21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6">
                  <a:moveTo>
                    <a:pt x="15" y="8"/>
                  </a:moveTo>
                  <a:cubicBezTo>
                    <a:pt x="15" y="4"/>
                    <a:pt x="11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6"/>
                    <a:pt x="14" y="13"/>
                    <a:pt x="15" y="8"/>
                  </a:cubicBezTo>
                  <a:close/>
                  <a:moveTo>
                    <a:pt x="5" y="2"/>
                  </a:moveTo>
                  <a:cubicBezTo>
                    <a:pt x="7" y="3"/>
                    <a:pt x="9" y="3"/>
                    <a:pt x="10" y="5"/>
                  </a:cubicBezTo>
                  <a:cubicBezTo>
                    <a:pt x="11" y="6"/>
                    <a:pt x="11" y="9"/>
                    <a:pt x="10" y="10"/>
                  </a:cubicBezTo>
                  <a:cubicBezTo>
                    <a:pt x="9" y="10"/>
                    <a:pt x="8" y="10"/>
                    <a:pt x="7" y="9"/>
                  </a:cubicBezTo>
                  <a:cubicBezTo>
                    <a:pt x="5" y="8"/>
                    <a:pt x="4" y="5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5" y="1928"/>
              <a:ext cx="29" cy="36"/>
            </a:xfrm>
            <a:custGeom>
              <a:avLst/>
              <a:gdLst>
                <a:gd name="T0" fmla="*/ 3 w 14"/>
                <a:gd name="T1" fmla="*/ 1 h 17"/>
                <a:gd name="T2" fmla="*/ 0 w 14"/>
                <a:gd name="T3" fmla="*/ 9 h 17"/>
                <a:gd name="T4" fmla="*/ 4 w 14"/>
                <a:gd name="T5" fmla="*/ 15 h 17"/>
                <a:gd name="T6" fmla="*/ 11 w 14"/>
                <a:gd name="T7" fmla="*/ 15 h 17"/>
                <a:gd name="T8" fmla="*/ 14 w 14"/>
                <a:gd name="T9" fmla="*/ 9 h 17"/>
                <a:gd name="T10" fmla="*/ 10 w 14"/>
                <a:gd name="T11" fmla="*/ 2 h 17"/>
                <a:gd name="T12" fmla="*/ 3 w 14"/>
                <a:gd name="T13" fmla="*/ 1 h 17"/>
                <a:gd name="T14" fmla="*/ 5 w 14"/>
                <a:gd name="T15" fmla="*/ 4 h 17"/>
                <a:gd name="T16" fmla="*/ 9 w 14"/>
                <a:gd name="T17" fmla="*/ 6 h 17"/>
                <a:gd name="T18" fmla="*/ 9 w 14"/>
                <a:gd name="T19" fmla="*/ 11 h 17"/>
                <a:gd name="T20" fmla="*/ 5 w 14"/>
                <a:gd name="T21" fmla="*/ 11 h 17"/>
                <a:gd name="T22" fmla="*/ 5 w 14"/>
                <a:gd name="T2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7">
                  <a:moveTo>
                    <a:pt x="3" y="1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2"/>
                    <a:pt x="2" y="14"/>
                    <a:pt x="4" y="15"/>
                  </a:cubicBezTo>
                  <a:cubicBezTo>
                    <a:pt x="6" y="17"/>
                    <a:pt x="9" y="17"/>
                    <a:pt x="11" y="15"/>
                  </a:cubicBezTo>
                  <a:cubicBezTo>
                    <a:pt x="13" y="14"/>
                    <a:pt x="14" y="11"/>
                    <a:pt x="14" y="9"/>
                  </a:cubicBezTo>
                  <a:cubicBezTo>
                    <a:pt x="13" y="6"/>
                    <a:pt x="12" y="4"/>
                    <a:pt x="10" y="2"/>
                  </a:cubicBezTo>
                  <a:cubicBezTo>
                    <a:pt x="8" y="1"/>
                    <a:pt x="5" y="0"/>
                    <a:pt x="3" y="1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9" y="6"/>
                  </a:cubicBezTo>
                  <a:cubicBezTo>
                    <a:pt x="10" y="8"/>
                    <a:pt x="10" y="9"/>
                    <a:pt x="9" y="11"/>
                  </a:cubicBezTo>
                  <a:cubicBezTo>
                    <a:pt x="8" y="12"/>
                    <a:pt x="6" y="12"/>
                    <a:pt x="5" y="11"/>
                  </a:cubicBezTo>
                  <a:cubicBezTo>
                    <a:pt x="5" y="9"/>
                    <a:pt x="5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63" y="2333"/>
              <a:ext cx="31" cy="34"/>
            </a:xfrm>
            <a:custGeom>
              <a:avLst/>
              <a:gdLst>
                <a:gd name="T0" fmla="*/ 9 w 15"/>
                <a:gd name="T1" fmla="*/ 1 h 16"/>
                <a:gd name="T2" fmla="*/ 7 w 15"/>
                <a:gd name="T3" fmla="*/ 1 h 16"/>
                <a:gd name="T4" fmla="*/ 1 w 15"/>
                <a:gd name="T5" fmla="*/ 7 h 16"/>
                <a:gd name="T6" fmla="*/ 2 w 15"/>
                <a:gd name="T7" fmla="*/ 13 h 16"/>
                <a:gd name="T8" fmla="*/ 8 w 15"/>
                <a:gd name="T9" fmla="*/ 15 h 16"/>
                <a:gd name="T10" fmla="*/ 14 w 15"/>
                <a:gd name="T11" fmla="*/ 11 h 16"/>
                <a:gd name="T12" fmla="*/ 14 w 15"/>
                <a:gd name="T13" fmla="*/ 4 h 16"/>
                <a:gd name="T14" fmla="*/ 9 w 15"/>
                <a:gd name="T15" fmla="*/ 1 h 16"/>
                <a:gd name="T16" fmla="*/ 9 w 15"/>
                <a:gd name="T17" fmla="*/ 12 h 16"/>
                <a:gd name="T18" fmla="*/ 6 w 15"/>
                <a:gd name="T19" fmla="*/ 10 h 16"/>
                <a:gd name="T20" fmla="*/ 6 w 15"/>
                <a:gd name="T21" fmla="*/ 9 h 16"/>
                <a:gd name="T22" fmla="*/ 7 w 15"/>
                <a:gd name="T23" fmla="*/ 6 h 16"/>
                <a:gd name="T24" fmla="*/ 8 w 15"/>
                <a:gd name="T25" fmla="*/ 4 h 16"/>
                <a:gd name="T26" fmla="*/ 11 w 15"/>
                <a:gd name="T27" fmla="*/ 6 h 16"/>
                <a:gd name="T28" fmla="*/ 9 w 15"/>
                <a:gd name="T2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6">
                  <a:moveTo>
                    <a:pt x="9" y="1"/>
                  </a:moveTo>
                  <a:cubicBezTo>
                    <a:pt x="8" y="1"/>
                    <a:pt x="7" y="1"/>
                    <a:pt x="7" y="1"/>
                  </a:cubicBezTo>
                  <a:cubicBezTo>
                    <a:pt x="4" y="3"/>
                    <a:pt x="2" y="4"/>
                    <a:pt x="1" y="7"/>
                  </a:cubicBezTo>
                  <a:cubicBezTo>
                    <a:pt x="0" y="9"/>
                    <a:pt x="0" y="12"/>
                    <a:pt x="2" y="13"/>
                  </a:cubicBezTo>
                  <a:cubicBezTo>
                    <a:pt x="3" y="15"/>
                    <a:pt x="6" y="16"/>
                    <a:pt x="8" y="15"/>
                  </a:cubicBezTo>
                  <a:cubicBezTo>
                    <a:pt x="11" y="15"/>
                    <a:pt x="13" y="13"/>
                    <a:pt x="14" y="11"/>
                  </a:cubicBezTo>
                  <a:cubicBezTo>
                    <a:pt x="15" y="9"/>
                    <a:pt x="15" y="6"/>
                    <a:pt x="14" y="4"/>
                  </a:cubicBezTo>
                  <a:cubicBezTo>
                    <a:pt x="14" y="2"/>
                    <a:pt x="11" y="0"/>
                    <a:pt x="9" y="1"/>
                  </a:cubicBezTo>
                  <a:close/>
                  <a:moveTo>
                    <a:pt x="9" y="12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11" y="5"/>
                    <a:pt x="11" y="6"/>
                  </a:cubicBezTo>
                  <a:cubicBezTo>
                    <a:pt x="11" y="8"/>
                    <a:pt x="10" y="10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25" y="2190"/>
              <a:ext cx="38" cy="33"/>
            </a:xfrm>
            <a:custGeom>
              <a:avLst/>
              <a:gdLst>
                <a:gd name="T0" fmla="*/ 11 w 18"/>
                <a:gd name="T1" fmla="*/ 2 h 16"/>
                <a:gd name="T2" fmla="*/ 3 w 18"/>
                <a:gd name="T3" fmla="*/ 2 h 16"/>
                <a:gd name="T4" fmla="*/ 1 w 18"/>
                <a:gd name="T5" fmla="*/ 4 h 16"/>
                <a:gd name="T6" fmla="*/ 3 w 18"/>
                <a:gd name="T7" fmla="*/ 13 h 16"/>
                <a:gd name="T8" fmla="*/ 13 w 18"/>
                <a:gd name="T9" fmla="*/ 15 h 16"/>
                <a:gd name="T10" fmla="*/ 17 w 18"/>
                <a:gd name="T11" fmla="*/ 10 h 16"/>
                <a:gd name="T12" fmla="*/ 11 w 18"/>
                <a:gd name="T13" fmla="*/ 2 h 16"/>
                <a:gd name="T14" fmla="*/ 13 w 18"/>
                <a:gd name="T15" fmla="*/ 11 h 16"/>
                <a:gd name="T16" fmla="*/ 9 w 18"/>
                <a:gd name="T17" fmla="*/ 11 h 16"/>
                <a:gd name="T18" fmla="*/ 6 w 18"/>
                <a:gd name="T19" fmla="*/ 8 h 16"/>
                <a:gd name="T20" fmla="*/ 5 w 18"/>
                <a:gd name="T21" fmla="*/ 5 h 16"/>
                <a:gd name="T22" fmla="*/ 7 w 18"/>
                <a:gd name="T23" fmla="*/ 4 h 16"/>
                <a:gd name="T24" fmla="*/ 13 w 18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1" y="2"/>
                  </a:moveTo>
                  <a:cubicBezTo>
                    <a:pt x="8" y="1"/>
                    <a:pt x="5" y="0"/>
                    <a:pt x="3" y="2"/>
                  </a:cubicBezTo>
                  <a:cubicBezTo>
                    <a:pt x="2" y="2"/>
                    <a:pt x="2" y="3"/>
                    <a:pt x="1" y="4"/>
                  </a:cubicBezTo>
                  <a:cubicBezTo>
                    <a:pt x="0" y="7"/>
                    <a:pt x="1" y="11"/>
                    <a:pt x="3" y="13"/>
                  </a:cubicBezTo>
                  <a:cubicBezTo>
                    <a:pt x="6" y="15"/>
                    <a:pt x="10" y="16"/>
                    <a:pt x="13" y="15"/>
                  </a:cubicBezTo>
                  <a:cubicBezTo>
                    <a:pt x="15" y="14"/>
                    <a:pt x="17" y="12"/>
                    <a:pt x="17" y="10"/>
                  </a:cubicBezTo>
                  <a:cubicBezTo>
                    <a:pt x="18" y="6"/>
                    <a:pt x="14" y="3"/>
                    <a:pt x="11" y="2"/>
                  </a:cubicBezTo>
                  <a:close/>
                  <a:moveTo>
                    <a:pt x="13" y="11"/>
                  </a:moveTo>
                  <a:cubicBezTo>
                    <a:pt x="11" y="12"/>
                    <a:pt x="10" y="12"/>
                    <a:pt x="9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7"/>
                    <a:pt x="5" y="6"/>
                    <a:pt x="5" y="5"/>
                  </a:cubicBezTo>
                  <a:cubicBezTo>
                    <a:pt x="6" y="4"/>
                    <a:pt x="6" y="3"/>
                    <a:pt x="7" y="4"/>
                  </a:cubicBezTo>
                  <a:cubicBezTo>
                    <a:pt x="11" y="4"/>
                    <a:pt x="14" y="8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40" y="2344"/>
              <a:ext cx="37" cy="31"/>
            </a:xfrm>
            <a:custGeom>
              <a:avLst/>
              <a:gdLst>
                <a:gd name="T0" fmla="*/ 7 w 18"/>
                <a:gd name="T1" fmla="*/ 0 h 15"/>
                <a:gd name="T2" fmla="*/ 3 w 18"/>
                <a:gd name="T3" fmla="*/ 2 h 15"/>
                <a:gd name="T4" fmla="*/ 1 w 18"/>
                <a:gd name="T5" fmla="*/ 5 h 15"/>
                <a:gd name="T6" fmla="*/ 1 w 18"/>
                <a:gd name="T7" fmla="*/ 12 h 15"/>
                <a:gd name="T8" fmla="*/ 9 w 18"/>
                <a:gd name="T9" fmla="*/ 15 h 15"/>
                <a:gd name="T10" fmla="*/ 16 w 18"/>
                <a:gd name="T11" fmla="*/ 12 h 15"/>
                <a:gd name="T12" fmla="*/ 16 w 18"/>
                <a:gd name="T13" fmla="*/ 5 h 15"/>
                <a:gd name="T14" fmla="*/ 7 w 18"/>
                <a:gd name="T15" fmla="*/ 0 h 15"/>
                <a:gd name="T16" fmla="*/ 12 w 18"/>
                <a:gd name="T17" fmla="*/ 11 h 15"/>
                <a:gd name="T18" fmla="*/ 5 w 18"/>
                <a:gd name="T19" fmla="*/ 8 h 15"/>
                <a:gd name="T20" fmla="*/ 6 w 18"/>
                <a:gd name="T21" fmla="*/ 5 h 15"/>
                <a:gd name="T22" fmla="*/ 12 w 18"/>
                <a:gd name="T23" fmla="*/ 5 h 15"/>
                <a:gd name="T24" fmla="*/ 12 w 18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5">
                  <a:moveTo>
                    <a:pt x="7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2" y="3"/>
                    <a:pt x="2" y="4"/>
                    <a:pt x="1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2" y="15"/>
                    <a:pt x="6" y="15"/>
                    <a:pt x="9" y="15"/>
                  </a:cubicBezTo>
                  <a:cubicBezTo>
                    <a:pt x="12" y="15"/>
                    <a:pt x="15" y="15"/>
                    <a:pt x="16" y="12"/>
                  </a:cubicBezTo>
                  <a:cubicBezTo>
                    <a:pt x="18" y="10"/>
                    <a:pt x="18" y="7"/>
                    <a:pt x="16" y="5"/>
                  </a:cubicBezTo>
                  <a:cubicBezTo>
                    <a:pt x="14" y="2"/>
                    <a:pt x="11" y="0"/>
                    <a:pt x="7" y="0"/>
                  </a:cubicBezTo>
                  <a:close/>
                  <a:moveTo>
                    <a:pt x="12" y="11"/>
                  </a:moveTo>
                  <a:cubicBezTo>
                    <a:pt x="10" y="12"/>
                    <a:pt x="6" y="11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7" y="4"/>
                    <a:pt x="10" y="4"/>
                    <a:pt x="12" y="5"/>
                  </a:cubicBezTo>
                  <a:cubicBezTo>
                    <a:pt x="13" y="7"/>
                    <a:pt x="13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08" y="2228"/>
              <a:ext cx="34" cy="33"/>
            </a:xfrm>
            <a:custGeom>
              <a:avLst/>
              <a:gdLst>
                <a:gd name="T0" fmla="*/ 5 w 16"/>
                <a:gd name="T1" fmla="*/ 0 h 16"/>
                <a:gd name="T2" fmla="*/ 2 w 16"/>
                <a:gd name="T3" fmla="*/ 1 h 16"/>
                <a:gd name="T4" fmla="*/ 2 w 16"/>
                <a:gd name="T5" fmla="*/ 10 h 16"/>
                <a:gd name="T6" fmla="*/ 4 w 16"/>
                <a:gd name="T7" fmla="*/ 13 h 16"/>
                <a:gd name="T8" fmla="*/ 11 w 16"/>
                <a:gd name="T9" fmla="*/ 15 h 16"/>
                <a:gd name="T10" fmla="*/ 16 w 16"/>
                <a:gd name="T11" fmla="*/ 9 h 16"/>
                <a:gd name="T12" fmla="*/ 5 w 16"/>
                <a:gd name="T13" fmla="*/ 0 h 16"/>
                <a:gd name="T14" fmla="*/ 10 w 16"/>
                <a:gd name="T15" fmla="*/ 12 h 16"/>
                <a:gd name="T16" fmla="*/ 6 w 16"/>
                <a:gd name="T17" fmla="*/ 10 h 16"/>
                <a:gd name="T18" fmla="*/ 5 w 16"/>
                <a:gd name="T19" fmla="*/ 4 h 16"/>
                <a:gd name="T20" fmla="*/ 6 w 16"/>
                <a:gd name="T21" fmla="*/ 3 h 16"/>
                <a:gd name="T22" fmla="*/ 11 w 16"/>
                <a:gd name="T23" fmla="*/ 6 h 16"/>
                <a:gd name="T24" fmla="*/ 10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7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5"/>
                    <a:pt x="9" y="16"/>
                    <a:pt x="11" y="15"/>
                  </a:cubicBezTo>
                  <a:cubicBezTo>
                    <a:pt x="14" y="14"/>
                    <a:pt x="15" y="12"/>
                    <a:pt x="16" y="9"/>
                  </a:cubicBezTo>
                  <a:cubicBezTo>
                    <a:pt x="15" y="4"/>
                    <a:pt x="10" y="0"/>
                    <a:pt x="5" y="0"/>
                  </a:cubicBezTo>
                  <a:close/>
                  <a:moveTo>
                    <a:pt x="10" y="12"/>
                  </a:moveTo>
                  <a:cubicBezTo>
                    <a:pt x="9" y="13"/>
                    <a:pt x="7" y="11"/>
                    <a:pt x="6" y="10"/>
                  </a:cubicBezTo>
                  <a:cubicBezTo>
                    <a:pt x="6" y="8"/>
                    <a:pt x="6" y="6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8" y="2"/>
                    <a:pt x="10" y="4"/>
                    <a:pt x="11" y="6"/>
                  </a:cubicBezTo>
                  <a:cubicBezTo>
                    <a:pt x="11" y="8"/>
                    <a:pt x="11" y="10"/>
                    <a:pt x="1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1873"/>
              <a:ext cx="33" cy="38"/>
            </a:xfrm>
            <a:custGeom>
              <a:avLst/>
              <a:gdLst>
                <a:gd name="T0" fmla="*/ 0 w 16"/>
                <a:gd name="T1" fmla="*/ 6 h 18"/>
                <a:gd name="T2" fmla="*/ 0 w 16"/>
                <a:gd name="T3" fmla="*/ 12 h 18"/>
                <a:gd name="T4" fmla="*/ 1 w 16"/>
                <a:gd name="T5" fmla="*/ 16 h 18"/>
                <a:gd name="T6" fmla="*/ 3 w 16"/>
                <a:gd name="T7" fmla="*/ 17 h 18"/>
                <a:gd name="T8" fmla="*/ 10 w 16"/>
                <a:gd name="T9" fmla="*/ 17 h 18"/>
                <a:gd name="T10" fmla="*/ 15 w 16"/>
                <a:gd name="T11" fmla="*/ 13 h 18"/>
                <a:gd name="T12" fmla="*/ 13 w 16"/>
                <a:gd name="T13" fmla="*/ 5 h 18"/>
                <a:gd name="T14" fmla="*/ 5 w 16"/>
                <a:gd name="T15" fmla="*/ 1 h 18"/>
                <a:gd name="T16" fmla="*/ 0 w 16"/>
                <a:gd name="T17" fmla="*/ 6 h 18"/>
                <a:gd name="T18" fmla="*/ 5 w 16"/>
                <a:gd name="T19" fmla="*/ 5 h 18"/>
                <a:gd name="T20" fmla="*/ 7 w 16"/>
                <a:gd name="T21" fmla="*/ 5 h 18"/>
                <a:gd name="T22" fmla="*/ 11 w 16"/>
                <a:gd name="T23" fmla="*/ 13 h 18"/>
                <a:gd name="T24" fmla="*/ 6 w 16"/>
                <a:gd name="T25" fmla="*/ 13 h 18"/>
                <a:gd name="T26" fmla="*/ 5 w 16"/>
                <a:gd name="T27" fmla="*/ 6 h 18"/>
                <a:gd name="T28" fmla="*/ 5 w 16"/>
                <a:gd name="T2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8">
                  <a:moveTo>
                    <a:pt x="0" y="6"/>
                  </a:move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6" y="18"/>
                    <a:pt x="8" y="18"/>
                    <a:pt x="10" y="17"/>
                  </a:cubicBezTo>
                  <a:cubicBezTo>
                    <a:pt x="13" y="17"/>
                    <a:pt x="15" y="15"/>
                    <a:pt x="15" y="13"/>
                  </a:cubicBezTo>
                  <a:cubicBezTo>
                    <a:pt x="16" y="10"/>
                    <a:pt x="15" y="7"/>
                    <a:pt x="13" y="5"/>
                  </a:cubicBezTo>
                  <a:cubicBezTo>
                    <a:pt x="11" y="3"/>
                    <a:pt x="8" y="0"/>
                    <a:pt x="5" y="1"/>
                  </a:cubicBezTo>
                  <a:cubicBezTo>
                    <a:pt x="3" y="2"/>
                    <a:pt x="1" y="4"/>
                    <a:pt x="0" y="6"/>
                  </a:cubicBezTo>
                  <a:close/>
                  <a:moveTo>
                    <a:pt x="5" y="5"/>
                  </a:moveTo>
                  <a:cubicBezTo>
                    <a:pt x="5" y="4"/>
                    <a:pt x="7" y="4"/>
                    <a:pt x="7" y="5"/>
                  </a:cubicBezTo>
                  <a:cubicBezTo>
                    <a:pt x="10" y="7"/>
                    <a:pt x="11" y="10"/>
                    <a:pt x="11" y="13"/>
                  </a:cubicBezTo>
                  <a:cubicBezTo>
                    <a:pt x="10" y="13"/>
                    <a:pt x="8" y="13"/>
                    <a:pt x="6" y="13"/>
                  </a:cubicBezTo>
                  <a:cubicBezTo>
                    <a:pt x="5" y="11"/>
                    <a:pt x="5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17" y="1694"/>
              <a:ext cx="49" cy="34"/>
            </a:xfrm>
            <a:custGeom>
              <a:avLst/>
              <a:gdLst>
                <a:gd name="T0" fmla="*/ 20 w 23"/>
                <a:gd name="T1" fmla="*/ 8 h 16"/>
                <a:gd name="T2" fmla="*/ 13 w 23"/>
                <a:gd name="T3" fmla="*/ 1 h 16"/>
                <a:gd name="T4" fmla="*/ 4 w 23"/>
                <a:gd name="T5" fmla="*/ 2 h 16"/>
                <a:gd name="T6" fmla="*/ 2 w 23"/>
                <a:gd name="T7" fmla="*/ 11 h 16"/>
                <a:gd name="T8" fmla="*/ 7 w 23"/>
                <a:gd name="T9" fmla="*/ 14 h 16"/>
                <a:gd name="T10" fmla="*/ 16 w 23"/>
                <a:gd name="T11" fmla="*/ 15 h 16"/>
                <a:gd name="T12" fmla="*/ 20 w 23"/>
                <a:gd name="T13" fmla="*/ 8 h 16"/>
                <a:gd name="T14" fmla="*/ 6 w 23"/>
                <a:gd name="T15" fmla="*/ 7 h 16"/>
                <a:gd name="T16" fmla="*/ 12 w 23"/>
                <a:gd name="T17" fmla="*/ 4 h 16"/>
                <a:gd name="T18" fmla="*/ 6 w 23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6">
                  <a:moveTo>
                    <a:pt x="20" y="8"/>
                  </a:moveTo>
                  <a:cubicBezTo>
                    <a:pt x="18" y="5"/>
                    <a:pt x="16" y="2"/>
                    <a:pt x="13" y="1"/>
                  </a:cubicBezTo>
                  <a:cubicBezTo>
                    <a:pt x="10" y="0"/>
                    <a:pt x="6" y="0"/>
                    <a:pt x="4" y="2"/>
                  </a:cubicBezTo>
                  <a:cubicBezTo>
                    <a:pt x="1" y="4"/>
                    <a:pt x="0" y="8"/>
                    <a:pt x="2" y="11"/>
                  </a:cubicBezTo>
                  <a:cubicBezTo>
                    <a:pt x="4" y="12"/>
                    <a:pt x="6" y="13"/>
                    <a:pt x="7" y="14"/>
                  </a:cubicBezTo>
                  <a:cubicBezTo>
                    <a:pt x="10" y="15"/>
                    <a:pt x="13" y="16"/>
                    <a:pt x="16" y="15"/>
                  </a:cubicBezTo>
                  <a:cubicBezTo>
                    <a:pt x="19" y="14"/>
                    <a:pt x="21" y="11"/>
                    <a:pt x="20" y="8"/>
                  </a:cubicBezTo>
                  <a:close/>
                  <a:moveTo>
                    <a:pt x="6" y="7"/>
                  </a:moveTo>
                  <a:cubicBezTo>
                    <a:pt x="7" y="4"/>
                    <a:pt x="10" y="3"/>
                    <a:pt x="12" y="4"/>
                  </a:cubicBezTo>
                  <a:cubicBezTo>
                    <a:pt x="23" y="9"/>
                    <a:pt x="4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7" y="1810"/>
              <a:ext cx="38" cy="38"/>
            </a:xfrm>
            <a:custGeom>
              <a:avLst/>
              <a:gdLst>
                <a:gd name="T0" fmla="*/ 6 w 18"/>
                <a:gd name="T1" fmla="*/ 1 h 18"/>
                <a:gd name="T2" fmla="*/ 1 w 18"/>
                <a:gd name="T3" fmla="*/ 9 h 18"/>
                <a:gd name="T4" fmla="*/ 4 w 18"/>
                <a:gd name="T5" fmla="*/ 14 h 18"/>
                <a:gd name="T6" fmla="*/ 11 w 18"/>
                <a:gd name="T7" fmla="*/ 18 h 18"/>
                <a:gd name="T8" fmla="*/ 16 w 18"/>
                <a:gd name="T9" fmla="*/ 17 h 18"/>
                <a:gd name="T10" fmla="*/ 18 w 18"/>
                <a:gd name="T11" fmla="*/ 14 h 18"/>
                <a:gd name="T12" fmla="*/ 15 w 18"/>
                <a:gd name="T13" fmla="*/ 4 h 18"/>
                <a:gd name="T14" fmla="*/ 6 w 18"/>
                <a:gd name="T15" fmla="*/ 1 h 18"/>
                <a:gd name="T16" fmla="*/ 13 w 18"/>
                <a:gd name="T17" fmla="*/ 14 h 18"/>
                <a:gd name="T18" fmla="*/ 7 w 18"/>
                <a:gd name="T19" fmla="*/ 11 h 18"/>
                <a:gd name="T20" fmla="*/ 8 w 18"/>
                <a:gd name="T21" fmla="*/ 5 h 18"/>
                <a:gd name="T22" fmla="*/ 13 w 18"/>
                <a:gd name="T23" fmla="*/ 8 h 18"/>
                <a:gd name="T24" fmla="*/ 13 w 18"/>
                <a:gd name="T2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6" y="1"/>
                  </a:moveTo>
                  <a:cubicBezTo>
                    <a:pt x="3" y="2"/>
                    <a:pt x="0" y="6"/>
                    <a:pt x="1" y="9"/>
                  </a:cubicBezTo>
                  <a:cubicBezTo>
                    <a:pt x="1" y="11"/>
                    <a:pt x="3" y="13"/>
                    <a:pt x="4" y="14"/>
                  </a:cubicBezTo>
                  <a:cubicBezTo>
                    <a:pt x="6" y="16"/>
                    <a:pt x="8" y="17"/>
                    <a:pt x="11" y="18"/>
                  </a:cubicBezTo>
                  <a:cubicBezTo>
                    <a:pt x="13" y="18"/>
                    <a:pt x="15" y="18"/>
                    <a:pt x="16" y="17"/>
                  </a:cubicBezTo>
                  <a:cubicBezTo>
                    <a:pt x="17" y="16"/>
                    <a:pt x="17" y="15"/>
                    <a:pt x="18" y="14"/>
                  </a:cubicBezTo>
                  <a:cubicBezTo>
                    <a:pt x="18" y="11"/>
                    <a:pt x="17" y="7"/>
                    <a:pt x="15" y="4"/>
                  </a:cubicBezTo>
                  <a:cubicBezTo>
                    <a:pt x="13" y="2"/>
                    <a:pt x="9" y="0"/>
                    <a:pt x="6" y="1"/>
                  </a:cubicBezTo>
                  <a:close/>
                  <a:moveTo>
                    <a:pt x="13" y="14"/>
                  </a:moveTo>
                  <a:cubicBezTo>
                    <a:pt x="11" y="14"/>
                    <a:pt x="8" y="13"/>
                    <a:pt x="7" y="11"/>
                  </a:cubicBezTo>
                  <a:cubicBezTo>
                    <a:pt x="6" y="9"/>
                    <a:pt x="6" y="6"/>
                    <a:pt x="8" y="5"/>
                  </a:cubicBezTo>
                  <a:cubicBezTo>
                    <a:pt x="10" y="4"/>
                    <a:pt x="12" y="6"/>
                    <a:pt x="13" y="8"/>
                  </a:cubicBezTo>
                  <a:cubicBezTo>
                    <a:pt x="14" y="10"/>
                    <a:pt x="14" y="12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7" y="2069"/>
              <a:ext cx="33" cy="41"/>
            </a:xfrm>
            <a:custGeom>
              <a:avLst/>
              <a:gdLst>
                <a:gd name="T0" fmla="*/ 9 w 16"/>
                <a:gd name="T1" fmla="*/ 18 h 19"/>
                <a:gd name="T2" fmla="*/ 15 w 16"/>
                <a:gd name="T3" fmla="*/ 8 h 19"/>
                <a:gd name="T4" fmla="*/ 5 w 16"/>
                <a:gd name="T5" fmla="*/ 1 h 19"/>
                <a:gd name="T6" fmla="*/ 1 w 16"/>
                <a:gd name="T7" fmla="*/ 4 h 19"/>
                <a:gd name="T8" fmla="*/ 0 w 16"/>
                <a:gd name="T9" fmla="*/ 10 h 19"/>
                <a:gd name="T10" fmla="*/ 0 w 16"/>
                <a:gd name="T11" fmla="*/ 14 h 19"/>
                <a:gd name="T12" fmla="*/ 9 w 16"/>
                <a:gd name="T13" fmla="*/ 18 h 19"/>
                <a:gd name="T14" fmla="*/ 5 w 16"/>
                <a:gd name="T15" fmla="*/ 6 h 19"/>
                <a:gd name="T16" fmla="*/ 5 w 16"/>
                <a:gd name="T17" fmla="*/ 4 h 19"/>
                <a:gd name="T18" fmla="*/ 9 w 16"/>
                <a:gd name="T19" fmla="*/ 4 h 19"/>
                <a:gd name="T20" fmla="*/ 11 w 16"/>
                <a:gd name="T21" fmla="*/ 9 h 19"/>
                <a:gd name="T22" fmla="*/ 10 w 16"/>
                <a:gd name="T23" fmla="*/ 14 h 19"/>
                <a:gd name="T24" fmla="*/ 5 w 16"/>
                <a:gd name="T25" fmla="*/ 14 h 19"/>
                <a:gd name="T26" fmla="*/ 5 w 16"/>
                <a:gd name="T27" fmla="*/ 12 h 19"/>
                <a:gd name="T28" fmla="*/ 5 w 16"/>
                <a:gd name="T2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9">
                  <a:moveTo>
                    <a:pt x="9" y="18"/>
                  </a:moveTo>
                  <a:cubicBezTo>
                    <a:pt x="13" y="17"/>
                    <a:pt x="16" y="12"/>
                    <a:pt x="15" y="8"/>
                  </a:cubicBezTo>
                  <a:cubicBezTo>
                    <a:pt x="14" y="3"/>
                    <a:pt x="10" y="0"/>
                    <a:pt x="5" y="1"/>
                  </a:cubicBezTo>
                  <a:cubicBezTo>
                    <a:pt x="4" y="1"/>
                    <a:pt x="2" y="3"/>
                    <a:pt x="1" y="4"/>
                  </a:cubicBezTo>
                  <a:cubicBezTo>
                    <a:pt x="1" y="6"/>
                    <a:pt x="0" y="8"/>
                    <a:pt x="0" y="10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7"/>
                    <a:pt x="6" y="19"/>
                    <a:pt x="9" y="18"/>
                  </a:cubicBezTo>
                  <a:close/>
                  <a:moveTo>
                    <a:pt x="5" y="6"/>
                  </a:moveTo>
                  <a:cubicBezTo>
                    <a:pt x="5" y="5"/>
                    <a:pt x="5" y="5"/>
                    <a:pt x="5" y="4"/>
                  </a:cubicBezTo>
                  <a:cubicBezTo>
                    <a:pt x="6" y="3"/>
                    <a:pt x="8" y="3"/>
                    <a:pt x="9" y="4"/>
                  </a:cubicBezTo>
                  <a:cubicBezTo>
                    <a:pt x="10" y="5"/>
                    <a:pt x="11" y="7"/>
                    <a:pt x="11" y="9"/>
                  </a:cubicBezTo>
                  <a:cubicBezTo>
                    <a:pt x="11" y="10"/>
                    <a:pt x="11" y="12"/>
                    <a:pt x="10" y="14"/>
                  </a:cubicBezTo>
                  <a:cubicBezTo>
                    <a:pt x="9" y="15"/>
                    <a:pt x="6" y="15"/>
                    <a:pt x="5" y="14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0"/>
                    <a:pt x="5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63" y="1859"/>
              <a:ext cx="35" cy="3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1 h 18"/>
                <a:gd name="T4" fmla="*/ 12 w 17"/>
                <a:gd name="T5" fmla="*/ 1 h 18"/>
                <a:gd name="T6" fmla="*/ 2 w 17"/>
                <a:gd name="T7" fmla="*/ 2 h 18"/>
                <a:gd name="T8" fmla="*/ 1 w 17"/>
                <a:gd name="T9" fmla="*/ 4 h 18"/>
                <a:gd name="T10" fmla="*/ 2 w 17"/>
                <a:gd name="T11" fmla="*/ 12 h 18"/>
                <a:gd name="T12" fmla="*/ 8 w 17"/>
                <a:gd name="T13" fmla="*/ 17 h 18"/>
                <a:gd name="T14" fmla="*/ 5 w 17"/>
                <a:gd name="T15" fmla="*/ 4 h 18"/>
                <a:gd name="T16" fmla="*/ 10 w 17"/>
                <a:gd name="T17" fmla="*/ 4 h 18"/>
                <a:gd name="T18" fmla="*/ 12 w 17"/>
                <a:gd name="T19" fmla="*/ 8 h 18"/>
                <a:gd name="T20" fmla="*/ 11 w 17"/>
                <a:gd name="T21" fmla="*/ 12 h 18"/>
                <a:gd name="T22" fmla="*/ 5 w 17"/>
                <a:gd name="T23" fmla="*/ 10 h 18"/>
                <a:gd name="T24" fmla="*/ 5 w 17"/>
                <a:gd name="T2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cubicBezTo>
                    <a:pt x="12" y="18"/>
                    <a:pt x="16" y="15"/>
                    <a:pt x="16" y="11"/>
                  </a:cubicBezTo>
                  <a:cubicBezTo>
                    <a:pt x="17" y="7"/>
                    <a:pt x="15" y="3"/>
                    <a:pt x="12" y="1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0" y="6"/>
                    <a:pt x="0" y="9"/>
                    <a:pt x="2" y="12"/>
                  </a:cubicBezTo>
                  <a:cubicBezTo>
                    <a:pt x="3" y="15"/>
                    <a:pt x="5" y="17"/>
                    <a:pt x="8" y="17"/>
                  </a:cubicBezTo>
                  <a:close/>
                  <a:moveTo>
                    <a:pt x="5" y="4"/>
                  </a:moveTo>
                  <a:cubicBezTo>
                    <a:pt x="7" y="4"/>
                    <a:pt x="9" y="4"/>
                    <a:pt x="10" y="4"/>
                  </a:cubicBezTo>
                  <a:cubicBezTo>
                    <a:pt x="11" y="5"/>
                    <a:pt x="12" y="6"/>
                    <a:pt x="12" y="8"/>
                  </a:cubicBezTo>
                  <a:cubicBezTo>
                    <a:pt x="13" y="9"/>
                    <a:pt x="12" y="11"/>
                    <a:pt x="11" y="12"/>
                  </a:cubicBezTo>
                  <a:cubicBezTo>
                    <a:pt x="9" y="13"/>
                    <a:pt x="6" y="12"/>
                    <a:pt x="5" y="10"/>
                  </a:cubicBezTo>
                  <a:cubicBezTo>
                    <a:pt x="4" y="8"/>
                    <a:pt x="4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291"/>
              <a:ext cx="40" cy="40"/>
            </a:xfrm>
            <a:custGeom>
              <a:avLst/>
              <a:gdLst>
                <a:gd name="T0" fmla="*/ 13 w 19"/>
                <a:gd name="T1" fmla="*/ 1 h 19"/>
                <a:gd name="T2" fmla="*/ 5 w 19"/>
                <a:gd name="T3" fmla="*/ 2 h 19"/>
                <a:gd name="T4" fmla="*/ 1 w 19"/>
                <a:gd name="T5" fmla="*/ 9 h 19"/>
                <a:gd name="T6" fmla="*/ 1 w 19"/>
                <a:gd name="T7" fmla="*/ 13 h 19"/>
                <a:gd name="T8" fmla="*/ 3 w 19"/>
                <a:gd name="T9" fmla="*/ 16 h 19"/>
                <a:gd name="T10" fmla="*/ 19 w 19"/>
                <a:gd name="T11" fmla="*/ 10 h 19"/>
                <a:gd name="T12" fmla="*/ 18 w 19"/>
                <a:gd name="T13" fmla="*/ 8 h 19"/>
                <a:gd name="T14" fmla="*/ 13 w 19"/>
                <a:gd name="T15" fmla="*/ 1 h 19"/>
                <a:gd name="T16" fmla="*/ 14 w 19"/>
                <a:gd name="T17" fmla="*/ 9 h 19"/>
                <a:gd name="T18" fmla="*/ 10 w 19"/>
                <a:gd name="T19" fmla="*/ 13 h 19"/>
                <a:gd name="T20" fmla="*/ 6 w 19"/>
                <a:gd name="T21" fmla="*/ 11 h 19"/>
                <a:gd name="T22" fmla="*/ 7 w 19"/>
                <a:gd name="T23" fmla="*/ 8 h 19"/>
                <a:gd name="T24" fmla="*/ 11 w 19"/>
                <a:gd name="T25" fmla="*/ 4 h 19"/>
                <a:gd name="T26" fmla="*/ 14 w 19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9">
                  <a:moveTo>
                    <a:pt x="13" y="1"/>
                  </a:moveTo>
                  <a:cubicBezTo>
                    <a:pt x="10" y="0"/>
                    <a:pt x="7" y="0"/>
                    <a:pt x="5" y="2"/>
                  </a:cubicBezTo>
                  <a:cubicBezTo>
                    <a:pt x="4" y="4"/>
                    <a:pt x="3" y="7"/>
                    <a:pt x="1" y="9"/>
                  </a:cubicBezTo>
                  <a:cubicBezTo>
                    <a:pt x="1" y="10"/>
                    <a:pt x="0" y="11"/>
                    <a:pt x="1" y="13"/>
                  </a:cubicBezTo>
                  <a:cubicBezTo>
                    <a:pt x="1" y="14"/>
                    <a:pt x="2" y="15"/>
                    <a:pt x="3" y="16"/>
                  </a:cubicBezTo>
                  <a:cubicBezTo>
                    <a:pt x="9" y="19"/>
                    <a:pt x="17" y="16"/>
                    <a:pt x="19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5"/>
                    <a:pt x="16" y="3"/>
                    <a:pt x="13" y="1"/>
                  </a:cubicBezTo>
                  <a:close/>
                  <a:moveTo>
                    <a:pt x="14" y="9"/>
                  </a:moveTo>
                  <a:cubicBezTo>
                    <a:pt x="14" y="11"/>
                    <a:pt x="12" y="13"/>
                    <a:pt x="10" y="13"/>
                  </a:cubicBezTo>
                  <a:cubicBezTo>
                    <a:pt x="8" y="14"/>
                    <a:pt x="5" y="13"/>
                    <a:pt x="6" y="11"/>
                  </a:cubicBezTo>
                  <a:cubicBezTo>
                    <a:pt x="6" y="10"/>
                    <a:pt x="8" y="9"/>
                    <a:pt x="7" y="8"/>
                  </a:cubicBezTo>
                  <a:cubicBezTo>
                    <a:pt x="6" y="6"/>
                    <a:pt x="8" y="4"/>
                    <a:pt x="11" y="4"/>
                  </a:cubicBezTo>
                  <a:cubicBezTo>
                    <a:pt x="13" y="4"/>
                    <a:pt x="14" y="7"/>
                    <a:pt x="1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89" y="1705"/>
              <a:ext cx="42" cy="33"/>
            </a:xfrm>
            <a:custGeom>
              <a:avLst/>
              <a:gdLst>
                <a:gd name="T0" fmla="*/ 6 w 20"/>
                <a:gd name="T1" fmla="*/ 15 h 16"/>
                <a:gd name="T2" fmla="*/ 14 w 20"/>
                <a:gd name="T3" fmla="*/ 16 h 16"/>
                <a:gd name="T4" fmla="*/ 16 w 20"/>
                <a:gd name="T5" fmla="*/ 15 h 16"/>
                <a:gd name="T6" fmla="*/ 19 w 20"/>
                <a:gd name="T7" fmla="*/ 7 h 16"/>
                <a:gd name="T8" fmla="*/ 13 w 20"/>
                <a:gd name="T9" fmla="*/ 1 h 16"/>
                <a:gd name="T10" fmla="*/ 9 w 20"/>
                <a:gd name="T11" fmla="*/ 0 h 16"/>
                <a:gd name="T12" fmla="*/ 1 w 20"/>
                <a:gd name="T13" fmla="*/ 6 h 16"/>
                <a:gd name="T14" fmla="*/ 6 w 20"/>
                <a:gd name="T15" fmla="*/ 15 h 16"/>
                <a:gd name="T16" fmla="*/ 6 w 20"/>
                <a:gd name="T17" fmla="*/ 5 h 16"/>
                <a:gd name="T18" fmla="*/ 12 w 20"/>
                <a:gd name="T19" fmla="*/ 5 h 16"/>
                <a:gd name="T20" fmla="*/ 10 w 20"/>
                <a:gd name="T21" fmla="*/ 12 h 16"/>
                <a:gd name="T22" fmla="*/ 6 w 20"/>
                <a:gd name="T2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8" y="16"/>
                    <a:pt x="11" y="16"/>
                    <a:pt x="14" y="16"/>
                  </a:cubicBezTo>
                  <a:cubicBezTo>
                    <a:pt x="14" y="16"/>
                    <a:pt x="15" y="15"/>
                    <a:pt x="16" y="15"/>
                  </a:cubicBezTo>
                  <a:cubicBezTo>
                    <a:pt x="19" y="14"/>
                    <a:pt x="20" y="10"/>
                    <a:pt x="19" y="7"/>
                  </a:cubicBezTo>
                  <a:cubicBezTo>
                    <a:pt x="19" y="4"/>
                    <a:pt x="16" y="2"/>
                    <a:pt x="13" y="1"/>
                  </a:cubicBezTo>
                  <a:cubicBezTo>
                    <a:pt x="12" y="0"/>
                    <a:pt x="10" y="0"/>
                    <a:pt x="9" y="0"/>
                  </a:cubicBezTo>
                  <a:cubicBezTo>
                    <a:pt x="5" y="0"/>
                    <a:pt x="2" y="3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lose/>
                  <a:moveTo>
                    <a:pt x="6" y="5"/>
                  </a:moveTo>
                  <a:cubicBezTo>
                    <a:pt x="8" y="4"/>
                    <a:pt x="10" y="4"/>
                    <a:pt x="12" y="5"/>
                  </a:cubicBezTo>
                  <a:cubicBezTo>
                    <a:pt x="17" y="8"/>
                    <a:pt x="15" y="14"/>
                    <a:pt x="10" y="12"/>
                  </a:cubicBezTo>
                  <a:cubicBezTo>
                    <a:pt x="8" y="11"/>
                    <a:pt x="3" y="7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94" y="2354"/>
              <a:ext cx="38" cy="40"/>
            </a:xfrm>
            <a:custGeom>
              <a:avLst/>
              <a:gdLst>
                <a:gd name="T0" fmla="*/ 9 w 18"/>
                <a:gd name="T1" fmla="*/ 0 h 19"/>
                <a:gd name="T2" fmla="*/ 9 w 18"/>
                <a:gd name="T3" fmla="*/ 19 h 19"/>
                <a:gd name="T4" fmla="*/ 17 w 18"/>
                <a:gd name="T5" fmla="*/ 14 h 19"/>
                <a:gd name="T6" fmla="*/ 16 w 18"/>
                <a:gd name="T7" fmla="*/ 4 h 19"/>
                <a:gd name="T8" fmla="*/ 9 w 18"/>
                <a:gd name="T9" fmla="*/ 0 h 19"/>
                <a:gd name="T10" fmla="*/ 12 w 18"/>
                <a:gd name="T11" fmla="*/ 13 h 19"/>
                <a:gd name="T12" fmla="*/ 6 w 18"/>
                <a:gd name="T13" fmla="*/ 14 h 19"/>
                <a:gd name="T14" fmla="*/ 7 w 18"/>
                <a:gd name="T15" fmla="*/ 8 h 19"/>
                <a:gd name="T16" fmla="*/ 8 w 18"/>
                <a:gd name="T17" fmla="*/ 4 h 19"/>
                <a:gd name="T18" fmla="*/ 12 w 18"/>
                <a:gd name="T19" fmla="*/ 6 h 19"/>
                <a:gd name="T20" fmla="*/ 12 w 18"/>
                <a:gd name="T2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0" y="1"/>
                    <a:pt x="0" y="17"/>
                    <a:pt x="9" y="19"/>
                  </a:cubicBezTo>
                  <a:cubicBezTo>
                    <a:pt x="12" y="19"/>
                    <a:pt x="15" y="17"/>
                    <a:pt x="17" y="14"/>
                  </a:cubicBezTo>
                  <a:cubicBezTo>
                    <a:pt x="18" y="11"/>
                    <a:pt x="17" y="7"/>
                    <a:pt x="16" y="4"/>
                  </a:cubicBezTo>
                  <a:cubicBezTo>
                    <a:pt x="14" y="2"/>
                    <a:pt x="11" y="0"/>
                    <a:pt x="9" y="0"/>
                  </a:cubicBezTo>
                  <a:close/>
                  <a:moveTo>
                    <a:pt x="12" y="13"/>
                  </a:moveTo>
                  <a:cubicBezTo>
                    <a:pt x="11" y="15"/>
                    <a:pt x="7" y="16"/>
                    <a:pt x="6" y="14"/>
                  </a:cubicBezTo>
                  <a:cubicBezTo>
                    <a:pt x="6" y="12"/>
                    <a:pt x="7" y="10"/>
                    <a:pt x="7" y="8"/>
                  </a:cubicBezTo>
                  <a:cubicBezTo>
                    <a:pt x="7" y="6"/>
                    <a:pt x="7" y="4"/>
                    <a:pt x="8" y="4"/>
                  </a:cubicBezTo>
                  <a:cubicBezTo>
                    <a:pt x="10" y="3"/>
                    <a:pt x="11" y="4"/>
                    <a:pt x="12" y="6"/>
                  </a:cubicBezTo>
                  <a:cubicBezTo>
                    <a:pt x="13" y="8"/>
                    <a:pt x="14" y="11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51" y="2325"/>
              <a:ext cx="103" cy="105"/>
            </a:xfrm>
            <a:custGeom>
              <a:avLst/>
              <a:gdLst>
                <a:gd name="T0" fmla="*/ 45 w 49"/>
                <a:gd name="T1" fmla="*/ 14 h 50"/>
                <a:gd name="T2" fmla="*/ 33 w 49"/>
                <a:gd name="T3" fmla="*/ 8 h 50"/>
                <a:gd name="T4" fmla="*/ 12 w 49"/>
                <a:gd name="T5" fmla="*/ 3 h 50"/>
                <a:gd name="T6" fmla="*/ 12 w 49"/>
                <a:gd name="T7" fmla="*/ 18 h 50"/>
                <a:gd name="T8" fmla="*/ 6 w 49"/>
                <a:gd name="T9" fmla="*/ 22 h 50"/>
                <a:gd name="T10" fmla="*/ 0 w 49"/>
                <a:gd name="T11" fmla="*/ 30 h 50"/>
                <a:gd name="T12" fmla="*/ 4 w 49"/>
                <a:gd name="T13" fmla="*/ 35 h 50"/>
                <a:gd name="T14" fmla="*/ 11 w 49"/>
                <a:gd name="T15" fmla="*/ 37 h 50"/>
                <a:gd name="T16" fmla="*/ 22 w 49"/>
                <a:gd name="T17" fmla="*/ 35 h 50"/>
                <a:gd name="T18" fmla="*/ 24 w 49"/>
                <a:gd name="T19" fmla="*/ 48 h 50"/>
                <a:gd name="T20" fmla="*/ 33 w 49"/>
                <a:gd name="T21" fmla="*/ 48 h 50"/>
                <a:gd name="T22" fmla="*/ 39 w 49"/>
                <a:gd name="T23" fmla="*/ 42 h 50"/>
                <a:gd name="T24" fmla="*/ 45 w 49"/>
                <a:gd name="T25" fmla="*/ 29 h 50"/>
                <a:gd name="T26" fmla="*/ 47 w 49"/>
                <a:gd name="T27" fmla="*/ 22 h 50"/>
                <a:gd name="T28" fmla="*/ 48 w 49"/>
                <a:gd name="T29" fmla="*/ 20 h 50"/>
                <a:gd name="T30" fmla="*/ 45 w 49"/>
                <a:gd name="T31" fmla="*/ 14 h 50"/>
                <a:gd name="T32" fmla="*/ 12 w 49"/>
                <a:gd name="T33" fmla="*/ 9 h 50"/>
                <a:gd name="T34" fmla="*/ 17 w 49"/>
                <a:gd name="T35" fmla="*/ 7 h 50"/>
                <a:gd name="T36" fmla="*/ 38 w 49"/>
                <a:gd name="T37" fmla="*/ 16 h 50"/>
                <a:gd name="T38" fmla="*/ 38 w 49"/>
                <a:gd name="T39" fmla="*/ 16 h 50"/>
                <a:gd name="T40" fmla="*/ 31 w 49"/>
                <a:gd name="T41" fmla="*/ 16 h 50"/>
                <a:gd name="T42" fmla="*/ 15 w 49"/>
                <a:gd name="T43" fmla="*/ 14 h 50"/>
                <a:gd name="T44" fmla="*/ 12 w 49"/>
                <a:gd name="T45" fmla="*/ 9 h 50"/>
                <a:gd name="T46" fmla="*/ 23 w 49"/>
                <a:gd name="T47" fmla="*/ 30 h 50"/>
                <a:gd name="T48" fmla="*/ 11 w 49"/>
                <a:gd name="T49" fmla="*/ 33 h 50"/>
                <a:gd name="T50" fmla="*/ 8 w 49"/>
                <a:gd name="T51" fmla="*/ 32 h 50"/>
                <a:gd name="T52" fmla="*/ 5 w 49"/>
                <a:gd name="T53" fmla="*/ 29 h 50"/>
                <a:gd name="T54" fmla="*/ 7 w 49"/>
                <a:gd name="T55" fmla="*/ 27 h 50"/>
                <a:gd name="T56" fmla="*/ 18 w 49"/>
                <a:gd name="T57" fmla="*/ 22 h 50"/>
                <a:gd name="T58" fmla="*/ 28 w 49"/>
                <a:gd name="T59" fmla="*/ 22 h 50"/>
                <a:gd name="T60" fmla="*/ 23 w 49"/>
                <a:gd name="T61" fmla="*/ 30 h 50"/>
                <a:gd name="T62" fmla="*/ 40 w 49"/>
                <a:gd name="T63" fmla="*/ 34 h 50"/>
                <a:gd name="T64" fmla="*/ 33 w 49"/>
                <a:gd name="T65" fmla="*/ 43 h 50"/>
                <a:gd name="T66" fmla="*/ 27 w 49"/>
                <a:gd name="T67" fmla="*/ 45 h 50"/>
                <a:gd name="T68" fmla="*/ 25 w 49"/>
                <a:gd name="T69" fmla="*/ 39 h 50"/>
                <a:gd name="T70" fmla="*/ 30 w 49"/>
                <a:gd name="T71" fmla="*/ 30 h 50"/>
                <a:gd name="T72" fmla="*/ 41 w 49"/>
                <a:gd name="T73" fmla="*/ 20 h 50"/>
                <a:gd name="T74" fmla="*/ 41 w 49"/>
                <a:gd name="T75" fmla="*/ 23 h 50"/>
                <a:gd name="T76" fmla="*/ 40 w 49"/>
                <a:gd name="T77" fmla="*/ 3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" h="50">
                  <a:moveTo>
                    <a:pt x="45" y="14"/>
                  </a:moveTo>
                  <a:cubicBezTo>
                    <a:pt x="41" y="12"/>
                    <a:pt x="37" y="10"/>
                    <a:pt x="33" y="8"/>
                  </a:cubicBezTo>
                  <a:cubicBezTo>
                    <a:pt x="27" y="4"/>
                    <a:pt x="19" y="0"/>
                    <a:pt x="12" y="3"/>
                  </a:cubicBezTo>
                  <a:cubicBezTo>
                    <a:pt x="3" y="6"/>
                    <a:pt x="8" y="13"/>
                    <a:pt x="12" y="18"/>
                  </a:cubicBezTo>
                  <a:cubicBezTo>
                    <a:pt x="10" y="20"/>
                    <a:pt x="8" y="21"/>
                    <a:pt x="6" y="22"/>
                  </a:cubicBezTo>
                  <a:cubicBezTo>
                    <a:pt x="3" y="24"/>
                    <a:pt x="0" y="26"/>
                    <a:pt x="0" y="30"/>
                  </a:cubicBezTo>
                  <a:cubicBezTo>
                    <a:pt x="0" y="32"/>
                    <a:pt x="2" y="34"/>
                    <a:pt x="4" y="35"/>
                  </a:cubicBezTo>
                  <a:cubicBezTo>
                    <a:pt x="6" y="36"/>
                    <a:pt x="9" y="37"/>
                    <a:pt x="11" y="37"/>
                  </a:cubicBezTo>
                  <a:cubicBezTo>
                    <a:pt x="15" y="36"/>
                    <a:pt x="18" y="36"/>
                    <a:pt x="22" y="35"/>
                  </a:cubicBezTo>
                  <a:cubicBezTo>
                    <a:pt x="21" y="39"/>
                    <a:pt x="21" y="45"/>
                    <a:pt x="24" y="48"/>
                  </a:cubicBezTo>
                  <a:cubicBezTo>
                    <a:pt x="27" y="50"/>
                    <a:pt x="30" y="49"/>
                    <a:pt x="33" y="48"/>
                  </a:cubicBezTo>
                  <a:cubicBezTo>
                    <a:pt x="36" y="47"/>
                    <a:pt x="38" y="45"/>
                    <a:pt x="39" y="42"/>
                  </a:cubicBezTo>
                  <a:cubicBezTo>
                    <a:pt x="42" y="38"/>
                    <a:pt x="44" y="34"/>
                    <a:pt x="45" y="29"/>
                  </a:cubicBezTo>
                  <a:cubicBezTo>
                    <a:pt x="45" y="27"/>
                    <a:pt x="45" y="24"/>
                    <a:pt x="47" y="22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49" y="17"/>
                    <a:pt x="47" y="15"/>
                    <a:pt x="45" y="14"/>
                  </a:cubicBezTo>
                  <a:close/>
                  <a:moveTo>
                    <a:pt x="12" y="9"/>
                  </a:moveTo>
                  <a:cubicBezTo>
                    <a:pt x="12" y="7"/>
                    <a:pt x="15" y="7"/>
                    <a:pt x="17" y="7"/>
                  </a:cubicBezTo>
                  <a:cubicBezTo>
                    <a:pt x="25" y="7"/>
                    <a:pt x="33" y="10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16"/>
                    <a:pt x="32" y="16"/>
                    <a:pt x="31" y="16"/>
                  </a:cubicBezTo>
                  <a:cubicBezTo>
                    <a:pt x="25" y="17"/>
                    <a:pt x="20" y="16"/>
                    <a:pt x="15" y="14"/>
                  </a:cubicBezTo>
                  <a:cubicBezTo>
                    <a:pt x="13" y="13"/>
                    <a:pt x="11" y="11"/>
                    <a:pt x="12" y="9"/>
                  </a:cubicBezTo>
                  <a:close/>
                  <a:moveTo>
                    <a:pt x="23" y="30"/>
                  </a:moveTo>
                  <a:cubicBezTo>
                    <a:pt x="19" y="32"/>
                    <a:pt x="15" y="32"/>
                    <a:pt x="11" y="33"/>
                  </a:cubicBezTo>
                  <a:cubicBezTo>
                    <a:pt x="10" y="33"/>
                    <a:pt x="9" y="33"/>
                    <a:pt x="8" y="32"/>
                  </a:cubicBezTo>
                  <a:cubicBezTo>
                    <a:pt x="6" y="32"/>
                    <a:pt x="5" y="31"/>
                    <a:pt x="5" y="29"/>
                  </a:cubicBezTo>
                  <a:cubicBezTo>
                    <a:pt x="5" y="28"/>
                    <a:pt x="6" y="27"/>
                    <a:pt x="7" y="27"/>
                  </a:cubicBezTo>
                  <a:cubicBezTo>
                    <a:pt x="10" y="24"/>
                    <a:pt x="14" y="23"/>
                    <a:pt x="18" y="22"/>
                  </a:cubicBezTo>
                  <a:cubicBezTo>
                    <a:pt x="20" y="22"/>
                    <a:pt x="26" y="21"/>
                    <a:pt x="28" y="22"/>
                  </a:cubicBezTo>
                  <a:cubicBezTo>
                    <a:pt x="31" y="24"/>
                    <a:pt x="25" y="29"/>
                    <a:pt x="23" y="30"/>
                  </a:cubicBezTo>
                  <a:close/>
                  <a:moveTo>
                    <a:pt x="40" y="34"/>
                  </a:moveTo>
                  <a:cubicBezTo>
                    <a:pt x="38" y="36"/>
                    <a:pt x="35" y="41"/>
                    <a:pt x="33" y="43"/>
                  </a:cubicBezTo>
                  <a:cubicBezTo>
                    <a:pt x="31" y="44"/>
                    <a:pt x="29" y="45"/>
                    <a:pt x="27" y="45"/>
                  </a:cubicBezTo>
                  <a:cubicBezTo>
                    <a:pt x="26" y="43"/>
                    <a:pt x="25" y="41"/>
                    <a:pt x="25" y="39"/>
                  </a:cubicBezTo>
                  <a:cubicBezTo>
                    <a:pt x="25" y="36"/>
                    <a:pt x="27" y="33"/>
                    <a:pt x="30" y="30"/>
                  </a:cubicBezTo>
                  <a:cubicBezTo>
                    <a:pt x="31" y="28"/>
                    <a:pt x="39" y="23"/>
                    <a:pt x="41" y="20"/>
                  </a:cubicBezTo>
                  <a:cubicBezTo>
                    <a:pt x="41" y="21"/>
                    <a:pt x="41" y="22"/>
                    <a:pt x="41" y="23"/>
                  </a:cubicBezTo>
                  <a:cubicBezTo>
                    <a:pt x="41" y="27"/>
                    <a:pt x="42" y="30"/>
                    <a:pt x="4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70" y="1953"/>
              <a:ext cx="130" cy="85"/>
            </a:xfrm>
            <a:custGeom>
              <a:avLst/>
              <a:gdLst>
                <a:gd name="T0" fmla="*/ 21 w 62"/>
                <a:gd name="T1" fmla="*/ 36 h 40"/>
                <a:gd name="T2" fmla="*/ 44 w 62"/>
                <a:gd name="T3" fmla="*/ 36 h 40"/>
                <a:gd name="T4" fmla="*/ 54 w 62"/>
                <a:gd name="T5" fmla="*/ 30 h 40"/>
                <a:gd name="T6" fmla="*/ 60 w 62"/>
                <a:gd name="T7" fmla="*/ 25 h 40"/>
                <a:gd name="T8" fmla="*/ 60 w 62"/>
                <a:gd name="T9" fmla="*/ 18 h 40"/>
                <a:gd name="T10" fmla="*/ 51 w 62"/>
                <a:gd name="T11" fmla="*/ 15 h 40"/>
                <a:gd name="T12" fmla="*/ 47 w 62"/>
                <a:gd name="T13" fmla="*/ 15 h 40"/>
                <a:gd name="T14" fmla="*/ 45 w 62"/>
                <a:gd name="T15" fmla="*/ 13 h 40"/>
                <a:gd name="T16" fmla="*/ 42 w 62"/>
                <a:gd name="T17" fmla="*/ 4 h 40"/>
                <a:gd name="T18" fmla="*/ 32 w 62"/>
                <a:gd name="T19" fmla="*/ 4 h 40"/>
                <a:gd name="T20" fmla="*/ 21 w 62"/>
                <a:gd name="T21" fmla="*/ 10 h 40"/>
                <a:gd name="T22" fmla="*/ 14 w 62"/>
                <a:gd name="T23" fmla="*/ 3 h 40"/>
                <a:gd name="T24" fmla="*/ 8 w 62"/>
                <a:gd name="T25" fmla="*/ 0 h 40"/>
                <a:gd name="T26" fmla="*/ 0 w 62"/>
                <a:gd name="T27" fmla="*/ 7 h 40"/>
                <a:gd name="T28" fmla="*/ 3 w 62"/>
                <a:gd name="T29" fmla="*/ 19 h 40"/>
                <a:gd name="T30" fmla="*/ 21 w 62"/>
                <a:gd name="T31" fmla="*/ 36 h 40"/>
                <a:gd name="T32" fmla="*/ 51 w 62"/>
                <a:gd name="T33" fmla="*/ 19 h 40"/>
                <a:gd name="T34" fmla="*/ 56 w 62"/>
                <a:gd name="T35" fmla="*/ 21 h 40"/>
                <a:gd name="T36" fmla="*/ 54 w 62"/>
                <a:gd name="T37" fmla="*/ 25 h 40"/>
                <a:gd name="T38" fmla="*/ 30 w 62"/>
                <a:gd name="T39" fmla="*/ 34 h 40"/>
                <a:gd name="T40" fmla="*/ 28 w 62"/>
                <a:gd name="T41" fmla="*/ 31 h 40"/>
                <a:gd name="T42" fmla="*/ 31 w 62"/>
                <a:gd name="T43" fmla="*/ 27 h 40"/>
                <a:gd name="T44" fmla="*/ 51 w 62"/>
                <a:gd name="T45" fmla="*/ 19 h 40"/>
                <a:gd name="T46" fmla="*/ 31 w 62"/>
                <a:gd name="T47" fmla="*/ 9 h 40"/>
                <a:gd name="T48" fmla="*/ 39 w 62"/>
                <a:gd name="T49" fmla="*/ 7 h 40"/>
                <a:gd name="T50" fmla="*/ 41 w 62"/>
                <a:gd name="T51" fmla="*/ 12 h 40"/>
                <a:gd name="T52" fmla="*/ 38 w 62"/>
                <a:gd name="T53" fmla="*/ 16 h 40"/>
                <a:gd name="T54" fmla="*/ 24 w 62"/>
                <a:gd name="T55" fmla="*/ 28 h 40"/>
                <a:gd name="T56" fmla="*/ 22 w 62"/>
                <a:gd name="T57" fmla="*/ 21 h 40"/>
                <a:gd name="T58" fmla="*/ 31 w 62"/>
                <a:gd name="T59" fmla="*/ 9 h 40"/>
                <a:gd name="T60" fmla="*/ 6 w 62"/>
                <a:gd name="T61" fmla="*/ 3 h 40"/>
                <a:gd name="T62" fmla="*/ 11 w 62"/>
                <a:gd name="T63" fmla="*/ 6 h 40"/>
                <a:gd name="T64" fmla="*/ 16 w 62"/>
                <a:gd name="T65" fmla="*/ 10 h 40"/>
                <a:gd name="T66" fmla="*/ 17 w 62"/>
                <a:gd name="T67" fmla="*/ 16 h 40"/>
                <a:gd name="T68" fmla="*/ 16 w 62"/>
                <a:gd name="T69" fmla="*/ 28 h 40"/>
                <a:gd name="T70" fmla="*/ 6 w 62"/>
                <a:gd name="T71" fmla="*/ 14 h 40"/>
                <a:gd name="T72" fmla="*/ 6 w 62"/>
                <a:gd name="T73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40">
                  <a:moveTo>
                    <a:pt x="21" y="36"/>
                  </a:moveTo>
                  <a:cubicBezTo>
                    <a:pt x="28" y="39"/>
                    <a:pt x="37" y="40"/>
                    <a:pt x="44" y="36"/>
                  </a:cubicBezTo>
                  <a:cubicBezTo>
                    <a:pt x="48" y="35"/>
                    <a:pt x="51" y="33"/>
                    <a:pt x="54" y="30"/>
                  </a:cubicBezTo>
                  <a:cubicBezTo>
                    <a:pt x="56" y="29"/>
                    <a:pt x="58" y="27"/>
                    <a:pt x="60" y="25"/>
                  </a:cubicBezTo>
                  <a:cubicBezTo>
                    <a:pt x="61" y="23"/>
                    <a:pt x="62" y="20"/>
                    <a:pt x="60" y="18"/>
                  </a:cubicBezTo>
                  <a:cubicBezTo>
                    <a:pt x="59" y="15"/>
                    <a:pt x="54" y="15"/>
                    <a:pt x="51" y="15"/>
                  </a:cubicBezTo>
                  <a:cubicBezTo>
                    <a:pt x="49" y="15"/>
                    <a:pt x="48" y="16"/>
                    <a:pt x="47" y="15"/>
                  </a:cubicBezTo>
                  <a:cubicBezTo>
                    <a:pt x="46" y="15"/>
                    <a:pt x="45" y="14"/>
                    <a:pt x="45" y="13"/>
                  </a:cubicBezTo>
                  <a:cubicBezTo>
                    <a:pt x="47" y="9"/>
                    <a:pt x="45" y="6"/>
                    <a:pt x="42" y="4"/>
                  </a:cubicBezTo>
                  <a:cubicBezTo>
                    <a:pt x="39" y="2"/>
                    <a:pt x="35" y="2"/>
                    <a:pt x="32" y="4"/>
                  </a:cubicBezTo>
                  <a:cubicBezTo>
                    <a:pt x="28" y="5"/>
                    <a:pt x="25" y="9"/>
                    <a:pt x="21" y="10"/>
                  </a:cubicBezTo>
                  <a:cubicBezTo>
                    <a:pt x="19" y="7"/>
                    <a:pt x="16" y="5"/>
                    <a:pt x="14" y="3"/>
                  </a:cubicBezTo>
                  <a:cubicBezTo>
                    <a:pt x="12" y="2"/>
                    <a:pt x="10" y="0"/>
                    <a:pt x="8" y="0"/>
                  </a:cubicBezTo>
                  <a:cubicBezTo>
                    <a:pt x="4" y="0"/>
                    <a:pt x="1" y="3"/>
                    <a:pt x="0" y="7"/>
                  </a:cubicBezTo>
                  <a:cubicBezTo>
                    <a:pt x="0" y="11"/>
                    <a:pt x="1" y="15"/>
                    <a:pt x="3" y="19"/>
                  </a:cubicBezTo>
                  <a:cubicBezTo>
                    <a:pt x="7" y="26"/>
                    <a:pt x="13" y="32"/>
                    <a:pt x="21" y="36"/>
                  </a:cubicBezTo>
                  <a:close/>
                  <a:moveTo>
                    <a:pt x="51" y="19"/>
                  </a:moveTo>
                  <a:cubicBezTo>
                    <a:pt x="53" y="19"/>
                    <a:pt x="56" y="19"/>
                    <a:pt x="56" y="21"/>
                  </a:cubicBezTo>
                  <a:cubicBezTo>
                    <a:pt x="56" y="23"/>
                    <a:pt x="55" y="24"/>
                    <a:pt x="54" y="25"/>
                  </a:cubicBezTo>
                  <a:cubicBezTo>
                    <a:pt x="47" y="30"/>
                    <a:pt x="39" y="36"/>
                    <a:pt x="30" y="34"/>
                  </a:cubicBezTo>
                  <a:cubicBezTo>
                    <a:pt x="28" y="34"/>
                    <a:pt x="27" y="32"/>
                    <a:pt x="28" y="31"/>
                  </a:cubicBezTo>
                  <a:cubicBezTo>
                    <a:pt x="29" y="29"/>
                    <a:pt x="30" y="28"/>
                    <a:pt x="31" y="27"/>
                  </a:cubicBezTo>
                  <a:cubicBezTo>
                    <a:pt x="37" y="23"/>
                    <a:pt x="44" y="19"/>
                    <a:pt x="51" y="19"/>
                  </a:cubicBezTo>
                  <a:close/>
                  <a:moveTo>
                    <a:pt x="31" y="9"/>
                  </a:moveTo>
                  <a:cubicBezTo>
                    <a:pt x="33" y="7"/>
                    <a:pt x="37" y="6"/>
                    <a:pt x="39" y="7"/>
                  </a:cubicBezTo>
                  <a:cubicBezTo>
                    <a:pt x="41" y="8"/>
                    <a:pt x="41" y="10"/>
                    <a:pt x="41" y="12"/>
                  </a:cubicBezTo>
                  <a:cubicBezTo>
                    <a:pt x="40" y="13"/>
                    <a:pt x="39" y="15"/>
                    <a:pt x="38" y="16"/>
                  </a:cubicBezTo>
                  <a:cubicBezTo>
                    <a:pt x="33" y="20"/>
                    <a:pt x="28" y="24"/>
                    <a:pt x="24" y="28"/>
                  </a:cubicBezTo>
                  <a:cubicBezTo>
                    <a:pt x="22" y="26"/>
                    <a:pt x="22" y="24"/>
                    <a:pt x="22" y="21"/>
                  </a:cubicBezTo>
                  <a:cubicBezTo>
                    <a:pt x="22" y="16"/>
                    <a:pt x="26" y="12"/>
                    <a:pt x="31" y="9"/>
                  </a:cubicBezTo>
                  <a:close/>
                  <a:moveTo>
                    <a:pt x="6" y="3"/>
                  </a:moveTo>
                  <a:cubicBezTo>
                    <a:pt x="8" y="4"/>
                    <a:pt x="9" y="5"/>
                    <a:pt x="11" y="6"/>
                  </a:cubicBezTo>
                  <a:cubicBezTo>
                    <a:pt x="13" y="7"/>
                    <a:pt x="15" y="8"/>
                    <a:pt x="16" y="10"/>
                  </a:cubicBezTo>
                  <a:cubicBezTo>
                    <a:pt x="17" y="12"/>
                    <a:pt x="17" y="14"/>
                    <a:pt x="17" y="16"/>
                  </a:cubicBezTo>
                  <a:cubicBezTo>
                    <a:pt x="17" y="20"/>
                    <a:pt x="16" y="24"/>
                    <a:pt x="16" y="28"/>
                  </a:cubicBezTo>
                  <a:cubicBezTo>
                    <a:pt x="13" y="28"/>
                    <a:pt x="7" y="17"/>
                    <a:pt x="6" y="14"/>
                  </a:cubicBezTo>
                  <a:cubicBezTo>
                    <a:pt x="6" y="13"/>
                    <a:pt x="5" y="3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528" y="2283"/>
              <a:ext cx="97" cy="88"/>
            </a:xfrm>
            <a:custGeom>
              <a:avLst/>
              <a:gdLst>
                <a:gd name="T0" fmla="*/ 41 w 46"/>
                <a:gd name="T1" fmla="*/ 22 h 42"/>
                <a:gd name="T2" fmla="*/ 38 w 46"/>
                <a:gd name="T3" fmla="*/ 20 h 42"/>
                <a:gd name="T4" fmla="*/ 39 w 46"/>
                <a:gd name="T5" fmla="*/ 16 h 42"/>
                <a:gd name="T6" fmla="*/ 42 w 46"/>
                <a:gd name="T7" fmla="*/ 10 h 42"/>
                <a:gd name="T8" fmla="*/ 39 w 46"/>
                <a:gd name="T9" fmla="*/ 3 h 42"/>
                <a:gd name="T10" fmla="*/ 28 w 46"/>
                <a:gd name="T11" fmla="*/ 0 h 42"/>
                <a:gd name="T12" fmla="*/ 8 w 46"/>
                <a:gd name="T13" fmla="*/ 5 h 42"/>
                <a:gd name="T14" fmla="*/ 0 w 46"/>
                <a:gd name="T15" fmla="*/ 12 h 42"/>
                <a:gd name="T16" fmla="*/ 1 w 46"/>
                <a:gd name="T17" fmla="*/ 21 h 42"/>
                <a:gd name="T18" fmla="*/ 7 w 46"/>
                <a:gd name="T19" fmla="*/ 33 h 42"/>
                <a:gd name="T20" fmla="*/ 15 w 46"/>
                <a:gd name="T21" fmla="*/ 40 h 42"/>
                <a:gd name="T22" fmla="*/ 26 w 46"/>
                <a:gd name="T23" fmla="*/ 40 h 42"/>
                <a:gd name="T24" fmla="*/ 28 w 46"/>
                <a:gd name="T25" fmla="*/ 37 h 42"/>
                <a:gd name="T26" fmla="*/ 30 w 46"/>
                <a:gd name="T27" fmla="*/ 34 h 42"/>
                <a:gd name="T28" fmla="*/ 34 w 46"/>
                <a:gd name="T29" fmla="*/ 37 h 42"/>
                <a:gd name="T30" fmla="*/ 44 w 46"/>
                <a:gd name="T31" fmla="*/ 36 h 42"/>
                <a:gd name="T32" fmla="*/ 46 w 46"/>
                <a:gd name="T33" fmla="*/ 28 h 42"/>
                <a:gd name="T34" fmla="*/ 41 w 46"/>
                <a:gd name="T35" fmla="*/ 22 h 42"/>
                <a:gd name="T36" fmla="*/ 12 w 46"/>
                <a:gd name="T37" fmla="*/ 7 h 42"/>
                <a:gd name="T38" fmla="*/ 27 w 46"/>
                <a:gd name="T39" fmla="*/ 4 h 42"/>
                <a:gd name="T40" fmla="*/ 37 w 46"/>
                <a:gd name="T41" fmla="*/ 7 h 42"/>
                <a:gd name="T42" fmla="*/ 35 w 46"/>
                <a:gd name="T43" fmla="*/ 13 h 42"/>
                <a:gd name="T44" fmla="*/ 28 w 46"/>
                <a:gd name="T45" fmla="*/ 14 h 42"/>
                <a:gd name="T46" fmla="*/ 21 w 46"/>
                <a:gd name="T47" fmla="*/ 12 h 42"/>
                <a:gd name="T48" fmla="*/ 12 w 46"/>
                <a:gd name="T49" fmla="*/ 11 h 42"/>
                <a:gd name="T50" fmla="*/ 12 w 46"/>
                <a:gd name="T51" fmla="*/ 7 h 42"/>
                <a:gd name="T52" fmla="*/ 24 w 46"/>
                <a:gd name="T53" fmla="*/ 36 h 42"/>
                <a:gd name="T54" fmla="*/ 18 w 46"/>
                <a:gd name="T55" fmla="*/ 37 h 42"/>
                <a:gd name="T56" fmla="*/ 12 w 46"/>
                <a:gd name="T57" fmla="*/ 33 h 42"/>
                <a:gd name="T58" fmla="*/ 8 w 46"/>
                <a:gd name="T59" fmla="*/ 28 h 42"/>
                <a:gd name="T60" fmla="*/ 5 w 46"/>
                <a:gd name="T61" fmla="*/ 18 h 42"/>
                <a:gd name="T62" fmla="*/ 8 w 46"/>
                <a:gd name="T63" fmla="*/ 12 h 42"/>
                <a:gd name="T64" fmla="*/ 10 w 46"/>
                <a:gd name="T65" fmla="*/ 19 h 42"/>
                <a:gd name="T66" fmla="*/ 16 w 46"/>
                <a:gd name="T67" fmla="*/ 26 h 42"/>
                <a:gd name="T68" fmla="*/ 22 w 46"/>
                <a:gd name="T69" fmla="*/ 30 h 42"/>
                <a:gd name="T70" fmla="*/ 24 w 46"/>
                <a:gd name="T71" fmla="*/ 36 h 42"/>
                <a:gd name="T72" fmla="*/ 40 w 46"/>
                <a:gd name="T73" fmla="*/ 33 h 42"/>
                <a:gd name="T74" fmla="*/ 32 w 46"/>
                <a:gd name="T75" fmla="*/ 32 h 42"/>
                <a:gd name="T76" fmla="*/ 26 w 46"/>
                <a:gd name="T77" fmla="*/ 28 h 42"/>
                <a:gd name="T78" fmla="*/ 17 w 46"/>
                <a:gd name="T79" fmla="*/ 16 h 42"/>
                <a:gd name="T80" fmla="*/ 27 w 46"/>
                <a:gd name="T81" fmla="*/ 18 h 42"/>
                <a:gd name="T82" fmla="*/ 36 w 46"/>
                <a:gd name="T83" fmla="*/ 23 h 42"/>
                <a:gd name="T84" fmla="*/ 40 w 46"/>
                <a:gd name="T8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" h="42">
                  <a:moveTo>
                    <a:pt x="41" y="22"/>
                  </a:moveTo>
                  <a:cubicBezTo>
                    <a:pt x="40" y="21"/>
                    <a:pt x="39" y="21"/>
                    <a:pt x="38" y="20"/>
                  </a:cubicBezTo>
                  <a:cubicBezTo>
                    <a:pt x="38" y="19"/>
                    <a:pt x="38" y="17"/>
                    <a:pt x="39" y="16"/>
                  </a:cubicBezTo>
                  <a:cubicBezTo>
                    <a:pt x="41" y="15"/>
                    <a:pt x="42" y="13"/>
                    <a:pt x="42" y="10"/>
                  </a:cubicBezTo>
                  <a:cubicBezTo>
                    <a:pt x="42" y="8"/>
                    <a:pt x="41" y="5"/>
                    <a:pt x="39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1" y="0"/>
                    <a:pt x="14" y="2"/>
                    <a:pt x="8" y="5"/>
                  </a:cubicBezTo>
                  <a:cubicBezTo>
                    <a:pt x="4" y="6"/>
                    <a:pt x="0" y="8"/>
                    <a:pt x="0" y="12"/>
                  </a:cubicBezTo>
                  <a:cubicBezTo>
                    <a:pt x="0" y="15"/>
                    <a:pt x="2" y="18"/>
                    <a:pt x="1" y="21"/>
                  </a:cubicBezTo>
                  <a:cubicBezTo>
                    <a:pt x="0" y="25"/>
                    <a:pt x="3" y="30"/>
                    <a:pt x="7" y="33"/>
                  </a:cubicBezTo>
                  <a:cubicBezTo>
                    <a:pt x="9" y="36"/>
                    <a:pt x="12" y="38"/>
                    <a:pt x="15" y="40"/>
                  </a:cubicBezTo>
                  <a:cubicBezTo>
                    <a:pt x="19" y="42"/>
                    <a:pt x="23" y="42"/>
                    <a:pt x="26" y="40"/>
                  </a:cubicBezTo>
                  <a:cubicBezTo>
                    <a:pt x="27" y="39"/>
                    <a:pt x="28" y="38"/>
                    <a:pt x="28" y="37"/>
                  </a:cubicBezTo>
                  <a:cubicBezTo>
                    <a:pt x="29" y="36"/>
                    <a:pt x="29" y="34"/>
                    <a:pt x="30" y="34"/>
                  </a:cubicBezTo>
                  <a:cubicBezTo>
                    <a:pt x="30" y="35"/>
                    <a:pt x="32" y="36"/>
                    <a:pt x="34" y="37"/>
                  </a:cubicBezTo>
                  <a:cubicBezTo>
                    <a:pt x="37" y="38"/>
                    <a:pt x="41" y="39"/>
                    <a:pt x="44" y="36"/>
                  </a:cubicBezTo>
                  <a:cubicBezTo>
                    <a:pt x="46" y="34"/>
                    <a:pt x="46" y="31"/>
                    <a:pt x="46" y="28"/>
                  </a:cubicBezTo>
                  <a:cubicBezTo>
                    <a:pt x="45" y="26"/>
                    <a:pt x="43" y="24"/>
                    <a:pt x="41" y="22"/>
                  </a:cubicBezTo>
                  <a:close/>
                  <a:moveTo>
                    <a:pt x="12" y="7"/>
                  </a:moveTo>
                  <a:cubicBezTo>
                    <a:pt x="15" y="4"/>
                    <a:pt x="24" y="4"/>
                    <a:pt x="27" y="4"/>
                  </a:cubicBezTo>
                  <a:cubicBezTo>
                    <a:pt x="31" y="4"/>
                    <a:pt x="34" y="5"/>
                    <a:pt x="37" y="7"/>
                  </a:cubicBezTo>
                  <a:cubicBezTo>
                    <a:pt x="38" y="9"/>
                    <a:pt x="37" y="12"/>
                    <a:pt x="35" y="13"/>
                  </a:cubicBezTo>
                  <a:cubicBezTo>
                    <a:pt x="33" y="15"/>
                    <a:pt x="31" y="15"/>
                    <a:pt x="28" y="14"/>
                  </a:cubicBezTo>
                  <a:cubicBezTo>
                    <a:pt x="26" y="13"/>
                    <a:pt x="24" y="12"/>
                    <a:pt x="21" y="12"/>
                  </a:cubicBezTo>
                  <a:cubicBezTo>
                    <a:pt x="20" y="12"/>
                    <a:pt x="16" y="11"/>
                    <a:pt x="12" y="11"/>
                  </a:cubicBezTo>
                  <a:cubicBezTo>
                    <a:pt x="11" y="10"/>
                    <a:pt x="11" y="9"/>
                    <a:pt x="12" y="7"/>
                  </a:cubicBezTo>
                  <a:close/>
                  <a:moveTo>
                    <a:pt x="24" y="36"/>
                  </a:moveTo>
                  <a:cubicBezTo>
                    <a:pt x="22" y="37"/>
                    <a:pt x="20" y="37"/>
                    <a:pt x="18" y="37"/>
                  </a:cubicBezTo>
                  <a:cubicBezTo>
                    <a:pt x="15" y="36"/>
                    <a:pt x="14" y="34"/>
                    <a:pt x="12" y="33"/>
                  </a:cubicBezTo>
                  <a:cubicBezTo>
                    <a:pt x="10" y="31"/>
                    <a:pt x="9" y="30"/>
                    <a:pt x="8" y="28"/>
                  </a:cubicBezTo>
                  <a:cubicBezTo>
                    <a:pt x="6" y="25"/>
                    <a:pt x="5" y="22"/>
                    <a:pt x="5" y="18"/>
                  </a:cubicBezTo>
                  <a:cubicBezTo>
                    <a:pt x="5" y="17"/>
                    <a:pt x="7" y="12"/>
                    <a:pt x="8" y="12"/>
                  </a:cubicBezTo>
                  <a:cubicBezTo>
                    <a:pt x="10" y="14"/>
                    <a:pt x="9" y="16"/>
                    <a:pt x="10" y="19"/>
                  </a:cubicBezTo>
                  <a:cubicBezTo>
                    <a:pt x="11" y="21"/>
                    <a:pt x="14" y="24"/>
                    <a:pt x="16" y="26"/>
                  </a:cubicBezTo>
                  <a:cubicBezTo>
                    <a:pt x="18" y="27"/>
                    <a:pt x="20" y="28"/>
                    <a:pt x="22" y="30"/>
                  </a:cubicBezTo>
                  <a:cubicBezTo>
                    <a:pt x="23" y="31"/>
                    <a:pt x="25" y="34"/>
                    <a:pt x="24" y="36"/>
                  </a:cubicBezTo>
                  <a:close/>
                  <a:moveTo>
                    <a:pt x="40" y="33"/>
                  </a:moveTo>
                  <a:cubicBezTo>
                    <a:pt x="38" y="33"/>
                    <a:pt x="34" y="33"/>
                    <a:pt x="32" y="32"/>
                  </a:cubicBezTo>
                  <a:cubicBezTo>
                    <a:pt x="30" y="31"/>
                    <a:pt x="28" y="29"/>
                    <a:pt x="26" y="28"/>
                  </a:cubicBezTo>
                  <a:cubicBezTo>
                    <a:pt x="25" y="27"/>
                    <a:pt x="17" y="16"/>
                    <a:pt x="17" y="16"/>
                  </a:cubicBezTo>
                  <a:cubicBezTo>
                    <a:pt x="20" y="16"/>
                    <a:pt x="24" y="18"/>
                    <a:pt x="27" y="18"/>
                  </a:cubicBezTo>
                  <a:cubicBezTo>
                    <a:pt x="31" y="19"/>
                    <a:pt x="34" y="21"/>
                    <a:pt x="36" y="23"/>
                  </a:cubicBezTo>
                  <a:cubicBezTo>
                    <a:pt x="40" y="26"/>
                    <a:pt x="42" y="30"/>
                    <a:pt x="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98" y="1724"/>
              <a:ext cx="114" cy="97"/>
            </a:xfrm>
            <a:custGeom>
              <a:avLst/>
              <a:gdLst>
                <a:gd name="T0" fmla="*/ 46 w 54"/>
                <a:gd name="T1" fmla="*/ 42 h 46"/>
                <a:gd name="T2" fmla="*/ 53 w 54"/>
                <a:gd name="T3" fmla="*/ 38 h 46"/>
                <a:gd name="T4" fmla="*/ 51 w 54"/>
                <a:gd name="T5" fmla="*/ 31 h 46"/>
                <a:gd name="T6" fmla="*/ 44 w 54"/>
                <a:gd name="T7" fmla="*/ 26 h 46"/>
                <a:gd name="T8" fmla="*/ 52 w 54"/>
                <a:gd name="T9" fmla="*/ 14 h 46"/>
                <a:gd name="T10" fmla="*/ 44 w 54"/>
                <a:gd name="T11" fmla="*/ 4 h 46"/>
                <a:gd name="T12" fmla="*/ 28 w 54"/>
                <a:gd name="T13" fmla="*/ 11 h 46"/>
                <a:gd name="T14" fmla="*/ 21 w 54"/>
                <a:gd name="T15" fmla="*/ 13 h 46"/>
                <a:gd name="T16" fmla="*/ 19 w 54"/>
                <a:gd name="T17" fmla="*/ 5 h 46"/>
                <a:gd name="T18" fmla="*/ 12 w 54"/>
                <a:gd name="T19" fmla="*/ 1 h 46"/>
                <a:gd name="T20" fmla="*/ 3 w 54"/>
                <a:gd name="T21" fmla="*/ 10 h 46"/>
                <a:gd name="T22" fmla="*/ 2 w 54"/>
                <a:gd name="T23" fmla="*/ 25 h 46"/>
                <a:gd name="T24" fmla="*/ 6 w 54"/>
                <a:gd name="T25" fmla="*/ 30 h 46"/>
                <a:gd name="T26" fmla="*/ 16 w 54"/>
                <a:gd name="T27" fmla="*/ 41 h 46"/>
                <a:gd name="T28" fmla="*/ 46 w 54"/>
                <a:gd name="T29" fmla="*/ 42 h 46"/>
                <a:gd name="T30" fmla="*/ 24 w 54"/>
                <a:gd name="T31" fmla="*/ 23 h 46"/>
                <a:gd name="T32" fmla="*/ 39 w 54"/>
                <a:gd name="T33" fmla="*/ 9 h 46"/>
                <a:gd name="T34" fmla="*/ 45 w 54"/>
                <a:gd name="T35" fmla="*/ 9 h 46"/>
                <a:gd name="T36" fmla="*/ 48 w 54"/>
                <a:gd name="T37" fmla="*/ 14 h 46"/>
                <a:gd name="T38" fmla="*/ 46 w 54"/>
                <a:gd name="T39" fmla="*/ 16 h 46"/>
                <a:gd name="T40" fmla="*/ 27 w 54"/>
                <a:gd name="T41" fmla="*/ 25 h 46"/>
                <a:gd name="T42" fmla="*/ 24 w 54"/>
                <a:gd name="T43" fmla="*/ 23 h 46"/>
                <a:gd name="T44" fmla="*/ 6 w 54"/>
                <a:gd name="T45" fmla="*/ 21 h 46"/>
                <a:gd name="T46" fmla="*/ 8 w 54"/>
                <a:gd name="T47" fmla="*/ 9 h 46"/>
                <a:gd name="T48" fmla="*/ 10 w 54"/>
                <a:gd name="T49" fmla="*/ 5 h 46"/>
                <a:gd name="T50" fmla="*/ 13 w 54"/>
                <a:gd name="T51" fmla="*/ 6 h 46"/>
                <a:gd name="T52" fmla="*/ 15 w 54"/>
                <a:gd name="T53" fmla="*/ 9 h 46"/>
                <a:gd name="T54" fmla="*/ 15 w 54"/>
                <a:gd name="T55" fmla="*/ 28 h 46"/>
                <a:gd name="T56" fmla="*/ 6 w 54"/>
                <a:gd name="T57" fmla="*/ 21 h 46"/>
                <a:gd name="T58" fmla="*/ 17 w 54"/>
                <a:gd name="T59" fmla="*/ 33 h 46"/>
                <a:gd name="T60" fmla="*/ 21 w 54"/>
                <a:gd name="T61" fmla="*/ 31 h 46"/>
                <a:gd name="T62" fmla="*/ 30 w 54"/>
                <a:gd name="T63" fmla="*/ 29 h 46"/>
                <a:gd name="T64" fmla="*/ 39 w 54"/>
                <a:gd name="T65" fmla="*/ 29 h 46"/>
                <a:gd name="T66" fmla="*/ 49 w 54"/>
                <a:gd name="T67" fmla="*/ 36 h 46"/>
                <a:gd name="T68" fmla="*/ 16 w 54"/>
                <a:gd name="T69" fmla="*/ 37 h 46"/>
                <a:gd name="T70" fmla="*/ 17 w 54"/>
                <a:gd name="T7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46">
                  <a:moveTo>
                    <a:pt x="46" y="42"/>
                  </a:moveTo>
                  <a:cubicBezTo>
                    <a:pt x="49" y="41"/>
                    <a:pt x="52" y="40"/>
                    <a:pt x="53" y="38"/>
                  </a:cubicBezTo>
                  <a:cubicBezTo>
                    <a:pt x="54" y="35"/>
                    <a:pt x="53" y="33"/>
                    <a:pt x="51" y="31"/>
                  </a:cubicBezTo>
                  <a:cubicBezTo>
                    <a:pt x="49" y="29"/>
                    <a:pt x="47" y="28"/>
                    <a:pt x="44" y="26"/>
                  </a:cubicBezTo>
                  <a:cubicBezTo>
                    <a:pt x="41" y="24"/>
                    <a:pt x="52" y="18"/>
                    <a:pt x="52" y="14"/>
                  </a:cubicBezTo>
                  <a:cubicBezTo>
                    <a:pt x="53" y="9"/>
                    <a:pt x="49" y="6"/>
                    <a:pt x="44" y="4"/>
                  </a:cubicBezTo>
                  <a:cubicBezTo>
                    <a:pt x="39" y="3"/>
                    <a:pt x="32" y="7"/>
                    <a:pt x="28" y="11"/>
                  </a:cubicBezTo>
                  <a:cubicBezTo>
                    <a:pt x="27" y="12"/>
                    <a:pt x="22" y="20"/>
                    <a:pt x="21" y="13"/>
                  </a:cubicBezTo>
                  <a:cubicBezTo>
                    <a:pt x="20" y="11"/>
                    <a:pt x="20" y="8"/>
                    <a:pt x="19" y="5"/>
                  </a:cubicBezTo>
                  <a:cubicBezTo>
                    <a:pt x="17" y="3"/>
                    <a:pt x="15" y="1"/>
                    <a:pt x="12" y="1"/>
                  </a:cubicBezTo>
                  <a:cubicBezTo>
                    <a:pt x="7" y="0"/>
                    <a:pt x="4" y="5"/>
                    <a:pt x="3" y="10"/>
                  </a:cubicBezTo>
                  <a:cubicBezTo>
                    <a:pt x="1" y="15"/>
                    <a:pt x="0" y="20"/>
                    <a:pt x="2" y="25"/>
                  </a:cubicBezTo>
                  <a:cubicBezTo>
                    <a:pt x="3" y="27"/>
                    <a:pt x="5" y="29"/>
                    <a:pt x="6" y="30"/>
                  </a:cubicBezTo>
                  <a:cubicBezTo>
                    <a:pt x="9" y="34"/>
                    <a:pt x="12" y="38"/>
                    <a:pt x="16" y="41"/>
                  </a:cubicBezTo>
                  <a:cubicBezTo>
                    <a:pt x="25" y="46"/>
                    <a:pt x="36" y="44"/>
                    <a:pt x="46" y="42"/>
                  </a:cubicBezTo>
                  <a:close/>
                  <a:moveTo>
                    <a:pt x="24" y="23"/>
                  </a:moveTo>
                  <a:cubicBezTo>
                    <a:pt x="26" y="16"/>
                    <a:pt x="32" y="11"/>
                    <a:pt x="39" y="9"/>
                  </a:cubicBezTo>
                  <a:cubicBezTo>
                    <a:pt x="41" y="8"/>
                    <a:pt x="43" y="8"/>
                    <a:pt x="45" y="9"/>
                  </a:cubicBezTo>
                  <a:cubicBezTo>
                    <a:pt x="47" y="10"/>
                    <a:pt x="48" y="12"/>
                    <a:pt x="48" y="14"/>
                  </a:cubicBezTo>
                  <a:cubicBezTo>
                    <a:pt x="47" y="15"/>
                    <a:pt x="47" y="15"/>
                    <a:pt x="46" y="16"/>
                  </a:cubicBezTo>
                  <a:cubicBezTo>
                    <a:pt x="41" y="21"/>
                    <a:pt x="34" y="24"/>
                    <a:pt x="27" y="25"/>
                  </a:cubicBezTo>
                  <a:cubicBezTo>
                    <a:pt x="26" y="26"/>
                    <a:pt x="23" y="25"/>
                    <a:pt x="24" y="23"/>
                  </a:cubicBezTo>
                  <a:close/>
                  <a:moveTo>
                    <a:pt x="6" y="21"/>
                  </a:moveTo>
                  <a:cubicBezTo>
                    <a:pt x="4" y="17"/>
                    <a:pt x="6" y="13"/>
                    <a:pt x="8" y="9"/>
                  </a:cubicBezTo>
                  <a:cubicBezTo>
                    <a:pt x="8" y="7"/>
                    <a:pt x="9" y="6"/>
                    <a:pt x="10" y="5"/>
                  </a:cubicBezTo>
                  <a:cubicBezTo>
                    <a:pt x="11" y="5"/>
                    <a:pt x="13" y="5"/>
                    <a:pt x="13" y="6"/>
                  </a:cubicBezTo>
                  <a:cubicBezTo>
                    <a:pt x="14" y="7"/>
                    <a:pt x="14" y="8"/>
                    <a:pt x="15" y="9"/>
                  </a:cubicBezTo>
                  <a:cubicBezTo>
                    <a:pt x="19" y="15"/>
                    <a:pt x="18" y="22"/>
                    <a:pt x="15" y="28"/>
                  </a:cubicBezTo>
                  <a:cubicBezTo>
                    <a:pt x="11" y="29"/>
                    <a:pt x="7" y="26"/>
                    <a:pt x="6" y="21"/>
                  </a:cubicBezTo>
                  <a:close/>
                  <a:moveTo>
                    <a:pt x="17" y="33"/>
                  </a:moveTo>
                  <a:cubicBezTo>
                    <a:pt x="18" y="32"/>
                    <a:pt x="20" y="31"/>
                    <a:pt x="21" y="31"/>
                  </a:cubicBezTo>
                  <a:cubicBezTo>
                    <a:pt x="24" y="30"/>
                    <a:pt x="27" y="30"/>
                    <a:pt x="30" y="29"/>
                  </a:cubicBezTo>
                  <a:cubicBezTo>
                    <a:pt x="33" y="29"/>
                    <a:pt x="36" y="28"/>
                    <a:pt x="39" y="29"/>
                  </a:cubicBezTo>
                  <a:cubicBezTo>
                    <a:pt x="43" y="29"/>
                    <a:pt x="47" y="32"/>
                    <a:pt x="49" y="36"/>
                  </a:cubicBezTo>
                  <a:cubicBezTo>
                    <a:pt x="39" y="42"/>
                    <a:pt x="26" y="42"/>
                    <a:pt x="16" y="37"/>
                  </a:cubicBezTo>
                  <a:cubicBezTo>
                    <a:pt x="15" y="36"/>
                    <a:pt x="16" y="34"/>
                    <a:pt x="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2032"/>
              <a:ext cx="113" cy="116"/>
            </a:xfrm>
            <a:custGeom>
              <a:avLst/>
              <a:gdLst>
                <a:gd name="T0" fmla="*/ 52 w 54"/>
                <a:gd name="T1" fmla="*/ 22 h 55"/>
                <a:gd name="T2" fmla="*/ 47 w 54"/>
                <a:gd name="T3" fmla="*/ 17 h 55"/>
                <a:gd name="T4" fmla="*/ 35 w 54"/>
                <a:gd name="T5" fmla="*/ 20 h 55"/>
                <a:gd name="T6" fmla="*/ 37 w 54"/>
                <a:gd name="T7" fmla="*/ 9 h 55"/>
                <a:gd name="T8" fmla="*/ 30 w 54"/>
                <a:gd name="T9" fmla="*/ 0 h 55"/>
                <a:gd name="T10" fmla="*/ 21 w 54"/>
                <a:gd name="T11" fmla="*/ 8 h 55"/>
                <a:gd name="T12" fmla="*/ 20 w 54"/>
                <a:gd name="T13" fmla="*/ 13 h 55"/>
                <a:gd name="T14" fmla="*/ 14 w 54"/>
                <a:gd name="T15" fmla="*/ 5 h 55"/>
                <a:gd name="T16" fmla="*/ 7 w 54"/>
                <a:gd name="T17" fmla="*/ 6 h 55"/>
                <a:gd name="T18" fmla="*/ 3 w 54"/>
                <a:gd name="T19" fmla="*/ 12 h 55"/>
                <a:gd name="T20" fmla="*/ 13 w 54"/>
                <a:gd name="T21" fmla="*/ 43 h 55"/>
                <a:gd name="T22" fmla="*/ 11 w 54"/>
                <a:gd name="T23" fmla="*/ 47 h 55"/>
                <a:gd name="T24" fmla="*/ 19 w 54"/>
                <a:gd name="T25" fmla="*/ 55 h 55"/>
                <a:gd name="T26" fmla="*/ 27 w 54"/>
                <a:gd name="T27" fmla="*/ 46 h 55"/>
                <a:gd name="T28" fmla="*/ 48 w 54"/>
                <a:gd name="T29" fmla="*/ 33 h 55"/>
                <a:gd name="T30" fmla="*/ 52 w 54"/>
                <a:gd name="T31" fmla="*/ 22 h 55"/>
                <a:gd name="T32" fmla="*/ 20 w 54"/>
                <a:gd name="T33" fmla="*/ 38 h 55"/>
                <a:gd name="T34" fmla="*/ 6 w 54"/>
                <a:gd name="T35" fmla="*/ 21 h 55"/>
                <a:gd name="T36" fmla="*/ 10 w 54"/>
                <a:gd name="T37" fmla="*/ 9 h 55"/>
                <a:gd name="T38" fmla="*/ 18 w 54"/>
                <a:gd name="T39" fmla="*/ 18 h 55"/>
                <a:gd name="T40" fmla="*/ 20 w 54"/>
                <a:gd name="T41" fmla="*/ 38 h 55"/>
                <a:gd name="T42" fmla="*/ 24 w 54"/>
                <a:gd name="T43" fmla="*/ 29 h 55"/>
                <a:gd name="T44" fmla="*/ 24 w 54"/>
                <a:gd name="T45" fmla="*/ 22 h 55"/>
                <a:gd name="T46" fmla="*/ 26 w 54"/>
                <a:gd name="T47" fmla="*/ 8 h 55"/>
                <a:gd name="T48" fmla="*/ 32 w 54"/>
                <a:gd name="T49" fmla="*/ 5 h 55"/>
                <a:gd name="T50" fmla="*/ 31 w 54"/>
                <a:gd name="T51" fmla="*/ 18 h 55"/>
                <a:gd name="T52" fmla="*/ 29 w 54"/>
                <a:gd name="T53" fmla="*/ 25 h 55"/>
                <a:gd name="T54" fmla="*/ 24 w 54"/>
                <a:gd name="T55" fmla="*/ 29 h 55"/>
                <a:gd name="T56" fmla="*/ 48 w 54"/>
                <a:gd name="T57" fmla="*/ 26 h 55"/>
                <a:gd name="T58" fmla="*/ 44 w 54"/>
                <a:gd name="T59" fmla="*/ 30 h 55"/>
                <a:gd name="T60" fmla="*/ 29 w 54"/>
                <a:gd name="T61" fmla="*/ 42 h 55"/>
                <a:gd name="T62" fmla="*/ 27 w 54"/>
                <a:gd name="T63" fmla="*/ 41 h 55"/>
                <a:gd name="T64" fmla="*/ 37 w 54"/>
                <a:gd name="T65" fmla="*/ 24 h 55"/>
                <a:gd name="T66" fmla="*/ 46 w 54"/>
                <a:gd name="T67" fmla="*/ 21 h 55"/>
                <a:gd name="T68" fmla="*/ 48 w 54"/>
                <a:gd name="T6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55">
                  <a:moveTo>
                    <a:pt x="52" y="22"/>
                  </a:moveTo>
                  <a:cubicBezTo>
                    <a:pt x="51" y="20"/>
                    <a:pt x="49" y="18"/>
                    <a:pt x="47" y="17"/>
                  </a:cubicBezTo>
                  <a:cubicBezTo>
                    <a:pt x="44" y="16"/>
                    <a:pt x="36" y="17"/>
                    <a:pt x="35" y="20"/>
                  </a:cubicBezTo>
                  <a:cubicBezTo>
                    <a:pt x="36" y="17"/>
                    <a:pt x="38" y="13"/>
                    <a:pt x="37" y="9"/>
                  </a:cubicBezTo>
                  <a:cubicBezTo>
                    <a:pt x="37" y="5"/>
                    <a:pt x="34" y="0"/>
                    <a:pt x="30" y="0"/>
                  </a:cubicBezTo>
                  <a:cubicBezTo>
                    <a:pt x="26" y="0"/>
                    <a:pt x="22" y="4"/>
                    <a:pt x="21" y="8"/>
                  </a:cubicBezTo>
                  <a:cubicBezTo>
                    <a:pt x="21" y="10"/>
                    <a:pt x="21" y="12"/>
                    <a:pt x="20" y="13"/>
                  </a:cubicBezTo>
                  <a:cubicBezTo>
                    <a:pt x="16" y="12"/>
                    <a:pt x="16" y="7"/>
                    <a:pt x="14" y="5"/>
                  </a:cubicBezTo>
                  <a:cubicBezTo>
                    <a:pt x="12" y="4"/>
                    <a:pt x="9" y="4"/>
                    <a:pt x="7" y="6"/>
                  </a:cubicBezTo>
                  <a:cubicBezTo>
                    <a:pt x="5" y="7"/>
                    <a:pt x="4" y="9"/>
                    <a:pt x="3" y="12"/>
                  </a:cubicBezTo>
                  <a:cubicBezTo>
                    <a:pt x="0" y="23"/>
                    <a:pt x="4" y="36"/>
                    <a:pt x="13" y="43"/>
                  </a:cubicBezTo>
                  <a:cubicBezTo>
                    <a:pt x="12" y="44"/>
                    <a:pt x="11" y="45"/>
                    <a:pt x="11" y="47"/>
                  </a:cubicBezTo>
                  <a:cubicBezTo>
                    <a:pt x="11" y="51"/>
                    <a:pt x="15" y="55"/>
                    <a:pt x="19" y="55"/>
                  </a:cubicBezTo>
                  <a:cubicBezTo>
                    <a:pt x="24" y="55"/>
                    <a:pt x="27" y="50"/>
                    <a:pt x="27" y="46"/>
                  </a:cubicBezTo>
                  <a:cubicBezTo>
                    <a:pt x="35" y="43"/>
                    <a:pt x="42" y="39"/>
                    <a:pt x="48" y="33"/>
                  </a:cubicBezTo>
                  <a:cubicBezTo>
                    <a:pt x="51" y="30"/>
                    <a:pt x="54" y="26"/>
                    <a:pt x="52" y="22"/>
                  </a:cubicBezTo>
                  <a:close/>
                  <a:moveTo>
                    <a:pt x="20" y="38"/>
                  </a:moveTo>
                  <a:cubicBezTo>
                    <a:pt x="15" y="44"/>
                    <a:pt x="6" y="26"/>
                    <a:pt x="6" y="21"/>
                  </a:cubicBezTo>
                  <a:cubicBezTo>
                    <a:pt x="6" y="17"/>
                    <a:pt x="7" y="12"/>
                    <a:pt x="10" y="9"/>
                  </a:cubicBezTo>
                  <a:cubicBezTo>
                    <a:pt x="13" y="11"/>
                    <a:pt x="16" y="14"/>
                    <a:pt x="18" y="18"/>
                  </a:cubicBezTo>
                  <a:cubicBezTo>
                    <a:pt x="20" y="22"/>
                    <a:pt x="23" y="34"/>
                    <a:pt x="20" y="38"/>
                  </a:cubicBezTo>
                  <a:close/>
                  <a:moveTo>
                    <a:pt x="24" y="29"/>
                  </a:moveTo>
                  <a:cubicBezTo>
                    <a:pt x="23" y="28"/>
                    <a:pt x="23" y="24"/>
                    <a:pt x="24" y="22"/>
                  </a:cubicBezTo>
                  <a:cubicBezTo>
                    <a:pt x="24" y="17"/>
                    <a:pt x="24" y="12"/>
                    <a:pt x="26" y="8"/>
                  </a:cubicBezTo>
                  <a:cubicBezTo>
                    <a:pt x="27" y="6"/>
                    <a:pt x="30" y="5"/>
                    <a:pt x="32" y="5"/>
                  </a:cubicBezTo>
                  <a:cubicBezTo>
                    <a:pt x="33" y="10"/>
                    <a:pt x="32" y="14"/>
                    <a:pt x="31" y="18"/>
                  </a:cubicBezTo>
                  <a:cubicBezTo>
                    <a:pt x="30" y="20"/>
                    <a:pt x="30" y="22"/>
                    <a:pt x="29" y="25"/>
                  </a:cubicBezTo>
                  <a:cubicBezTo>
                    <a:pt x="28" y="27"/>
                    <a:pt x="27" y="33"/>
                    <a:pt x="24" y="29"/>
                  </a:cubicBezTo>
                  <a:close/>
                  <a:moveTo>
                    <a:pt x="48" y="26"/>
                  </a:moveTo>
                  <a:cubicBezTo>
                    <a:pt x="47" y="28"/>
                    <a:pt x="46" y="29"/>
                    <a:pt x="44" y="30"/>
                  </a:cubicBezTo>
                  <a:cubicBezTo>
                    <a:pt x="40" y="35"/>
                    <a:pt x="35" y="38"/>
                    <a:pt x="29" y="42"/>
                  </a:cubicBezTo>
                  <a:cubicBezTo>
                    <a:pt x="29" y="41"/>
                    <a:pt x="28" y="41"/>
                    <a:pt x="27" y="41"/>
                  </a:cubicBezTo>
                  <a:cubicBezTo>
                    <a:pt x="29" y="34"/>
                    <a:pt x="33" y="29"/>
                    <a:pt x="37" y="24"/>
                  </a:cubicBezTo>
                  <a:cubicBezTo>
                    <a:pt x="40" y="22"/>
                    <a:pt x="43" y="19"/>
                    <a:pt x="46" y="21"/>
                  </a:cubicBezTo>
                  <a:cubicBezTo>
                    <a:pt x="48" y="22"/>
                    <a:pt x="48" y="24"/>
                    <a:pt x="4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94" y="1740"/>
              <a:ext cx="116" cy="102"/>
            </a:xfrm>
            <a:custGeom>
              <a:avLst/>
              <a:gdLst>
                <a:gd name="T0" fmla="*/ 49 w 55"/>
                <a:gd name="T1" fmla="*/ 23 h 48"/>
                <a:gd name="T2" fmla="*/ 41 w 55"/>
                <a:gd name="T3" fmla="*/ 2 h 48"/>
                <a:gd name="T4" fmla="*/ 38 w 55"/>
                <a:gd name="T5" fmla="*/ 1 h 48"/>
                <a:gd name="T6" fmla="*/ 32 w 55"/>
                <a:gd name="T7" fmla="*/ 5 h 48"/>
                <a:gd name="T8" fmla="*/ 32 w 55"/>
                <a:gd name="T9" fmla="*/ 14 h 48"/>
                <a:gd name="T10" fmla="*/ 33 w 55"/>
                <a:gd name="T11" fmla="*/ 22 h 48"/>
                <a:gd name="T12" fmla="*/ 25 w 55"/>
                <a:gd name="T13" fmla="*/ 11 h 48"/>
                <a:gd name="T14" fmla="*/ 15 w 55"/>
                <a:gd name="T15" fmla="*/ 3 h 48"/>
                <a:gd name="T16" fmla="*/ 6 w 55"/>
                <a:gd name="T17" fmla="*/ 11 h 48"/>
                <a:gd name="T18" fmla="*/ 8 w 55"/>
                <a:gd name="T19" fmla="*/ 15 h 48"/>
                <a:gd name="T20" fmla="*/ 19 w 55"/>
                <a:gd name="T21" fmla="*/ 25 h 48"/>
                <a:gd name="T22" fmla="*/ 7 w 55"/>
                <a:gd name="T23" fmla="*/ 23 h 48"/>
                <a:gd name="T24" fmla="*/ 3 w 55"/>
                <a:gd name="T25" fmla="*/ 25 h 48"/>
                <a:gd name="T26" fmla="*/ 3 w 55"/>
                <a:gd name="T27" fmla="*/ 34 h 48"/>
                <a:gd name="T28" fmla="*/ 13 w 55"/>
                <a:gd name="T29" fmla="*/ 39 h 48"/>
                <a:gd name="T30" fmla="*/ 40 w 55"/>
                <a:gd name="T31" fmla="*/ 44 h 48"/>
                <a:gd name="T32" fmla="*/ 47 w 55"/>
                <a:gd name="T33" fmla="*/ 45 h 48"/>
                <a:gd name="T34" fmla="*/ 53 w 55"/>
                <a:gd name="T35" fmla="*/ 47 h 48"/>
                <a:gd name="T36" fmla="*/ 53 w 55"/>
                <a:gd name="T37" fmla="*/ 40 h 48"/>
                <a:gd name="T38" fmla="*/ 49 w 55"/>
                <a:gd name="T39" fmla="*/ 23 h 48"/>
                <a:gd name="T40" fmla="*/ 14 w 55"/>
                <a:gd name="T41" fmla="*/ 15 h 48"/>
                <a:gd name="T42" fmla="*/ 12 w 55"/>
                <a:gd name="T43" fmla="*/ 8 h 48"/>
                <a:gd name="T44" fmla="*/ 25 w 55"/>
                <a:gd name="T45" fmla="*/ 16 h 48"/>
                <a:gd name="T46" fmla="*/ 32 w 55"/>
                <a:gd name="T47" fmla="*/ 28 h 48"/>
                <a:gd name="T48" fmla="*/ 25 w 55"/>
                <a:gd name="T49" fmla="*/ 26 h 48"/>
                <a:gd name="T50" fmla="*/ 20 w 55"/>
                <a:gd name="T51" fmla="*/ 21 h 48"/>
                <a:gd name="T52" fmla="*/ 14 w 55"/>
                <a:gd name="T53" fmla="*/ 15 h 48"/>
                <a:gd name="T54" fmla="*/ 37 w 55"/>
                <a:gd name="T55" fmla="*/ 40 h 48"/>
                <a:gd name="T56" fmla="*/ 12 w 55"/>
                <a:gd name="T57" fmla="*/ 34 h 48"/>
                <a:gd name="T58" fmla="*/ 7 w 55"/>
                <a:gd name="T59" fmla="*/ 32 h 48"/>
                <a:gd name="T60" fmla="*/ 7 w 55"/>
                <a:gd name="T61" fmla="*/ 28 h 48"/>
                <a:gd name="T62" fmla="*/ 10 w 55"/>
                <a:gd name="T63" fmla="*/ 27 h 48"/>
                <a:gd name="T64" fmla="*/ 23 w 55"/>
                <a:gd name="T65" fmla="*/ 30 h 48"/>
                <a:gd name="T66" fmla="*/ 34 w 55"/>
                <a:gd name="T67" fmla="*/ 35 h 48"/>
                <a:gd name="T68" fmla="*/ 41 w 55"/>
                <a:gd name="T69" fmla="*/ 40 h 48"/>
                <a:gd name="T70" fmla="*/ 37 w 55"/>
                <a:gd name="T71" fmla="*/ 40 h 48"/>
                <a:gd name="T72" fmla="*/ 45 w 55"/>
                <a:gd name="T73" fmla="*/ 37 h 48"/>
                <a:gd name="T74" fmla="*/ 43 w 55"/>
                <a:gd name="T75" fmla="*/ 34 h 48"/>
                <a:gd name="T76" fmla="*/ 37 w 55"/>
                <a:gd name="T77" fmla="*/ 17 h 48"/>
                <a:gd name="T78" fmla="*/ 35 w 55"/>
                <a:gd name="T79" fmla="*/ 13 h 48"/>
                <a:gd name="T80" fmla="*/ 37 w 55"/>
                <a:gd name="T81" fmla="*/ 4 h 48"/>
                <a:gd name="T82" fmla="*/ 42 w 55"/>
                <a:gd name="T83" fmla="*/ 10 h 48"/>
                <a:gd name="T84" fmla="*/ 47 w 55"/>
                <a:gd name="T85" fmla="*/ 32 h 48"/>
                <a:gd name="T86" fmla="*/ 45 w 55"/>
                <a:gd name="T87" fmla="*/ 3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" h="48">
                  <a:moveTo>
                    <a:pt x="49" y="23"/>
                  </a:moveTo>
                  <a:cubicBezTo>
                    <a:pt x="48" y="16"/>
                    <a:pt x="47" y="7"/>
                    <a:pt x="41" y="2"/>
                  </a:cubicBezTo>
                  <a:cubicBezTo>
                    <a:pt x="40" y="2"/>
                    <a:pt x="39" y="1"/>
                    <a:pt x="38" y="1"/>
                  </a:cubicBezTo>
                  <a:cubicBezTo>
                    <a:pt x="35" y="0"/>
                    <a:pt x="32" y="3"/>
                    <a:pt x="32" y="5"/>
                  </a:cubicBezTo>
                  <a:cubicBezTo>
                    <a:pt x="31" y="8"/>
                    <a:pt x="31" y="11"/>
                    <a:pt x="32" y="14"/>
                  </a:cubicBezTo>
                  <a:cubicBezTo>
                    <a:pt x="32" y="16"/>
                    <a:pt x="33" y="19"/>
                    <a:pt x="33" y="22"/>
                  </a:cubicBezTo>
                  <a:cubicBezTo>
                    <a:pt x="30" y="19"/>
                    <a:pt x="28" y="15"/>
                    <a:pt x="25" y="11"/>
                  </a:cubicBezTo>
                  <a:cubicBezTo>
                    <a:pt x="23" y="7"/>
                    <a:pt x="20" y="4"/>
                    <a:pt x="15" y="3"/>
                  </a:cubicBezTo>
                  <a:cubicBezTo>
                    <a:pt x="11" y="3"/>
                    <a:pt x="6" y="6"/>
                    <a:pt x="6" y="11"/>
                  </a:cubicBezTo>
                  <a:cubicBezTo>
                    <a:pt x="7" y="12"/>
                    <a:pt x="7" y="14"/>
                    <a:pt x="8" y="15"/>
                  </a:cubicBezTo>
                  <a:cubicBezTo>
                    <a:pt x="11" y="18"/>
                    <a:pt x="19" y="21"/>
                    <a:pt x="19" y="25"/>
                  </a:cubicBezTo>
                  <a:cubicBezTo>
                    <a:pt x="15" y="24"/>
                    <a:pt x="11" y="23"/>
                    <a:pt x="7" y="23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6" y="37"/>
                    <a:pt x="9" y="38"/>
                    <a:pt x="13" y="39"/>
                  </a:cubicBezTo>
                  <a:cubicBezTo>
                    <a:pt x="22" y="41"/>
                    <a:pt x="31" y="43"/>
                    <a:pt x="40" y="44"/>
                  </a:cubicBezTo>
                  <a:cubicBezTo>
                    <a:pt x="43" y="44"/>
                    <a:pt x="45" y="44"/>
                    <a:pt x="47" y="45"/>
                  </a:cubicBezTo>
                  <a:cubicBezTo>
                    <a:pt x="49" y="46"/>
                    <a:pt x="51" y="48"/>
                    <a:pt x="53" y="47"/>
                  </a:cubicBezTo>
                  <a:cubicBezTo>
                    <a:pt x="55" y="46"/>
                    <a:pt x="54" y="42"/>
                    <a:pt x="53" y="40"/>
                  </a:cubicBezTo>
                  <a:cubicBezTo>
                    <a:pt x="51" y="34"/>
                    <a:pt x="50" y="29"/>
                    <a:pt x="49" y="23"/>
                  </a:cubicBezTo>
                  <a:close/>
                  <a:moveTo>
                    <a:pt x="14" y="15"/>
                  </a:moveTo>
                  <a:cubicBezTo>
                    <a:pt x="13" y="13"/>
                    <a:pt x="11" y="11"/>
                    <a:pt x="12" y="8"/>
                  </a:cubicBezTo>
                  <a:cubicBezTo>
                    <a:pt x="17" y="7"/>
                    <a:pt x="21" y="12"/>
                    <a:pt x="25" y="16"/>
                  </a:cubicBezTo>
                  <a:cubicBezTo>
                    <a:pt x="28" y="20"/>
                    <a:pt x="31" y="24"/>
                    <a:pt x="32" y="28"/>
                  </a:cubicBezTo>
                  <a:cubicBezTo>
                    <a:pt x="33" y="29"/>
                    <a:pt x="26" y="27"/>
                    <a:pt x="25" y="26"/>
                  </a:cubicBezTo>
                  <a:cubicBezTo>
                    <a:pt x="23" y="25"/>
                    <a:pt x="22" y="23"/>
                    <a:pt x="20" y="21"/>
                  </a:cubicBezTo>
                  <a:cubicBezTo>
                    <a:pt x="19" y="19"/>
                    <a:pt x="16" y="17"/>
                    <a:pt x="14" y="15"/>
                  </a:cubicBezTo>
                  <a:close/>
                  <a:moveTo>
                    <a:pt x="37" y="40"/>
                  </a:moveTo>
                  <a:cubicBezTo>
                    <a:pt x="28" y="39"/>
                    <a:pt x="20" y="37"/>
                    <a:pt x="12" y="34"/>
                  </a:cubicBezTo>
                  <a:cubicBezTo>
                    <a:pt x="10" y="34"/>
                    <a:pt x="8" y="33"/>
                    <a:pt x="7" y="32"/>
                  </a:cubicBezTo>
                  <a:cubicBezTo>
                    <a:pt x="6" y="31"/>
                    <a:pt x="6" y="29"/>
                    <a:pt x="7" y="28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4" y="27"/>
                    <a:pt x="19" y="28"/>
                    <a:pt x="23" y="30"/>
                  </a:cubicBezTo>
                  <a:cubicBezTo>
                    <a:pt x="27" y="32"/>
                    <a:pt x="31" y="33"/>
                    <a:pt x="34" y="35"/>
                  </a:cubicBezTo>
                  <a:cubicBezTo>
                    <a:pt x="37" y="36"/>
                    <a:pt x="40" y="37"/>
                    <a:pt x="41" y="40"/>
                  </a:cubicBezTo>
                  <a:cubicBezTo>
                    <a:pt x="40" y="41"/>
                    <a:pt x="39" y="41"/>
                    <a:pt x="37" y="40"/>
                  </a:cubicBezTo>
                  <a:close/>
                  <a:moveTo>
                    <a:pt x="45" y="37"/>
                  </a:moveTo>
                  <a:cubicBezTo>
                    <a:pt x="44" y="37"/>
                    <a:pt x="43" y="35"/>
                    <a:pt x="43" y="34"/>
                  </a:cubicBezTo>
                  <a:cubicBezTo>
                    <a:pt x="41" y="28"/>
                    <a:pt x="39" y="23"/>
                    <a:pt x="37" y="17"/>
                  </a:cubicBezTo>
                  <a:cubicBezTo>
                    <a:pt x="36" y="16"/>
                    <a:pt x="36" y="14"/>
                    <a:pt x="35" y="13"/>
                  </a:cubicBezTo>
                  <a:cubicBezTo>
                    <a:pt x="35" y="10"/>
                    <a:pt x="35" y="7"/>
                    <a:pt x="37" y="4"/>
                  </a:cubicBezTo>
                  <a:cubicBezTo>
                    <a:pt x="39" y="4"/>
                    <a:pt x="41" y="7"/>
                    <a:pt x="42" y="10"/>
                  </a:cubicBezTo>
                  <a:cubicBezTo>
                    <a:pt x="43" y="17"/>
                    <a:pt x="45" y="25"/>
                    <a:pt x="47" y="32"/>
                  </a:cubicBezTo>
                  <a:cubicBezTo>
                    <a:pt x="47" y="34"/>
                    <a:pt x="47" y="37"/>
                    <a:pt x="4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20" name="稻壳儿春秋广告/盗版必究        原创来源：http://chn.docer.com/works?userid=199329941#!/work_time"/>
          <p:cNvSpPr txBox="1"/>
          <p:nvPr/>
        </p:nvSpPr>
        <p:spPr>
          <a:xfrm>
            <a:off x="8453974" y="2169834"/>
            <a:ext cx="693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0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5271094" y="310089"/>
            <a:ext cx="1649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your title</a:t>
            </a:r>
          </a:p>
        </p:txBody>
      </p:sp>
      <p:grpSp>
        <p:nvGrpSpPr>
          <p:cNvPr id="4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1612184" y="2852096"/>
            <a:ext cx="1042987" cy="1139825"/>
            <a:chOff x="1519" y="2049"/>
            <a:chExt cx="657" cy="718"/>
          </a:xfrm>
        </p:grpSpPr>
        <p:sp>
          <p:nvSpPr>
            <p:cNvPr id="7" name="稻壳儿春秋广告/盗版必究        原创来源：http://chn.docer.com/works?userid=199329941#!/work_time"/>
            <p:cNvSpPr/>
            <p:nvPr/>
          </p:nvSpPr>
          <p:spPr bwMode="auto">
            <a:xfrm>
              <a:off x="1519" y="2097"/>
              <a:ext cx="46" cy="655"/>
            </a:xfrm>
            <a:custGeom>
              <a:avLst/>
              <a:gdLst>
                <a:gd name="T0" fmla="*/ 9 w 22"/>
                <a:gd name="T1" fmla="*/ 193 h 310"/>
                <a:gd name="T2" fmla="*/ 8 w 22"/>
                <a:gd name="T3" fmla="*/ 135 h 310"/>
                <a:gd name="T4" fmla="*/ 8 w 22"/>
                <a:gd name="T5" fmla="*/ 112 h 310"/>
                <a:gd name="T6" fmla="*/ 6 w 22"/>
                <a:gd name="T7" fmla="*/ 81 h 310"/>
                <a:gd name="T8" fmla="*/ 5 w 22"/>
                <a:gd name="T9" fmla="*/ 56 h 310"/>
                <a:gd name="T10" fmla="*/ 4 w 22"/>
                <a:gd name="T11" fmla="*/ 32 h 310"/>
                <a:gd name="T12" fmla="*/ 4 w 22"/>
                <a:gd name="T13" fmla="*/ 10 h 310"/>
                <a:gd name="T14" fmla="*/ 4 w 22"/>
                <a:gd name="T15" fmla="*/ 5 h 310"/>
                <a:gd name="T16" fmla="*/ 4 w 22"/>
                <a:gd name="T17" fmla="*/ 5 h 310"/>
                <a:gd name="T18" fmla="*/ 4 w 22"/>
                <a:gd name="T19" fmla="*/ 5 h 310"/>
                <a:gd name="T20" fmla="*/ 4 w 22"/>
                <a:gd name="T21" fmla="*/ 5 h 310"/>
                <a:gd name="T22" fmla="*/ 4 w 22"/>
                <a:gd name="T23" fmla="*/ 5 h 310"/>
                <a:gd name="T24" fmla="*/ 4 w 22"/>
                <a:gd name="T25" fmla="*/ 4 h 310"/>
                <a:gd name="T26" fmla="*/ 4 w 22"/>
                <a:gd name="T27" fmla="*/ 4 h 310"/>
                <a:gd name="T28" fmla="*/ 4 w 22"/>
                <a:gd name="T29" fmla="*/ 4 h 310"/>
                <a:gd name="T30" fmla="*/ 4 w 22"/>
                <a:gd name="T31" fmla="*/ 4 h 310"/>
                <a:gd name="T32" fmla="*/ 4 w 22"/>
                <a:gd name="T33" fmla="*/ 4 h 310"/>
                <a:gd name="T34" fmla="*/ 4 w 22"/>
                <a:gd name="T35" fmla="*/ 4 h 310"/>
                <a:gd name="T36" fmla="*/ 4 w 22"/>
                <a:gd name="T37" fmla="*/ 4 h 310"/>
                <a:gd name="T38" fmla="*/ 2 w 22"/>
                <a:gd name="T39" fmla="*/ 5 h 310"/>
                <a:gd name="T40" fmla="*/ 2 w 22"/>
                <a:gd name="T41" fmla="*/ 6 h 310"/>
                <a:gd name="T42" fmla="*/ 1 w 22"/>
                <a:gd name="T43" fmla="*/ 5 h 310"/>
                <a:gd name="T44" fmla="*/ 1 w 22"/>
                <a:gd name="T45" fmla="*/ 2 h 310"/>
                <a:gd name="T46" fmla="*/ 5 w 22"/>
                <a:gd name="T47" fmla="*/ 0 h 310"/>
                <a:gd name="T48" fmla="*/ 7 w 22"/>
                <a:gd name="T49" fmla="*/ 0 h 310"/>
                <a:gd name="T50" fmla="*/ 8 w 22"/>
                <a:gd name="T51" fmla="*/ 1 h 310"/>
                <a:gd name="T52" fmla="*/ 10 w 22"/>
                <a:gd name="T53" fmla="*/ 4 h 310"/>
                <a:gd name="T54" fmla="*/ 12 w 22"/>
                <a:gd name="T55" fmla="*/ 9 h 310"/>
                <a:gd name="T56" fmla="*/ 12 w 22"/>
                <a:gd name="T57" fmla="*/ 13 h 310"/>
                <a:gd name="T58" fmla="*/ 13 w 22"/>
                <a:gd name="T59" fmla="*/ 22 h 310"/>
                <a:gd name="T60" fmla="*/ 14 w 22"/>
                <a:gd name="T61" fmla="*/ 60 h 310"/>
                <a:gd name="T62" fmla="*/ 15 w 22"/>
                <a:gd name="T63" fmla="*/ 79 h 310"/>
                <a:gd name="T64" fmla="*/ 17 w 22"/>
                <a:gd name="T65" fmla="*/ 153 h 310"/>
                <a:gd name="T66" fmla="*/ 17 w 22"/>
                <a:gd name="T67" fmla="*/ 171 h 310"/>
                <a:gd name="T68" fmla="*/ 17 w 22"/>
                <a:gd name="T69" fmla="*/ 207 h 310"/>
                <a:gd name="T70" fmla="*/ 19 w 22"/>
                <a:gd name="T71" fmla="*/ 242 h 310"/>
                <a:gd name="T72" fmla="*/ 20 w 22"/>
                <a:gd name="T73" fmla="*/ 276 h 310"/>
                <a:gd name="T74" fmla="*/ 22 w 22"/>
                <a:gd name="T75" fmla="*/ 306 h 310"/>
                <a:gd name="T76" fmla="*/ 22 w 22"/>
                <a:gd name="T77" fmla="*/ 310 h 310"/>
                <a:gd name="T78" fmla="*/ 13 w 22"/>
                <a:gd name="T79" fmla="*/ 310 h 310"/>
                <a:gd name="T80" fmla="*/ 18 w 22"/>
                <a:gd name="T81" fmla="*/ 286 h 310"/>
                <a:gd name="T82" fmla="*/ 21 w 22"/>
                <a:gd name="T83" fmla="*/ 307 h 310"/>
                <a:gd name="T84" fmla="*/ 21 w 22"/>
                <a:gd name="T85" fmla="*/ 310 h 310"/>
                <a:gd name="T86" fmla="*/ 14 w 22"/>
                <a:gd name="T87" fmla="*/ 310 h 310"/>
                <a:gd name="T88" fmla="*/ 12 w 22"/>
                <a:gd name="T89" fmla="*/ 258 h 310"/>
                <a:gd name="T90" fmla="*/ 9 w 22"/>
                <a:gd name="T91" fmla="*/ 19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" h="310">
                  <a:moveTo>
                    <a:pt x="9" y="193"/>
                  </a:moveTo>
                  <a:cubicBezTo>
                    <a:pt x="8" y="156"/>
                    <a:pt x="8" y="144"/>
                    <a:pt x="8" y="135"/>
                  </a:cubicBezTo>
                  <a:cubicBezTo>
                    <a:pt x="8" y="126"/>
                    <a:pt x="8" y="121"/>
                    <a:pt x="8" y="112"/>
                  </a:cubicBezTo>
                  <a:cubicBezTo>
                    <a:pt x="7" y="102"/>
                    <a:pt x="7" y="91"/>
                    <a:pt x="6" y="81"/>
                  </a:cubicBezTo>
                  <a:cubicBezTo>
                    <a:pt x="6" y="73"/>
                    <a:pt x="6" y="63"/>
                    <a:pt x="5" y="56"/>
                  </a:cubicBezTo>
                  <a:cubicBezTo>
                    <a:pt x="4" y="47"/>
                    <a:pt x="4" y="40"/>
                    <a:pt x="4" y="32"/>
                  </a:cubicBezTo>
                  <a:cubicBezTo>
                    <a:pt x="4" y="26"/>
                    <a:pt x="4" y="17"/>
                    <a:pt x="4" y="10"/>
                  </a:cubicBezTo>
                  <a:cubicBezTo>
                    <a:pt x="4" y="8"/>
                    <a:pt x="5" y="6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1" y="1"/>
                    <a:pt x="2" y="0"/>
                    <a:pt x="5" y="0"/>
                  </a:cubicBezTo>
                  <a:cubicBezTo>
                    <a:pt x="6" y="0"/>
                    <a:pt x="6" y="0"/>
                    <a:pt x="7" y="0"/>
                  </a:cubicBezTo>
                  <a:cubicBezTo>
                    <a:pt x="7" y="0"/>
                    <a:pt x="8" y="1"/>
                    <a:pt x="8" y="1"/>
                  </a:cubicBezTo>
                  <a:cubicBezTo>
                    <a:pt x="9" y="2"/>
                    <a:pt x="10" y="3"/>
                    <a:pt x="10" y="4"/>
                  </a:cubicBezTo>
                  <a:cubicBezTo>
                    <a:pt x="11" y="5"/>
                    <a:pt x="11" y="7"/>
                    <a:pt x="12" y="9"/>
                  </a:cubicBezTo>
                  <a:cubicBezTo>
                    <a:pt x="12" y="10"/>
                    <a:pt x="12" y="12"/>
                    <a:pt x="12" y="13"/>
                  </a:cubicBezTo>
                  <a:cubicBezTo>
                    <a:pt x="12" y="16"/>
                    <a:pt x="13" y="19"/>
                    <a:pt x="13" y="22"/>
                  </a:cubicBezTo>
                  <a:cubicBezTo>
                    <a:pt x="13" y="34"/>
                    <a:pt x="13" y="48"/>
                    <a:pt x="14" y="60"/>
                  </a:cubicBezTo>
                  <a:cubicBezTo>
                    <a:pt x="14" y="67"/>
                    <a:pt x="14" y="74"/>
                    <a:pt x="15" y="79"/>
                  </a:cubicBezTo>
                  <a:cubicBezTo>
                    <a:pt x="17" y="104"/>
                    <a:pt x="17" y="129"/>
                    <a:pt x="17" y="153"/>
                  </a:cubicBezTo>
                  <a:cubicBezTo>
                    <a:pt x="17" y="159"/>
                    <a:pt x="17" y="166"/>
                    <a:pt x="17" y="171"/>
                  </a:cubicBezTo>
                  <a:cubicBezTo>
                    <a:pt x="16" y="182"/>
                    <a:pt x="16" y="195"/>
                    <a:pt x="17" y="207"/>
                  </a:cubicBezTo>
                  <a:cubicBezTo>
                    <a:pt x="18" y="219"/>
                    <a:pt x="19" y="224"/>
                    <a:pt x="19" y="242"/>
                  </a:cubicBezTo>
                  <a:cubicBezTo>
                    <a:pt x="19" y="259"/>
                    <a:pt x="20" y="265"/>
                    <a:pt x="20" y="276"/>
                  </a:cubicBezTo>
                  <a:cubicBezTo>
                    <a:pt x="21" y="282"/>
                    <a:pt x="22" y="291"/>
                    <a:pt x="22" y="306"/>
                  </a:cubicBezTo>
                  <a:cubicBezTo>
                    <a:pt x="22" y="307"/>
                    <a:pt x="22" y="309"/>
                    <a:pt x="22" y="310"/>
                  </a:cubicBezTo>
                  <a:cubicBezTo>
                    <a:pt x="19" y="310"/>
                    <a:pt x="16" y="310"/>
                    <a:pt x="13" y="310"/>
                  </a:cubicBezTo>
                  <a:cubicBezTo>
                    <a:pt x="14" y="297"/>
                    <a:pt x="16" y="286"/>
                    <a:pt x="18" y="286"/>
                  </a:cubicBezTo>
                  <a:cubicBezTo>
                    <a:pt x="20" y="286"/>
                    <a:pt x="21" y="301"/>
                    <a:pt x="21" y="307"/>
                  </a:cubicBezTo>
                  <a:cubicBezTo>
                    <a:pt x="21" y="308"/>
                    <a:pt x="21" y="309"/>
                    <a:pt x="21" y="310"/>
                  </a:cubicBezTo>
                  <a:cubicBezTo>
                    <a:pt x="14" y="310"/>
                    <a:pt x="14" y="310"/>
                    <a:pt x="14" y="310"/>
                  </a:cubicBezTo>
                  <a:cubicBezTo>
                    <a:pt x="12" y="288"/>
                    <a:pt x="13" y="281"/>
                    <a:pt x="12" y="258"/>
                  </a:cubicBezTo>
                  <a:cubicBezTo>
                    <a:pt x="10" y="235"/>
                    <a:pt x="9" y="231"/>
                    <a:pt x="9" y="193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稻壳儿春秋广告/盗版必究        原创来源：http://chn.docer.com/works?userid=199329941#!/work_time"/>
            <p:cNvSpPr/>
            <p:nvPr/>
          </p:nvSpPr>
          <p:spPr bwMode="auto">
            <a:xfrm>
              <a:off x="1521" y="2049"/>
              <a:ext cx="655" cy="669"/>
            </a:xfrm>
            <a:custGeom>
              <a:avLst/>
              <a:gdLst>
                <a:gd name="T0" fmla="*/ 295 w 310"/>
                <a:gd name="T1" fmla="*/ 68 h 317"/>
                <a:gd name="T2" fmla="*/ 293 w 310"/>
                <a:gd name="T3" fmla="*/ 27 h 317"/>
                <a:gd name="T4" fmla="*/ 291 w 310"/>
                <a:gd name="T5" fmla="*/ 21 h 317"/>
                <a:gd name="T6" fmla="*/ 288 w 310"/>
                <a:gd name="T7" fmla="*/ 18 h 317"/>
                <a:gd name="T8" fmla="*/ 276 w 310"/>
                <a:gd name="T9" fmla="*/ 16 h 317"/>
                <a:gd name="T10" fmla="*/ 243 w 310"/>
                <a:gd name="T11" fmla="*/ 12 h 317"/>
                <a:gd name="T12" fmla="*/ 203 w 310"/>
                <a:gd name="T13" fmla="*/ 11 h 317"/>
                <a:gd name="T14" fmla="*/ 149 w 310"/>
                <a:gd name="T15" fmla="*/ 15 h 317"/>
                <a:gd name="T16" fmla="*/ 105 w 310"/>
                <a:gd name="T17" fmla="*/ 21 h 317"/>
                <a:gd name="T18" fmla="*/ 64 w 310"/>
                <a:gd name="T19" fmla="*/ 29 h 317"/>
                <a:gd name="T20" fmla="*/ 25 w 310"/>
                <a:gd name="T21" fmla="*/ 37 h 317"/>
                <a:gd name="T22" fmla="*/ 1 w 310"/>
                <a:gd name="T23" fmla="*/ 39 h 317"/>
                <a:gd name="T24" fmla="*/ 46 w 310"/>
                <a:gd name="T25" fmla="*/ 24 h 317"/>
                <a:gd name="T26" fmla="*/ 112 w 310"/>
                <a:gd name="T27" fmla="*/ 12 h 317"/>
                <a:gd name="T28" fmla="*/ 145 w 310"/>
                <a:gd name="T29" fmla="*/ 7 h 317"/>
                <a:gd name="T30" fmla="*/ 277 w 310"/>
                <a:gd name="T31" fmla="*/ 7 h 317"/>
                <a:gd name="T32" fmla="*/ 285 w 310"/>
                <a:gd name="T33" fmla="*/ 8 h 317"/>
                <a:gd name="T34" fmla="*/ 294 w 310"/>
                <a:gd name="T35" fmla="*/ 12 h 317"/>
                <a:gd name="T36" fmla="*/ 300 w 310"/>
                <a:gd name="T37" fmla="*/ 20 h 317"/>
                <a:gd name="T38" fmla="*/ 301 w 310"/>
                <a:gd name="T39" fmla="*/ 28 h 317"/>
                <a:gd name="T40" fmla="*/ 305 w 310"/>
                <a:gd name="T41" fmla="*/ 93 h 317"/>
                <a:gd name="T42" fmla="*/ 308 w 310"/>
                <a:gd name="T43" fmla="*/ 154 h 317"/>
                <a:gd name="T44" fmla="*/ 309 w 310"/>
                <a:gd name="T45" fmla="*/ 215 h 317"/>
                <a:gd name="T46" fmla="*/ 310 w 310"/>
                <a:gd name="T47" fmla="*/ 267 h 317"/>
                <a:gd name="T48" fmla="*/ 305 w 310"/>
                <a:gd name="T49" fmla="*/ 317 h 317"/>
                <a:gd name="T50" fmla="*/ 302 w 310"/>
                <a:gd name="T51" fmla="*/ 280 h 317"/>
                <a:gd name="T52" fmla="*/ 301 w 310"/>
                <a:gd name="T53" fmla="*/ 183 h 317"/>
                <a:gd name="T54" fmla="*/ 298 w 310"/>
                <a:gd name="T55" fmla="*/ 135 h 317"/>
                <a:gd name="T56" fmla="*/ 295 w 310"/>
                <a:gd name="T57" fmla="*/ 68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317">
                  <a:moveTo>
                    <a:pt x="295" y="68"/>
                  </a:moveTo>
                  <a:cubicBezTo>
                    <a:pt x="294" y="52"/>
                    <a:pt x="294" y="38"/>
                    <a:pt x="293" y="27"/>
                  </a:cubicBezTo>
                  <a:cubicBezTo>
                    <a:pt x="293" y="24"/>
                    <a:pt x="292" y="22"/>
                    <a:pt x="291" y="21"/>
                  </a:cubicBezTo>
                  <a:cubicBezTo>
                    <a:pt x="290" y="20"/>
                    <a:pt x="289" y="19"/>
                    <a:pt x="288" y="18"/>
                  </a:cubicBezTo>
                  <a:cubicBezTo>
                    <a:pt x="284" y="17"/>
                    <a:pt x="280" y="16"/>
                    <a:pt x="276" y="16"/>
                  </a:cubicBezTo>
                  <a:cubicBezTo>
                    <a:pt x="260" y="14"/>
                    <a:pt x="251" y="13"/>
                    <a:pt x="243" y="12"/>
                  </a:cubicBezTo>
                  <a:cubicBezTo>
                    <a:pt x="227" y="11"/>
                    <a:pt x="218" y="10"/>
                    <a:pt x="203" y="11"/>
                  </a:cubicBezTo>
                  <a:cubicBezTo>
                    <a:pt x="186" y="12"/>
                    <a:pt x="167" y="13"/>
                    <a:pt x="149" y="15"/>
                  </a:cubicBezTo>
                  <a:cubicBezTo>
                    <a:pt x="134" y="16"/>
                    <a:pt x="118" y="19"/>
                    <a:pt x="105" y="21"/>
                  </a:cubicBezTo>
                  <a:cubicBezTo>
                    <a:pt x="90" y="24"/>
                    <a:pt x="77" y="27"/>
                    <a:pt x="64" y="29"/>
                  </a:cubicBezTo>
                  <a:cubicBezTo>
                    <a:pt x="53" y="31"/>
                    <a:pt x="38" y="34"/>
                    <a:pt x="25" y="37"/>
                  </a:cubicBezTo>
                  <a:cubicBezTo>
                    <a:pt x="11" y="39"/>
                    <a:pt x="1" y="41"/>
                    <a:pt x="1" y="39"/>
                  </a:cubicBezTo>
                  <a:cubicBezTo>
                    <a:pt x="0" y="36"/>
                    <a:pt x="25" y="28"/>
                    <a:pt x="46" y="24"/>
                  </a:cubicBezTo>
                  <a:cubicBezTo>
                    <a:pt x="67" y="19"/>
                    <a:pt x="90" y="15"/>
                    <a:pt x="112" y="12"/>
                  </a:cubicBezTo>
                  <a:cubicBezTo>
                    <a:pt x="123" y="10"/>
                    <a:pt x="135" y="8"/>
                    <a:pt x="145" y="7"/>
                  </a:cubicBezTo>
                  <a:cubicBezTo>
                    <a:pt x="188" y="0"/>
                    <a:pt x="233" y="0"/>
                    <a:pt x="277" y="7"/>
                  </a:cubicBezTo>
                  <a:cubicBezTo>
                    <a:pt x="280" y="7"/>
                    <a:pt x="283" y="7"/>
                    <a:pt x="285" y="8"/>
                  </a:cubicBezTo>
                  <a:cubicBezTo>
                    <a:pt x="288" y="9"/>
                    <a:pt x="291" y="10"/>
                    <a:pt x="294" y="12"/>
                  </a:cubicBezTo>
                  <a:cubicBezTo>
                    <a:pt x="297" y="14"/>
                    <a:pt x="300" y="17"/>
                    <a:pt x="300" y="20"/>
                  </a:cubicBezTo>
                  <a:cubicBezTo>
                    <a:pt x="301" y="23"/>
                    <a:pt x="301" y="26"/>
                    <a:pt x="301" y="28"/>
                  </a:cubicBezTo>
                  <a:cubicBezTo>
                    <a:pt x="302" y="49"/>
                    <a:pt x="303" y="72"/>
                    <a:pt x="305" y="93"/>
                  </a:cubicBezTo>
                  <a:cubicBezTo>
                    <a:pt x="306" y="113"/>
                    <a:pt x="307" y="122"/>
                    <a:pt x="308" y="154"/>
                  </a:cubicBezTo>
                  <a:cubicBezTo>
                    <a:pt x="308" y="185"/>
                    <a:pt x="309" y="194"/>
                    <a:pt x="309" y="215"/>
                  </a:cubicBezTo>
                  <a:cubicBezTo>
                    <a:pt x="309" y="225"/>
                    <a:pt x="310" y="242"/>
                    <a:pt x="310" y="267"/>
                  </a:cubicBezTo>
                  <a:cubicBezTo>
                    <a:pt x="310" y="293"/>
                    <a:pt x="307" y="317"/>
                    <a:pt x="305" y="317"/>
                  </a:cubicBezTo>
                  <a:cubicBezTo>
                    <a:pt x="302" y="317"/>
                    <a:pt x="302" y="291"/>
                    <a:pt x="302" y="280"/>
                  </a:cubicBezTo>
                  <a:cubicBezTo>
                    <a:pt x="301" y="236"/>
                    <a:pt x="302" y="225"/>
                    <a:pt x="301" y="183"/>
                  </a:cubicBezTo>
                  <a:cubicBezTo>
                    <a:pt x="300" y="162"/>
                    <a:pt x="299" y="150"/>
                    <a:pt x="298" y="135"/>
                  </a:cubicBezTo>
                  <a:cubicBezTo>
                    <a:pt x="298" y="119"/>
                    <a:pt x="297" y="101"/>
                    <a:pt x="295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稻壳儿春秋广告/盗版必究        原创来源：http://chn.docer.com/works?userid=199329941#!/work_time"/>
            <p:cNvSpPr/>
            <p:nvPr/>
          </p:nvSpPr>
          <p:spPr bwMode="auto">
            <a:xfrm>
              <a:off x="1532" y="2718"/>
              <a:ext cx="615" cy="49"/>
            </a:xfrm>
            <a:custGeom>
              <a:avLst/>
              <a:gdLst>
                <a:gd name="T0" fmla="*/ 169 w 291"/>
                <a:gd name="T1" fmla="*/ 21 h 23"/>
                <a:gd name="T2" fmla="*/ 118 w 291"/>
                <a:gd name="T3" fmla="*/ 18 h 23"/>
                <a:gd name="T4" fmla="*/ 99 w 291"/>
                <a:gd name="T5" fmla="*/ 17 h 23"/>
                <a:gd name="T6" fmla="*/ 71 w 291"/>
                <a:gd name="T7" fmla="*/ 16 h 23"/>
                <a:gd name="T8" fmla="*/ 50 w 291"/>
                <a:gd name="T9" fmla="*/ 16 h 23"/>
                <a:gd name="T10" fmla="*/ 29 w 291"/>
                <a:gd name="T11" fmla="*/ 15 h 23"/>
                <a:gd name="T12" fmla="*/ 9 w 291"/>
                <a:gd name="T13" fmla="*/ 13 h 23"/>
                <a:gd name="T14" fmla="*/ 7 w 291"/>
                <a:gd name="T15" fmla="*/ 13 h 23"/>
                <a:gd name="T16" fmla="*/ 4 w 291"/>
                <a:gd name="T17" fmla="*/ 12 h 23"/>
                <a:gd name="T18" fmla="*/ 1 w 291"/>
                <a:gd name="T19" fmla="*/ 7 h 23"/>
                <a:gd name="T20" fmla="*/ 2 w 291"/>
                <a:gd name="T21" fmla="*/ 4 h 23"/>
                <a:gd name="T22" fmla="*/ 3 w 291"/>
                <a:gd name="T23" fmla="*/ 5 h 23"/>
                <a:gd name="T24" fmla="*/ 4 w 291"/>
                <a:gd name="T25" fmla="*/ 5 h 23"/>
                <a:gd name="T26" fmla="*/ 4 w 291"/>
                <a:gd name="T27" fmla="*/ 5 h 23"/>
                <a:gd name="T28" fmla="*/ 4 w 291"/>
                <a:gd name="T29" fmla="*/ 5 h 23"/>
                <a:gd name="T30" fmla="*/ 5 w 291"/>
                <a:gd name="T31" fmla="*/ 6 h 23"/>
                <a:gd name="T32" fmla="*/ 7 w 291"/>
                <a:gd name="T33" fmla="*/ 7 h 23"/>
                <a:gd name="T34" fmla="*/ 6 w 291"/>
                <a:gd name="T35" fmla="*/ 7 h 23"/>
                <a:gd name="T36" fmla="*/ 6 w 291"/>
                <a:gd name="T37" fmla="*/ 7 h 23"/>
                <a:gd name="T38" fmla="*/ 6 w 291"/>
                <a:gd name="T39" fmla="*/ 7 h 23"/>
                <a:gd name="T40" fmla="*/ 6 w 291"/>
                <a:gd name="T41" fmla="*/ 6 h 23"/>
                <a:gd name="T42" fmla="*/ 6 w 291"/>
                <a:gd name="T43" fmla="*/ 6 h 23"/>
                <a:gd name="T44" fmla="*/ 6 w 291"/>
                <a:gd name="T45" fmla="*/ 6 h 23"/>
                <a:gd name="T46" fmla="*/ 7 w 291"/>
                <a:gd name="T47" fmla="*/ 6 h 23"/>
                <a:gd name="T48" fmla="*/ 7 w 291"/>
                <a:gd name="T49" fmla="*/ 6 h 23"/>
                <a:gd name="T50" fmla="*/ 7 w 291"/>
                <a:gd name="T51" fmla="*/ 6 h 23"/>
                <a:gd name="T52" fmla="*/ 9 w 291"/>
                <a:gd name="T53" fmla="*/ 6 h 23"/>
                <a:gd name="T54" fmla="*/ 13 w 291"/>
                <a:gd name="T55" fmla="*/ 6 h 23"/>
                <a:gd name="T56" fmla="*/ 21 w 291"/>
                <a:gd name="T57" fmla="*/ 6 h 23"/>
                <a:gd name="T58" fmla="*/ 54 w 291"/>
                <a:gd name="T59" fmla="*/ 7 h 23"/>
                <a:gd name="T60" fmla="*/ 70 w 291"/>
                <a:gd name="T61" fmla="*/ 8 h 23"/>
                <a:gd name="T62" fmla="*/ 135 w 291"/>
                <a:gd name="T63" fmla="*/ 10 h 23"/>
                <a:gd name="T64" fmla="*/ 150 w 291"/>
                <a:gd name="T65" fmla="*/ 12 h 23"/>
                <a:gd name="T66" fmla="*/ 182 w 291"/>
                <a:gd name="T67" fmla="*/ 14 h 23"/>
                <a:gd name="T68" fmla="*/ 212 w 291"/>
                <a:gd name="T69" fmla="*/ 14 h 23"/>
                <a:gd name="T70" fmla="*/ 241 w 291"/>
                <a:gd name="T71" fmla="*/ 11 h 23"/>
                <a:gd name="T72" fmla="*/ 266 w 291"/>
                <a:gd name="T73" fmla="*/ 5 h 23"/>
                <a:gd name="T74" fmla="*/ 275 w 291"/>
                <a:gd name="T75" fmla="*/ 3 h 23"/>
                <a:gd name="T76" fmla="*/ 282 w 291"/>
                <a:gd name="T77" fmla="*/ 1 h 23"/>
                <a:gd name="T78" fmla="*/ 290 w 291"/>
                <a:gd name="T79" fmla="*/ 1 h 23"/>
                <a:gd name="T80" fmla="*/ 284 w 291"/>
                <a:gd name="T81" fmla="*/ 6 h 23"/>
                <a:gd name="T82" fmla="*/ 274 w 291"/>
                <a:gd name="T83" fmla="*/ 11 h 23"/>
                <a:gd name="T84" fmla="*/ 250 w 291"/>
                <a:gd name="T85" fmla="*/ 18 h 23"/>
                <a:gd name="T86" fmla="*/ 226 w 291"/>
                <a:gd name="T87" fmla="*/ 21 h 23"/>
                <a:gd name="T88" fmla="*/ 202 w 291"/>
                <a:gd name="T89" fmla="*/ 23 h 23"/>
                <a:gd name="T90" fmla="*/ 169 w 291"/>
                <a:gd name="T91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3">
                  <a:moveTo>
                    <a:pt x="169" y="21"/>
                  </a:moveTo>
                  <a:cubicBezTo>
                    <a:pt x="137" y="19"/>
                    <a:pt x="126" y="19"/>
                    <a:pt x="118" y="18"/>
                  </a:cubicBezTo>
                  <a:cubicBezTo>
                    <a:pt x="111" y="17"/>
                    <a:pt x="106" y="17"/>
                    <a:pt x="99" y="17"/>
                  </a:cubicBezTo>
                  <a:cubicBezTo>
                    <a:pt x="90" y="17"/>
                    <a:pt x="81" y="16"/>
                    <a:pt x="71" y="16"/>
                  </a:cubicBezTo>
                  <a:cubicBezTo>
                    <a:pt x="64" y="16"/>
                    <a:pt x="56" y="15"/>
                    <a:pt x="50" y="16"/>
                  </a:cubicBezTo>
                  <a:cubicBezTo>
                    <a:pt x="42" y="16"/>
                    <a:pt x="35" y="16"/>
                    <a:pt x="29" y="15"/>
                  </a:cubicBezTo>
                  <a:cubicBezTo>
                    <a:pt x="24" y="15"/>
                    <a:pt x="16" y="14"/>
                    <a:pt x="9" y="13"/>
                  </a:cubicBezTo>
                  <a:cubicBezTo>
                    <a:pt x="8" y="13"/>
                    <a:pt x="8" y="13"/>
                    <a:pt x="7" y="13"/>
                  </a:cubicBezTo>
                  <a:cubicBezTo>
                    <a:pt x="6" y="13"/>
                    <a:pt x="4" y="13"/>
                    <a:pt x="4" y="12"/>
                  </a:cubicBezTo>
                  <a:cubicBezTo>
                    <a:pt x="2" y="10"/>
                    <a:pt x="1" y="9"/>
                    <a:pt x="1" y="7"/>
                  </a:cubicBezTo>
                  <a:cubicBezTo>
                    <a:pt x="0" y="6"/>
                    <a:pt x="1" y="4"/>
                    <a:pt x="2" y="4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6"/>
                    <a:pt x="5" y="6"/>
                  </a:cubicBezTo>
                  <a:cubicBezTo>
                    <a:pt x="6" y="7"/>
                    <a:pt x="6" y="7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10" y="6"/>
                    <a:pt x="12" y="6"/>
                    <a:pt x="13" y="6"/>
                  </a:cubicBezTo>
                  <a:cubicBezTo>
                    <a:pt x="16" y="6"/>
                    <a:pt x="18" y="6"/>
                    <a:pt x="21" y="6"/>
                  </a:cubicBezTo>
                  <a:cubicBezTo>
                    <a:pt x="32" y="6"/>
                    <a:pt x="43" y="7"/>
                    <a:pt x="54" y="7"/>
                  </a:cubicBezTo>
                  <a:cubicBezTo>
                    <a:pt x="60" y="8"/>
                    <a:pt x="66" y="8"/>
                    <a:pt x="70" y="8"/>
                  </a:cubicBezTo>
                  <a:cubicBezTo>
                    <a:pt x="92" y="7"/>
                    <a:pt x="114" y="9"/>
                    <a:pt x="135" y="10"/>
                  </a:cubicBezTo>
                  <a:cubicBezTo>
                    <a:pt x="140" y="10"/>
                    <a:pt x="146" y="11"/>
                    <a:pt x="150" y="12"/>
                  </a:cubicBezTo>
                  <a:cubicBezTo>
                    <a:pt x="160" y="13"/>
                    <a:pt x="172" y="14"/>
                    <a:pt x="182" y="14"/>
                  </a:cubicBezTo>
                  <a:cubicBezTo>
                    <a:pt x="192" y="14"/>
                    <a:pt x="197" y="13"/>
                    <a:pt x="212" y="14"/>
                  </a:cubicBezTo>
                  <a:cubicBezTo>
                    <a:pt x="227" y="14"/>
                    <a:pt x="232" y="12"/>
                    <a:pt x="241" y="11"/>
                  </a:cubicBezTo>
                  <a:cubicBezTo>
                    <a:pt x="246" y="10"/>
                    <a:pt x="254" y="9"/>
                    <a:pt x="266" y="5"/>
                  </a:cubicBezTo>
                  <a:cubicBezTo>
                    <a:pt x="269" y="5"/>
                    <a:pt x="272" y="4"/>
                    <a:pt x="275" y="3"/>
                  </a:cubicBezTo>
                  <a:cubicBezTo>
                    <a:pt x="277" y="2"/>
                    <a:pt x="280" y="2"/>
                    <a:pt x="282" y="1"/>
                  </a:cubicBezTo>
                  <a:cubicBezTo>
                    <a:pt x="286" y="0"/>
                    <a:pt x="289" y="0"/>
                    <a:pt x="290" y="1"/>
                  </a:cubicBezTo>
                  <a:cubicBezTo>
                    <a:pt x="291" y="2"/>
                    <a:pt x="288" y="4"/>
                    <a:pt x="284" y="6"/>
                  </a:cubicBezTo>
                  <a:cubicBezTo>
                    <a:pt x="281" y="8"/>
                    <a:pt x="277" y="10"/>
                    <a:pt x="274" y="11"/>
                  </a:cubicBezTo>
                  <a:cubicBezTo>
                    <a:pt x="264" y="15"/>
                    <a:pt x="257" y="17"/>
                    <a:pt x="250" y="18"/>
                  </a:cubicBezTo>
                  <a:cubicBezTo>
                    <a:pt x="244" y="19"/>
                    <a:pt x="237" y="19"/>
                    <a:pt x="226" y="21"/>
                  </a:cubicBezTo>
                  <a:cubicBezTo>
                    <a:pt x="216" y="22"/>
                    <a:pt x="210" y="22"/>
                    <a:pt x="202" y="23"/>
                  </a:cubicBezTo>
                  <a:cubicBezTo>
                    <a:pt x="195" y="23"/>
                    <a:pt x="186" y="23"/>
                    <a:pt x="169" y="21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1899381" y="3197797"/>
            <a:ext cx="468592" cy="448423"/>
            <a:chOff x="3462338" y="5048251"/>
            <a:chExt cx="1106488" cy="1058863"/>
          </a:xfrm>
        </p:grpSpPr>
        <p:sp>
          <p:nvSpPr>
            <p:cNvPr id="6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868738" y="5411789"/>
              <a:ext cx="312738" cy="323850"/>
            </a:xfrm>
            <a:custGeom>
              <a:avLst/>
              <a:gdLst>
                <a:gd name="T0" fmla="*/ 56 w 122"/>
                <a:gd name="T1" fmla="*/ 4 h 126"/>
                <a:gd name="T2" fmla="*/ 1 w 122"/>
                <a:gd name="T3" fmla="*/ 67 h 126"/>
                <a:gd name="T4" fmla="*/ 65 w 122"/>
                <a:gd name="T5" fmla="*/ 126 h 126"/>
                <a:gd name="T6" fmla="*/ 66 w 122"/>
                <a:gd name="T7" fmla="*/ 126 h 126"/>
                <a:gd name="T8" fmla="*/ 119 w 122"/>
                <a:gd name="T9" fmla="*/ 67 h 126"/>
                <a:gd name="T10" fmla="*/ 56 w 122"/>
                <a:gd name="T11" fmla="*/ 4 h 126"/>
                <a:gd name="T12" fmla="*/ 100 w 122"/>
                <a:gd name="T13" fmla="*/ 95 h 126"/>
                <a:gd name="T14" fmla="*/ 63 w 122"/>
                <a:gd name="T15" fmla="*/ 16 h 126"/>
                <a:gd name="T16" fmla="*/ 73 w 122"/>
                <a:gd name="T17" fmla="*/ 19 h 126"/>
                <a:gd name="T18" fmla="*/ 105 w 122"/>
                <a:gd name="T19" fmla="*/ 81 h 126"/>
                <a:gd name="T20" fmla="*/ 106 w 122"/>
                <a:gd name="T21" fmla="*/ 82 h 126"/>
                <a:gd name="T22" fmla="*/ 100 w 122"/>
                <a:gd name="T23" fmla="*/ 95 h 126"/>
                <a:gd name="T24" fmla="*/ 106 w 122"/>
                <a:gd name="T25" fmla="*/ 59 h 126"/>
                <a:gd name="T26" fmla="*/ 107 w 122"/>
                <a:gd name="T27" fmla="*/ 67 h 126"/>
                <a:gd name="T28" fmla="*/ 87 w 122"/>
                <a:gd name="T29" fmla="*/ 27 h 126"/>
                <a:gd name="T30" fmla="*/ 106 w 122"/>
                <a:gd name="T31" fmla="*/ 59 h 126"/>
                <a:gd name="T32" fmla="*/ 53 w 122"/>
                <a:gd name="T33" fmla="*/ 17 h 126"/>
                <a:gd name="T34" fmla="*/ 53 w 122"/>
                <a:gd name="T35" fmla="*/ 17 h 126"/>
                <a:gd name="T36" fmla="*/ 93 w 122"/>
                <a:gd name="T37" fmla="*/ 102 h 126"/>
                <a:gd name="T38" fmla="*/ 94 w 122"/>
                <a:gd name="T39" fmla="*/ 102 h 126"/>
                <a:gd name="T40" fmla="*/ 86 w 122"/>
                <a:gd name="T41" fmla="*/ 108 h 126"/>
                <a:gd name="T42" fmla="*/ 43 w 122"/>
                <a:gd name="T43" fmla="*/ 20 h 126"/>
                <a:gd name="T44" fmla="*/ 51 w 122"/>
                <a:gd name="T45" fmla="*/ 17 h 126"/>
                <a:gd name="T46" fmla="*/ 53 w 122"/>
                <a:gd name="T47" fmla="*/ 17 h 126"/>
                <a:gd name="T48" fmla="*/ 49 w 122"/>
                <a:gd name="T49" fmla="*/ 111 h 126"/>
                <a:gd name="T50" fmla="*/ 17 w 122"/>
                <a:gd name="T51" fmla="*/ 45 h 126"/>
                <a:gd name="T52" fmla="*/ 22 w 122"/>
                <a:gd name="T53" fmla="*/ 37 h 126"/>
                <a:gd name="T54" fmla="*/ 60 w 122"/>
                <a:gd name="T55" fmla="*/ 113 h 126"/>
                <a:gd name="T56" fmla="*/ 49 w 122"/>
                <a:gd name="T57" fmla="*/ 111 h 126"/>
                <a:gd name="T58" fmla="*/ 70 w 122"/>
                <a:gd name="T59" fmla="*/ 113 h 126"/>
                <a:gd name="T60" fmla="*/ 28 w 122"/>
                <a:gd name="T61" fmla="*/ 29 h 126"/>
                <a:gd name="T62" fmla="*/ 35 w 122"/>
                <a:gd name="T63" fmla="*/ 24 h 126"/>
                <a:gd name="T64" fmla="*/ 78 w 122"/>
                <a:gd name="T65" fmla="*/ 111 h 126"/>
                <a:gd name="T66" fmla="*/ 70 w 122"/>
                <a:gd name="T67" fmla="*/ 113 h 126"/>
                <a:gd name="T68" fmla="*/ 14 w 122"/>
                <a:gd name="T69" fmla="*/ 70 h 126"/>
                <a:gd name="T70" fmla="*/ 13 w 122"/>
                <a:gd name="T71" fmla="*/ 58 h 126"/>
                <a:gd name="T72" fmla="*/ 36 w 122"/>
                <a:gd name="T73" fmla="*/ 104 h 126"/>
                <a:gd name="T74" fmla="*/ 14 w 122"/>
                <a:gd name="T75" fmla="*/ 7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2" h="126">
                  <a:moveTo>
                    <a:pt x="56" y="4"/>
                  </a:moveTo>
                  <a:cubicBezTo>
                    <a:pt x="24" y="7"/>
                    <a:pt x="0" y="35"/>
                    <a:pt x="1" y="67"/>
                  </a:cubicBezTo>
                  <a:cubicBezTo>
                    <a:pt x="2" y="98"/>
                    <a:pt x="33" y="126"/>
                    <a:pt x="65" y="126"/>
                  </a:cubicBezTo>
                  <a:cubicBezTo>
                    <a:pt x="65" y="126"/>
                    <a:pt x="65" y="126"/>
                    <a:pt x="66" y="126"/>
                  </a:cubicBezTo>
                  <a:cubicBezTo>
                    <a:pt x="99" y="122"/>
                    <a:pt x="122" y="101"/>
                    <a:pt x="119" y="67"/>
                  </a:cubicBezTo>
                  <a:cubicBezTo>
                    <a:pt x="117" y="34"/>
                    <a:pt x="93" y="0"/>
                    <a:pt x="56" y="4"/>
                  </a:cubicBezTo>
                  <a:close/>
                  <a:moveTo>
                    <a:pt x="100" y="95"/>
                  </a:moveTo>
                  <a:cubicBezTo>
                    <a:pt x="89" y="68"/>
                    <a:pt x="77" y="42"/>
                    <a:pt x="63" y="16"/>
                  </a:cubicBezTo>
                  <a:cubicBezTo>
                    <a:pt x="66" y="17"/>
                    <a:pt x="70" y="17"/>
                    <a:pt x="73" y="19"/>
                  </a:cubicBezTo>
                  <a:cubicBezTo>
                    <a:pt x="85" y="39"/>
                    <a:pt x="93" y="61"/>
                    <a:pt x="105" y="81"/>
                  </a:cubicBezTo>
                  <a:cubicBezTo>
                    <a:pt x="105" y="81"/>
                    <a:pt x="106" y="82"/>
                    <a:pt x="106" y="82"/>
                  </a:cubicBezTo>
                  <a:cubicBezTo>
                    <a:pt x="105" y="87"/>
                    <a:pt x="103" y="91"/>
                    <a:pt x="100" y="95"/>
                  </a:cubicBezTo>
                  <a:close/>
                  <a:moveTo>
                    <a:pt x="106" y="59"/>
                  </a:moveTo>
                  <a:cubicBezTo>
                    <a:pt x="107" y="61"/>
                    <a:pt x="107" y="64"/>
                    <a:pt x="107" y="67"/>
                  </a:cubicBezTo>
                  <a:cubicBezTo>
                    <a:pt x="100" y="54"/>
                    <a:pt x="94" y="40"/>
                    <a:pt x="87" y="27"/>
                  </a:cubicBezTo>
                  <a:cubicBezTo>
                    <a:pt x="97" y="34"/>
                    <a:pt x="104" y="46"/>
                    <a:pt x="106" y="59"/>
                  </a:cubicBezTo>
                  <a:close/>
                  <a:moveTo>
                    <a:pt x="53" y="17"/>
                  </a:moveTo>
                  <a:cubicBezTo>
                    <a:pt x="53" y="17"/>
                    <a:pt x="53" y="17"/>
                    <a:pt x="53" y="17"/>
                  </a:cubicBezTo>
                  <a:cubicBezTo>
                    <a:pt x="68" y="45"/>
                    <a:pt x="81" y="73"/>
                    <a:pt x="93" y="102"/>
                  </a:cubicBezTo>
                  <a:cubicBezTo>
                    <a:pt x="93" y="102"/>
                    <a:pt x="94" y="102"/>
                    <a:pt x="94" y="102"/>
                  </a:cubicBezTo>
                  <a:cubicBezTo>
                    <a:pt x="91" y="104"/>
                    <a:pt x="89" y="106"/>
                    <a:pt x="86" y="108"/>
                  </a:cubicBezTo>
                  <a:cubicBezTo>
                    <a:pt x="72" y="78"/>
                    <a:pt x="57" y="49"/>
                    <a:pt x="43" y="20"/>
                  </a:cubicBezTo>
                  <a:cubicBezTo>
                    <a:pt x="46" y="18"/>
                    <a:pt x="49" y="18"/>
                    <a:pt x="51" y="17"/>
                  </a:cubicBezTo>
                  <a:cubicBezTo>
                    <a:pt x="52" y="17"/>
                    <a:pt x="53" y="17"/>
                    <a:pt x="53" y="17"/>
                  </a:cubicBezTo>
                  <a:close/>
                  <a:moveTo>
                    <a:pt x="49" y="111"/>
                  </a:moveTo>
                  <a:cubicBezTo>
                    <a:pt x="39" y="89"/>
                    <a:pt x="28" y="67"/>
                    <a:pt x="17" y="45"/>
                  </a:cubicBezTo>
                  <a:cubicBezTo>
                    <a:pt x="18" y="42"/>
                    <a:pt x="20" y="40"/>
                    <a:pt x="22" y="37"/>
                  </a:cubicBezTo>
                  <a:cubicBezTo>
                    <a:pt x="33" y="63"/>
                    <a:pt x="46" y="88"/>
                    <a:pt x="60" y="113"/>
                  </a:cubicBezTo>
                  <a:cubicBezTo>
                    <a:pt x="56" y="113"/>
                    <a:pt x="53" y="112"/>
                    <a:pt x="49" y="111"/>
                  </a:cubicBezTo>
                  <a:close/>
                  <a:moveTo>
                    <a:pt x="70" y="113"/>
                  </a:moveTo>
                  <a:cubicBezTo>
                    <a:pt x="55" y="86"/>
                    <a:pt x="41" y="58"/>
                    <a:pt x="28" y="29"/>
                  </a:cubicBezTo>
                  <a:cubicBezTo>
                    <a:pt x="30" y="27"/>
                    <a:pt x="33" y="25"/>
                    <a:pt x="35" y="24"/>
                  </a:cubicBezTo>
                  <a:cubicBezTo>
                    <a:pt x="49" y="53"/>
                    <a:pt x="64" y="82"/>
                    <a:pt x="78" y="111"/>
                  </a:cubicBezTo>
                  <a:cubicBezTo>
                    <a:pt x="75" y="112"/>
                    <a:pt x="73" y="113"/>
                    <a:pt x="70" y="113"/>
                  </a:cubicBezTo>
                  <a:close/>
                  <a:moveTo>
                    <a:pt x="14" y="70"/>
                  </a:moveTo>
                  <a:cubicBezTo>
                    <a:pt x="13" y="66"/>
                    <a:pt x="13" y="62"/>
                    <a:pt x="13" y="58"/>
                  </a:cubicBezTo>
                  <a:cubicBezTo>
                    <a:pt x="21" y="74"/>
                    <a:pt x="28" y="89"/>
                    <a:pt x="36" y="104"/>
                  </a:cubicBezTo>
                  <a:cubicBezTo>
                    <a:pt x="24" y="96"/>
                    <a:pt x="16" y="83"/>
                    <a:pt x="14" y="7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595688" y="5156201"/>
              <a:ext cx="873125" cy="825500"/>
            </a:xfrm>
            <a:custGeom>
              <a:avLst/>
              <a:gdLst>
                <a:gd name="T0" fmla="*/ 12 w 341"/>
                <a:gd name="T1" fmla="*/ 185 h 322"/>
                <a:gd name="T2" fmla="*/ 166 w 341"/>
                <a:gd name="T3" fmla="*/ 322 h 322"/>
                <a:gd name="T4" fmla="*/ 272 w 341"/>
                <a:gd name="T5" fmla="*/ 68 h 322"/>
                <a:gd name="T6" fmla="*/ 272 w 341"/>
                <a:gd name="T7" fmla="*/ 68 h 322"/>
                <a:gd name="T8" fmla="*/ 247 w 341"/>
                <a:gd name="T9" fmla="*/ 92 h 322"/>
                <a:gd name="T10" fmla="*/ 313 w 341"/>
                <a:gd name="T11" fmla="*/ 196 h 322"/>
                <a:gd name="T12" fmla="*/ 278 w 341"/>
                <a:gd name="T13" fmla="*/ 184 h 322"/>
                <a:gd name="T14" fmla="*/ 306 w 341"/>
                <a:gd name="T15" fmla="*/ 219 h 322"/>
                <a:gd name="T16" fmla="*/ 271 w 341"/>
                <a:gd name="T17" fmla="*/ 208 h 322"/>
                <a:gd name="T18" fmla="*/ 293 w 341"/>
                <a:gd name="T19" fmla="*/ 243 h 322"/>
                <a:gd name="T20" fmla="*/ 71 w 341"/>
                <a:gd name="T21" fmla="*/ 160 h 322"/>
                <a:gd name="T22" fmla="*/ 164 w 341"/>
                <a:gd name="T23" fmla="*/ 262 h 322"/>
                <a:gd name="T24" fmla="*/ 243 w 341"/>
                <a:gd name="T25" fmla="*/ 246 h 322"/>
                <a:gd name="T26" fmla="*/ 237 w 341"/>
                <a:gd name="T27" fmla="*/ 291 h 322"/>
                <a:gd name="T28" fmla="*/ 247 w 341"/>
                <a:gd name="T29" fmla="*/ 286 h 322"/>
                <a:gd name="T30" fmla="*/ 200 w 341"/>
                <a:gd name="T31" fmla="*/ 269 h 322"/>
                <a:gd name="T32" fmla="*/ 219 w 341"/>
                <a:gd name="T33" fmla="*/ 300 h 322"/>
                <a:gd name="T34" fmla="*/ 191 w 341"/>
                <a:gd name="T35" fmla="*/ 271 h 322"/>
                <a:gd name="T36" fmla="*/ 184 w 341"/>
                <a:gd name="T37" fmla="*/ 309 h 322"/>
                <a:gd name="T38" fmla="*/ 172 w 341"/>
                <a:gd name="T39" fmla="*/ 274 h 322"/>
                <a:gd name="T40" fmla="*/ 166 w 341"/>
                <a:gd name="T41" fmla="*/ 310 h 322"/>
                <a:gd name="T42" fmla="*/ 151 w 341"/>
                <a:gd name="T43" fmla="*/ 272 h 322"/>
                <a:gd name="T44" fmla="*/ 112 w 341"/>
                <a:gd name="T45" fmla="*/ 298 h 322"/>
                <a:gd name="T46" fmla="*/ 61 w 341"/>
                <a:gd name="T47" fmla="*/ 190 h 322"/>
                <a:gd name="T48" fmla="*/ 128 w 341"/>
                <a:gd name="T49" fmla="*/ 304 h 322"/>
                <a:gd name="T50" fmla="*/ 21 w 341"/>
                <a:gd name="T51" fmla="*/ 162 h 322"/>
                <a:gd name="T52" fmla="*/ 98 w 341"/>
                <a:gd name="T53" fmla="*/ 290 h 322"/>
                <a:gd name="T54" fmla="*/ 44 w 341"/>
                <a:gd name="T55" fmla="*/ 124 h 322"/>
                <a:gd name="T56" fmla="*/ 59 w 341"/>
                <a:gd name="T57" fmla="*/ 167 h 322"/>
                <a:gd name="T58" fmla="*/ 46 w 341"/>
                <a:gd name="T59" fmla="*/ 87 h 322"/>
                <a:gd name="T60" fmla="*/ 54 w 341"/>
                <a:gd name="T61" fmla="*/ 123 h 322"/>
                <a:gd name="T62" fmla="*/ 58 w 341"/>
                <a:gd name="T63" fmla="*/ 71 h 322"/>
                <a:gd name="T64" fmla="*/ 52 w 341"/>
                <a:gd name="T65" fmla="*/ 79 h 322"/>
                <a:gd name="T66" fmla="*/ 90 w 341"/>
                <a:gd name="T67" fmla="*/ 90 h 322"/>
                <a:gd name="T68" fmla="*/ 72 w 341"/>
                <a:gd name="T69" fmla="*/ 58 h 322"/>
                <a:gd name="T70" fmla="*/ 97 w 341"/>
                <a:gd name="T71" fmla="*/ 84 h 322"/>
                <a:gd name="T72" fmla="*/ 119 w 341"/>
                <a:gd name="T73" fmla="*/ 30 h 322"/>
                <a:gd name="T74" fmla="*/ 111 w 341"/>
                <a:gd name="T75" fmla="*/ 33 h 322"/>
                <a:gd name="T76" fmla="*/ 156 w 341"/>
                <a:gd name="T77" fmla="*/ 57 h 322"/>
                <a:gd name="T78" fmla="*/ 138 w 341"/>
                <a:gd name="T79" fmla="*/ 25 h 322"/>
                <a:gd name="T80" fmla="*/ 166 w 341"/>
                <a:gd name="T81" fmla="*/ 57 h 322"/>
                <a:gd name="T82" fmla="*/ 103 w 341"/>
                <a:gd name="T83" fmla="*/ 37 h 322"/>
                <a:gd name="T84" fmla="*/ 94 w 341"/>
                <a:gd name="T85" fmla="*/ 41 h 322"/>
                <a:gd name="T86" fmla="*/ 140 w 341"/>
                <a:gd name="T87" fmla="*/ 307 h 322"/>
                <a:gd name="T88" fmla="*/ 153 w 341"/>
                <a:gd name="T89" fmla="*/ 309 h 322"/>
                <a:gd name="T90" fmla="*/ 200 w 341"/>
                <a:gd name="T91" fmla="*/ 27 h 322"/>
                <a:gd name="T92" fmla="*/ 188 w 341"/>
                <a:gd name="T93" fmla="*/ 24 h 322"/>
                <a:gd name="T94" fmla="*/ 248 w 341"/>
                <a:gd name="T95" fmla="*/ 46 h 322"/>
                <a:gd name="T96" fmla="*/ 314 w 341"/>
                <a:gd name="T97" fmla="*/ 161 h 322"/>
                <a:gd name="T98" fmla="*/ 237 w 341"/>
                <a:gd name="T99" fmla="*/ 40 h 322"/>
                <a:gd name="T100" fmla="*/ 190 w 341"/>
                <a:gd name="T101" fmla="*/ 59 h 322"/>
                <a:gd name="T102" fmla="*/ 57 w 341"/>
                <a:gd name="T103" fmla="*/ 258 h 322"/>
                <a:gd name="T104" fmla="*/ 57 w 341"/>
                <a:gd name="T105" fmla="*/ 258 h 322"/>
                <a:gd name="T106" fmla="*/ 250 w 341"/>
                <a:gd name="T107" fmla="*/ 240 h 322"/>
                <a:gd name="T108" fmla="*/ 269 w 341"/>
                <a:gd name="T109" fmla="*/ 270 h 322"/>
                <a:gd name="T110" fmla="*/ 267 w 341"/>
                <a:gd name="T111" fmla="*/ 217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1" h="322">
                  <a:moveTo>
                    <a:pt x="268" y="45"/>
                  </a:moveTo>
                  <a:cubicBezTo>
                    <a:pt x="223" y="4"/>
                    <a:pt x="144" y="0"/>
                    <a:pt x="91" y="29"/>
                  </a:cubicBezTo>
                  <a:cubicBezTo>
                    <a:pt x="39" y="57"/>
                    <a:pt x="0" y="126"/>
                    <a:pt x="12" y="185"/>
                  </a:cubicBezTo>
                  <a:cubicBezTo>
                    <a:pt x="16" y="203"/>
                    <a:pt x="21" y="222"/>
                    <a:pt x="28" y="238"/>
                  </a:cubicBezTo>
                  <a:cubicBezTo>
                    <a:pt x="36" y="255"/>
                    <a:pt x="50" y="269"/>
                    <a:pt x="64" y="281"/>
                  </a:cubicBezTo>
                  <a:cubicBezTo>
                    <a:pt x="92" y="308"/>
                    <a:pt x="128" y="321"/>
                    <a:pt x="166" y="322"/>
                  </a:cubicBezTo>
                  <a:cubicBezTo>
                    <a:pt x="231" y="320"/>
                    <a:pt x="292" y="285"/>
                    <a:pt x="317" y="223"/>
                  </a:cubicBezTo>
                  <a:cubicBezTo>
                    <a:pt x="341" y="162"/>
                    <a:pt x="316" y="89"/>
                    <a:pt x="268" y="45"/>
                  </a:cubicBezTo>
                  <a:close/>
                  <a:moveTo>
                    <a:pt x="272" y="68"/>
                  </a:moveTo>
                  <a:cubicBezTo>
                    <a:pt x="289" y="88"/>
                    <a:pt x="302" y="111"/>
                    <a:pt x="310" y="136"/>
                  </a:cubicBezTo>
                  <a:cubicBezTo>
                    <a:pt x="296" y="111"/>
                    <a:pt x="281" y="87"/>
                    <a:pt x="267" y="62"/>
                  </a:cubicBezTo>
                  <a:cubicBezTo>
                    <a:pt x="269" y="64"/>
                    <a:pt x="271" y="66"/>
                    <a:pt x="272" y="68"/>
                  </a:cubicBezTo>
                  <a:close/>
                  <a:moveTo>
                    <a:pt x="310" y="207"/>
                  </a:moveTo>
                  <a:cubicBezTo>
                    <a:pt x="298" y="187"/>
                    <a:pt x="288" y="166"/>
                    <a:pt x="276" y="146"/>
                  </a:cubicBezTo>
                  <a:cubicBezTo>
                    <a:pt x="271" y="126"/>
                    <a:pt x="261" y="107"/>
                    <a:pt x="247" y="92"/>
                  </a:cubicBezTo>
                  <a:cubicBezTo>
                    <a:pt x="236" y="71"/>
                    <a:pt x="225" y="50"/>
                    <a:pt x="213" y="30"/>
                  </a:cubicBezTo>
                  <a:cubicBezTo>
                    <a:pt x="216" y="31"/>
                    <a:pt x="219" y="32"/>
                    <a:pt x="222" y="33"/>
                  </a:cubicBezTo>
                  <a:cubicBezTo>
                    <a:pt x="256" y="85"/>
                    <a:pt x="283" y="142"/>
                    <a:pt x="313" y="196"/>
                  </a:cubicBezTo>
                  <a:cubicBezTo>
                    <a:pt x="312" y="200"/>
                    <a:pt x="311" y="204"/>
                    <a:pt x="310" y="207"/>
                  </a:cubicBezTo>
                  <a:close/>
                  <a:moveTo>
                    <a:pt x="302" y="227"/>
                  </a:moveTo>
                  <a:cubicBezTo>
                    <a:pt x="294" y="212"/>
                    <a:pt x="285" y="198"/>
                    <a:pt x="278" y="184"/>
                  </a:cubicBezTo>
                  <a:cubicBezTo>
                    <a:pt x="278" y="182"/>
                    <a:pt x="278" y="180"/>
                    <a:pt x="278" y="177"/>
                  </a:cubicBezTo>
                  <a:cubicBezTo>
                    <a:pt x="278" y="175"/>
                    <a:pt x="279" y="172"/>
                    <a:pt x="278" y="169"/>
                  </a:cubicBezTo>
                  <a:cubicBezTo>
                    <a:pt x="288" y="186"/>
                    <a:pt x="296" y="202"/>
                    <a:pt x="306" y="219"/>
                  </a:cubicBezTo>
                  <a:cubicBezTo>
                    <a:pt x="305" y="221"/>
                    <a:pt x="304" y="224"/>
                    <a:pt x="302" y="227"/>
                  </a:cubicBezTo>
                  <a:close/>
                  <a:moveTo>
                    <a:pt x="293" y="243"/>
                  </a:moveTo>
                  <a:cubicBezTo>
                    <a:pt x="286" y="231"/>
                    <a:pt x="279" y="219"/>
                    <a:pt x="271" y="208"/>
                  </a:cubicBezTo>
                  <a:cubicBezTo>
                    <a:pt x="273" y="205"/>
                    <a:pt x="274" y="201"/>
                    <a:pt x="275" y="198"/>
                  </a:cubicBezTo>
                  <a:cubicBezTo>
                    <a:pt x="282" y="210"/>
                    <a:pt x="290" y="223"/>
                    <a:pt x="297" y="236"/>
                  </a:cubicBezTo>
                  <a:cubicBezTo>
                    <a:pt x="296" y="238"/>
                    <a:pt x="295" y="241"/>
                    <a:pt x="293" y="243"/>
                  </a:cubicBezTo>
                  <a:close/>
                  <a:moveTo>
                    <a:pt x="164" y="262"/>
                  </a:moveTo>
                  <a:cubicBezTo>
                    <a:pt x="139" y="260"/>
                    <a:pt x="115" y="252"/>
                    <a:pt x="97" y="235"/>
                  </a:cubicBezTo>
                  <a:cubicBezTo>
                    <a:pt x="77" y="217"/>
                    <a:pt x="70" y="186"/>
                    <a:pt x="71" y="160"/>
                  </a:cubicBezTo>
                  <a:cubicBezTo>
                    <a:pt x="73" y="104"/>
                    <a:pt x="129" y="60"/>
                    <a:pt x="185" y="70"/>
                  </a:cubicBezTo>
                  <a:cubicBezTo>
                    <a:pt x="232" y="79"/>
                    <a:pt x="268" y="125"/>
                    <a:pt x="266" y="173"/>
                  </a:cubicBezTo>
                  <a:cubicBezTo>
                    <a:pt x="264" y="228"/>
                    <a:pt x="215" y="262"/>
                    <a:pt x="164" y="262"/>
                  </a:cubicBezTo>
                  <a:close/>
                  <a:moveTo>
                    <a:pt x="254" y="281"/>
                  </a:moveTo>
                  <a:cubicBezTo>
                    <a:pt x="248" y="272"/>
                    <a:pt x="242" y="262"/>
                    <a:pt x="236" y="252"/>
                  </a:cubicBezTo>
                  <a:cubicBezTo>
                    <a:pt x="238" y="250"/>
                    <a:pt x="241" y="248"/>
                    <a:pt x="243" y="246"/>
                  </a:cubicBezTo>
                  <a:cubicBezTo>
                    <a:pt x="250" y="255"/>
                    <a:pt x="256" y="265"/>
                    <a:pt x="262" y="276"/>
                  </a:cubicBezTo>
                  <a:cubicBezTo>
                    <a:pt x="260" y="278"/>
                    <a:pt x="257" y="280"/>
                    <a:pt x="254" y="281"/>
                  </a:cubicBezTo>
                  <a:close/>
                  <a:moveTo>
                    <a:pt x="237" y="291"/>
                  </a:moveTo>
                  <a:cubicBezTo>
                    <a:pt x="231" y="281"/>
                    <a:pt x="225" y="272"/>
                    <a:pt x="219" y="262"/>
                  </a:cubicBezTo>
                  <a:cubicBezTo>
                    <a:pt x="222" y="260"/>
                    <a:pt x="225" y="258"/>
                    <a:pt x="228" y="257"/>
                  </a:cubicBezTo>
                  <a:cubicBezTo>
                    <a:pt x="235" y="267"/>
                    <a:pt x="241" y="276"/>
                    <a:pt x="247" y="286"/>
                  </a:cubicBezTo>
                  <a:cubicBezTo>
                    <a:pt x="244" y="288"/>
                    <a:pt x="241" y="290"/>
                    <a:pt x="237" y="291"/>
                  </a:cubicBezTo>
                  <a:close/>
                  <a:moveTo>
                    <a:pt x="219" y="300"/>
                  </a:moveTo>
                  <a:cubicBezTo>
                    <a:pt x="213" y="289"/>
                    <a:pt x="207" y="279"/>
                    <a:pt x="200" y="269"/>
                  </a:cubicBezTo>
                  <a:cubicBezTo>
                    <a:pt x="204" y="268"/>
                    <a:pt x="207" y="267"/>
                    <a:pt x="211" y="265"/>
                  </a:cubicBezTo>
                  <a:cubicBezTo>
                    <a:pt x="217" y="275"/>
                    <a:pt x="223" y="285"/>
                    <a:pt x="229" y="295"/>
                  </a:cubicBezTo>
                  <a:cubicBezTo>
                    <a:pt x="226" y="297"/>
                    <a:pt x="223" y="298"/>
                    <a:pt x="219" y="300"/>
                  </a:cubicBezTo>
                  <a:close/>
                  <a:moveTo>
                    <a:pt x="203" y="305"/>
                  </a:moveTo>
                  <a:cubicBezTo>
                    <a:pt x="196" y="294"/>
                    <a:pt x="189" y="283"/>
                    <a:pt x="182" y="273"/>
                  </a:cubicBezTo>
                  <a:cubicBezTo>
                    <a:pt x="185" y="272"/>
                    <a:pt x="188" y="272"/>
                    <a:pt x="191" y="271"/>
                  </a:cubicBezTo>
                  <a:cubicBezTo>
                    <a:pt x="198" y="281"/>
                    <a:pt x="204" y="292"/>
                    <a:pt x="211" y="303"/>
                  </a:cubicBezTo>
                  <a:cubicBezTo>
                    <a:pt x="208" y="303"/>
                    <a:pt x="205" y="304"/>
                    <a:pt x="203" y="305"/>
                  </a:cubicBezTo>
                  <a:close/>
                  <a:moveTo>
                    <a:pt x="184" y="309"/>
                  </a:moveTo>
                  <a:cubicBezTo>
                    <a:pt x="176" y="297"/>
                    <a:pt x="169" y="286"/>
                    <a:pt x="162" y="274"/>
                  </a:cubicBezTo>
                  <a:cubicBezTo>
                    <a:pt x="163" y="274"/>
                    <a:pt x="163" y="274"/>
                    <a:pt x="164" y="274"/>
                  </a:cubicBezTo>
                  <a:cubicBezTo>
                    <a:pt x="167" y="274"/>
                    <a:pt x="170" y="274"/>
                    <a:pt x="172" y="274"/>
                  </a:cubicBezTo>
                  <a:cubicBezTo>
                    <a:pt x="179" y="285"/>
                    <a:pt x="186" y="296"/>
                    <a:pt x="194" y="307"/>
                  </a:cubicBezTo>
                  <a:cubicBezTo>
                    <a:pt x="190" y="308"/>
                    <a:pt x="187" y="308"/>
                    <a:pt x="184" y="309"/>
                  </a:cubicBezTo>
                  <a:close/>
                  <a:moveTo>
                    <a:pt x="166" y="310"/>
                  </a:moveTo>
                  <a:cubicBezTo>
                    <a:pt x="166" y="310"/>
                    <a:pt x="165" y="310"/>
                    <a:pt x="164" y="310"/>
                  </a:cubicBezTo>
                  <a:cubicBezTo>
                    <a:pt x="156" y="297"/>
                    <a:pt x="148" y="284"/>
                    <a:pt x="140" y="270"/>
                  </a:cubicBezTo>
                  <a:cubicBezTo>
                    <a:pt x="144" y="271"/>
                    <a:pt x="147" y="272"/>
                    <a:pt x="151" y="272"/>
                  </a:cubicBezTo>
                  <a:cubicBezTo>
                    <a:pt x="158" y="285"/>
                    <a:pt x="166" y="298"/>
                    <a:pt x="174" y="310"/>
                  </a:cubicBezTo>
                  <a:cubicBezTo>
                    <a:pt x="171" y="310"/>
                    <a:pt x="169" y="310"/>
                    <a:pt x="166" y="310"/>
                  </a:cubicBezTo>
                  <a:close/>
                  <a:moveTo>
                    <a:pt x="112" y="298"/>
                  </a:moveTo>
                  <a:cubicBezTo>
                    <a:pt x="83" y="244"/>
                    <a:pt x="54" y="190"/>
                    <a:pt x="25" y="136"/>
                  </a:cubicBezTo>
                  <a:cubicBezTo>
                    <a:pt x="25" y="134"/>
                    <a:pt x="26" y="131"/>
                    <a:pt x="27" y="128"/>
                  </a:cubicBezTo>
                  <a:cubicBezTo>
                    <a:pt x="38" y="149"/>
                    <a:pt x="50" y="169"/>
                    <a:pt x="61" y="190"/>
                  </a:cubicBezTo>
                  <a:cubicBezTo>
                    <a:pt x="65" y="210"/>
                    <a:pt x="73" y="230"/>
                    <a:pt x="88" y="243"/>
                  </a:cubicBezTo>
                  <a:cubicBezTo>
                    <a:pt x="90" y="245"/>
                    <a:pt x="92" y="247"/>
                    <a:pt x="94" y="248"/>
                  </a:cubicBezTo>
                  <a:cubicBezTo>
                    <a:pt x="105" y="267"/>
                    <a:pt x="116" y="286"/>
                    <a:pt x="128" y="304"/>
                  </a:cubicBezTo>
                  <a:cubicBezTo>
                    <a:pt x="122" y="302"/>
                    <a:pt x="117" y="300"/>
                    <a:pt x="112" y="298"/>
                  </a:cubicBezTo>
                  <a:close/>
                  <a:moveTo>
                    <a:pt x="89" y="285"/>
                  </a:moveTo>
                  <a:cubicBezTo>
                    <a:pt x="65" y="244"/>
                    <a:pt x="42" y="204"/>
                    <a:pt x="21" y="162"/>
                  </a:cubicBezTo>
                  <a:cubicBezTo>
                    <a:pt x="21" y="160"/>
                    <a:pt x="21" y="159"/>
                    <a:pt x="22" y="158"/>
                  </a:cubicBezTo>
                  <a:cubicBezTo>
                    <a:pt x="22" y="155"/>
                    <a:pt x="22" y="153"/>
                    <a:pt x="22" y="151"/>
                  </a:cubicBezTo>
                  <a:cubicBezTo>
                    <a:pt x="47" y="197"/>
                    <a:pt x="72" y="244"/>
                    <a:pt x="98" y="290"/>
                  </a:cubicBezTo>
                  <a:cubicBezTo>
                    <a:pt x="95" y="289"/>
                    <a:pt x="92" y="287"/>
                    <a:pt x="89" y="285"/>
                  </a:cubicBezTo>
                  <a:close/>
                  <a:moveTo>
                    <a:pt x="34" y="108"/>
                  </a:moveTo>
                  <a:cubicBezTo>
                    <a:pt x="37" y="114"/>
                    <a:pt x="41" y="119"/>
                    <a:pt x="44" y="124"/>
                  </a:cubicBezTo>
                  <a:cubicBezTo>
                    <a:pt x="49" y="133"/>
                    <a:pt x="55" y="143"/>
                    <a:pt x="59" y="153"/>
                  </a:cubicBezTo>
                  <a:cubicBezTo>
                    <a:pt x="59" y="155"/>
                    <a:pt x="59" y="158"/>
                    <a:pt x="59" y="160"/>
                  </a:cubicBezTo>
                  <a:cubicBezTo>
                    <a:pt x="59" y="162"/>
                    <a:pt x="59" y="165"/>
                    <a:pt x="59" y="167"/>
                  </a:cubicBezTo>
                  <a:cubicBezTo>
                    <a:pt x="50" y="150"/>
                    <a:pt x="40" y="133"/>
                    <a:pt x="31" y="116"/>
                  </a:cubicBezTo>
                  <a:cubicBezTo>
                    <a:pt x="32" y="114"/>
                    <a:pt x="33" y="111"/>
                    <a:pt x="34" y="108"/>
                  </a:cubicBezTo>
                  <a:close/>
                  <a:moveTo>
                    <a:pt x="46" y="87"/>
                  </a:moveTo>
                  <a:cubicBezTo>
                    <a:pt x="54" y="100"/>
                    <a:pt x="60" y="113"/>
                    <a:pt x="66" y="126"/>
                  </a:cubicBezTo>
                  <a:cubicBezTo>
                    <a:pt x="65" y="130"/>
                    <a:pt x="63" y="134"/>
                    <a:pt x="62" y="138"/>
                  </a:cubicBezTo>
                  <a:cubicBezTo>
                    <a:pt x="59" y="133"/>
                    <a:pt x="57" y="128"/>
                    <a:pt x="54" y="123"/>
                  </a:cubicBezTo>
                  <a:cubicBezTo>
                    <a:pt x="49" y="115"/>
                    <a:pt x="43" y="107"/>
                    <a:pt x="40" y="98"/>
                  </a:cubicBezTo>
                  <a:cubicBezTo>
                    <a:pt x="42" y="94"/>
                    <a:pt x="44" y="91"/>
                    <a:pt x="46" y="87"/>
                  </a:cubicBezTo>
                  <a:close/>
                  <a:moveTo>
                    <a:pt x="58" y="71"/>
                  </a:moveTo>
                  <a:cubicBezTo>
                    <a:pt x="66" y="82"/>
                    <a:pt x="72" y="93"/>
                    <a:pt x="78" y="104"/>
                  </a:cubicBezTo>
                  <a:cubicBezTo>
                    <a:pt x="76" y="108"/>
                    <a:pt x="73" y="112"/>
                    <a:pt x="71" y="115"/>
                  </a:cubicBezTo>
                  <a:cubicBezTo>
                    <a:pt x="65" y="103"/>
                    <a:pt x="59" y="91"/>
                    <a:pt x="52" y="79"/>
                  </a:cubicBezTo>
                  <a:cubicBezTo>
                    <a:pt x="54" y="76"/>
                    <a:pt x="56" y="74"/>
                    <a:pt x="58" y="71"/>
                  </a:cubicBezTo>
                  <a:close/>
                  <a:moveTo>
                    <a:pt x="72" y="58"/>
                  </a:moveTo>
                  <a:cubicBezTo>
                    <a:pt x="78" y="69"/>
                    <a:pt x="84" y="79"/>
                    <a:pt x="90" y="90"/>
                  </a:cubicBezTo>
                  <a:cubicBezTo>
                    <a:pt x="88" y="92"/>
                    <a:pt x="86" y="94"/>
                    <a:pt x="84" y="97"/>
                  </a:cubicBezTo>
                  <a:cubicBezTo>
                    <a:pt x="78" y="85"/>
                    <a:pt x="72" y="75"/>
                    <a:pt x="65" y="64"/>
                  </a:cubicBezTo>
                  <a:cubicBezTo>
                    <a:pt x="67" y="62"/>
                    <a:pt x="69" y="60"/>
                    <a:pt x="72" y="58"/>
                  </a:cubicBezTo>
                  <a:close/>
                  <a:moveTo>
                    <a:pt x="87" y="46"/>
                  </a:moveTo>
                  <a:cubicBezTo>
                    <a:pt x="92" y="57"/>
                    <a:pt x="99" y="67"/>
                    <a:pt x="104" y="78"/>
                  </a:cubicBezTo>
                  <a:cubicBezTo>
                    <a:pt x="102" y="80"/>
                    <a:pt x="99" y="82"/>
                    <a:pt x="97" y="84"/>
                  </a:cubicBezTo>
                  <a:cubicBezTo>
                    <a:pt x="91" y="73"/>
                    <a:pt x="85" y="63"/>
                    <a:pt x="79" y="52"/>
                  </a:cubicBezTo>
                  <a:cubicBezTo>
                    <a:pt x="81" y="50"/>
                    <a:pt x="84" y="48"/>
                    <a:pt x="87" y="46"/>
                  </a:cubicBezTo>
                  <a:close/>
                  <a:moveTo>
                    <a:pt x="119" y="30"/>
                  </a:moveTo>
                  <a:cubicBezTo>
                    <a:pt x="124" y="41"/>
                    <a:pt x="130" y="51"/>
                    <a:pt x="136" y="62"/>
                  </a:cubicBezTo>
                  <a:cubicBezTo>
                    <a:pt x="134" y="63"/>
                    <a:pt x="131" y="64"/>
                    <a:pt x="128" y="65"/>
                  </a:cubicBezTo>
                  <a:cubicBezTo>
                    <a:pt x="122" y="54"/>
                    <a:pt x="117" y="44"/>
                    <a:pt x="111" y="33"/>
                  </a:cubicBezTo>
                  <a:cubicBezTo>
                    <a:pt x="113" y="32"/>
                    <a:pt x="116" y="31"/>
                    <a:pt x="119" y="30"/>
                  </a:cubicBezTo>
                  <a:close/>
                  <a:moveTo>
                    <a:pt x="138" y="25"/>
                  </a:moveTo>
                  <a:cubicBezTo>
                    <a:pt x="145" y="35"/>
                    <a:pt x="150" y="47"/>
                    <a:pt x="156" y="57"/>
                  </a:cubicBezTo>
                  <a:cubicBezTo>
                    <a:pt x="153" y="58"/>
                    <a:pt x="149" y="59"/>
                    <a:pt x="145" y="59"/>
                  </a:cubicBezTo>
                  <a:cubicBezTo>
                    <a:pt x="139" y="49"/>
                    <a:pt x="133" y="38"/>
                    <a:pt x="128" y="27"/>
                  </a:cubicBezTo>
                  <a:cubicBezTo>
                    <a:pt x="131" y="26"/>
                    <a:pt x="134" y="25"/>
                    <a:pt x="138" y="25"/>
                  </a:cubicBezTo>
                  <a:close/>
                  <a:moveTo>
                    <a:pt x="158" y="22"/>
                  </a:moveTo>
                  <a:cubicBezTo>
                    <a:pt x="164" y="34"/>
                    <a:pt x="171" y="46"/>
                    <a:pt x="178" y="57"/>
                  </a:cubicBezTo>
                  <a:cubicBezTo>
                    <a:pt x="174" y="57"/>
                    <a:pt x="170" y="57"/>
                    <a:pt x="166" y="57"/>
                  </a:cubicBezTo>
                  <a:cubicBezTo>
                    <a:pt x="160" y="46"/>
                    <a:pt x="155" y="34"/>
                    <a:pt x="148" y="23"/>
                  </a:cubicBezTo>
                  <a:cubicBezTo>
                    <a:pt x="151" y="23"/>
                    <a:pt x="155" y="22"/>
                    <a:pt x="158" y="22"/>
                  </a:cubicBezTo>
                  <a:close/>
                  <a:moveTo>
                    <a:pt x="103" y="37"/>
                  </a:moveTo>
                  <a:cubicBezTo>
                    <a:pt x="109" y="48"/>
                    <a:pt x="114" y="58"/>
                    <a:pt x="120" y="69"/>
                  </a:cubicBezTo>
                  <a:cubicBezTo>
                    <a:pt x="117" y="70"/>
                    <a:pt x="114" y="71"/>
                    <a:pt x="112" y="73"/>
                  </a:cubicBezTo>
                  <a:cubicBezTo>
                    <a:pt x="106" y="62"/>
                    <a:pt x="100" y="52"/>
                    <a:pt x="94" y="41"/>
                  </a:cubicBezTo>
                  <a:cubicBezTo>
                    <a:pt x="97" y="40"/>
                    <a:pt x="100" y="38"/>
                    <a:pt x="103" y="37"/>
                  </a:cubicBezTo>
                  <a:cubicBezTo>
                    <a:pt x="103" y="37"/>
                    <a:pt x="103" y="37"/>
                    <a:pt x="103" y="37"/>
                  </a:cubicBezTo>
                  <a:close/>
                  <a:moveTo>
                    <a:pt x="140" y="307"/>
                  </a:moveTo>
                  <a:cubicBezTo>
                    <a:pt x="130" y="291"/>
                    <a:pt x="121" y="275"/>
                    <a:pt x="111" y="259"/>
                  </a:cubicBezTo>
                  <a:cubicBezTo>
                    <a:pt x="117" y="262"/>
                    <a:pt x="122" y="265"/>
                    <a:pt x="128" y="267"/>
                  </a:cubicBezTo>
                  <a:cubicBezTo>
                    <a:pt x="136" y="281"/>
                    <a:pt x="144" y="295"/>
                    <a:pt x="153" y="309"/>
                  </a:cubicBezTo>
                  <a:cubicBezTo>
                    <a:pt x="149" y="309"/>
                    <a:pt x="145" y="308"/>
                    <a:pt x="140" y="307"/>
                  </a:cubicBezTo>
                  <a:cubicBezTo>
                    <a:pt x="140" y="307"/>
                    <a:pt x="140" y="307"/>
                    <a:pt x="140" y="307"/>
                  </a:cubicBezTo>
                  <a:close/>
                  <a:moveTo>
                    <a:pt x="200" y="27"/>
                  </a:moveTo>
                  <a:cubicBezTo>
                    <a:pt x="210" y="43"/>
                    <a:pt x="219" y="59"/>
                    <a:pt x="228" y="76"/>
                  </a:cubicBezTo>
                  <a:cubicBezTo>
                    <a:pt x="224" y="73"/>
                    <a:pt x="219" y="70"/>
                    <a:pt x="214" y="68"/>
                  </a:cubicBezTo>
                  <a:cubicBezTo>
                    <a:pt x="205" y="53"/>
                    <a:pt x="197" y="39"/>
                    <a:pt x="188" y="24"/>
                  </a:cubicBezTo>
                  <a:cubicBezTo>
                    <a:pt x="192" y="25"/>
                    <a:pt x="196" y="26"/>
                    <a:pt x="200" y="27"/>
                  </a:cubicBezTo>
                  <a:close/>
                  <a:moveTo>
                    <a:pt x="237" y="40"/>
                  </a:moveTo>
                  <a:cubicBezTo>
                    <a:pt x="241" y="42"/>
                    <a:pt x="244" y="44"/>
                    <a:pt x="248" y="46"/>
                  </a:cubicBezTo>
                  <a:cubicBezTo>
                    <a:pt x="248" y="46"/>
                    <a:pt x="248" y="47"/>
                    <a:pt x="248" y="47"/>
                  </a:cubicBezTo>
                  <a:cubicBezTo>
                    <a:pt x="270" y="85"/>
                    <a:pt x="291" y="122"/>
                    <a:pt x="313" y="159"/>
                  </a:cubicBezTo>
                  <a:cubicBezTo>
                    <a:pt x="313" y="160"/>
                    <a:pt x="314" y="161"/>
                    <a:pt x="314" y="161"/>
                  </a:cubicBezTo>
                  <a:cubicBezTo>
                    <a:pt x="315" y="165"/>
                    <a:pt x="315" y="168"/>
                    <a:pt x="315" y="172"/>
                  </a:cubicBezTo>
                  <a:cubicBezTo>
                    <a:pt x="315" y="175"/>
                    <a:pt x="315" y="178"/>
                    <a:pt x="315" y="181"/>
                  </a:cubicBezTo>
                  <a:cubicBezTo>
                    <a:pt x="289" y="134"/>
                    <a:pt x="266" y="85"/>
                    <a:pt x="237" y="40"/>
                  </a:cubicBezTo>
                  <a:close/>
                  <a:moveTo>
                    <a:pt x="177" y="23"/>
                  </a:moveTo>
                  <a:cubicBezTo>
                    <a:pt x="185" y="36"/>
                    <a:pt x="192" y="49"/>
                    <a:pt x="200" y="62"/>
                  </a:cubicBezTo>
                  <a:cubicBezTo>
                    <a:pt x="197" y="61"/>
                    <a:pt x="193" y="60"/>
                    <a:pt x="190" y="59"/>
                  </a:cubicBezTo>
                  <a:cubicBezTo>
                    <a:pt x="182" y="47"/>
                    <a:pt x="175" y="35"/>
                    <a:pt x="168" y="22"/>
                  </a:cubicBezTo>
                  <a:cubicBezTo>
                    <a:pt x="171" y="22"/>
                    <a:pt x="174" y="23"/>
                    <a:pt x="177" y="23"/>
                  </a:cubicBezTo>
                  <a:close/>
                  <a:moveTo>
                    <a:pt x="57" y="258"/>
                  </a:moveTo>
                  <a:cubicBezTo>
                    <a:pt x="40" y="240"/>
                    <a:pt x="27" y="212"/>
                    <a:pt x="23" y="185"/>
                  </a:cubicBezTo>
                  <a:cubicBezTo>
                    <a:pt x="38" y="213"/>
                    <a:pt x="53" y="241"/>
                    <a:pt x="69" y="269"/>
                  </a:cubicBezTo>
                  <a:cubicBezTo>
                    <a:pt x="65" y="266"/>
                    <a:pt x="61" y="262"/>
                    <a:pt x="57" y="258"/>
                  </a:cubicBezTo>
                  <a:close/>
                  <a:moveTo>
                    <a:pt x="269" y="270"/>
                  </a:moveTo>
                  <a:cubicBezTo>
                    <a:pt x="264" y="260"/>
                    <a:pt x="257" y="250"/>
                    <a:pt x="251" y="241"/>
                  </a:cubicBezTo>
                  <a:cubicBezTo>
                    <a:pt x="250" y="240"/>
                    <a:pt x="250" y="240"/>
                    <a:pt x="250" y="240"/>
                  </a:cubicBezTo>
                  <a:cubicBezTo>
                    <a:pt x="252" y="238"/>
                    <a:pt x="254" y="236"/>
                    <a:pt x="255" y="234"/>
                  </a:cubicBezTo>
                  <a:cubicBezTo>
                    <a:pt x="262" y="244"/>
                    <a:pt x="268" y="255"/>
                    <a:pt x="275" y="265"/>
                  </a:cubicBezTo>
                  <a:cubicBezTo>
                    <a:pt x="273" y="266"/>
                    <a:pt x="271" y="268"/>
                    <a:pt x="269" y="270"/>
                  </a:cubicBezTo>
                  <a:close/>
                  <a:moveTo>
                    <a:pt x="281" y="258"/>
                  </a:moveTo>
                  <a:cubicBezTo>
                    <a:pt x="274" y="248"/>
                    <a:pt x="268" y="237"/>
                    <a:pt x="261" y="226"/>
                  </a:cubicBezTo>
                  <a:cubicBezTo>
                    <a:pt x="263" y="224"/>
                    <a:pt x="265" y="221"/>
                    <a:pt x="267" y="217"/>
                  </a:cubicBezTo>
                  <a:cubicBezTo>
                    <a:pt x="274" y="228"/>
                    <a:pt x="281" y="239"/>
                    <a:pt x="287" y="251"/>
                  </a:cubicBezTo>
                  <a:cubicBezTo>
                    <a:pt x="285" y="253"/>
                    <a:pt x="283" y="256"/>
                    <a:pt x="281" y="25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62338" y="5048251"/>
              <a:ext cx="1106488" cy="1058863"/>
            </a:xfrm>
            <a:custGeom>
              <a:avLst/>
              <a:gdLst>
                <a:gd name="T0" fmla="*/ 420 w 432"/>
                <a:gd name="T1" fmla="*/ 161 h 413"/>
                <a:gd name="T2" fmla="*/ 357 w 432"/>
                <a:gd name="T3" fmla="*/ 61 h 413"/>
                <a:gd name="T4" fmla="*/ 248 w 432"/>
                <a:gd name="T5" fmla="*/ 5 h 413"/>
                <a:gd name="T6" fmla="*/ 111 w 432"/>
                <a:gd name="T7" fmla="*/ 31 h 413"/>
                <a:gd name="T8" fmla="*/ 19 w 432"/>
                <a:gd name="T9" fmla="*/ 251 h 413"/>
                <a:gd name="T10" fmla="*/ 222 w 432"/>
                <a:gd name="T11" fmla="*/ 412 h 413"/>
                <a:gd name="T12" fmla="*/ 406 w 432"/>
                <a:gd name="T13" fmla="*/ 295 h 413"/>
                <a:gd name="T14" fmla="*/ 420 w 432"/>
                <a:gd name="T15" fmla="*/ 161 h 413"/>
                <a:gd name="T16" fmla="*/ 406 w 432"/>
                <a:gd name="T17" fmla="*/ 261 h 413"/>
                <a:gd name="T18" fmla="*/ 334 w 432"/>
                <a:gd name="T19" fmla="*/ 368 h 413"/>
                <a:gd name="T20" fmla="*/ 222 w 432"/>
                <a:gd name="T21" fmla="*/ 400 h 413"/>
                <a:gd name="T22" fmla="*/ 40 w 432"/>
                <a:gd name="T23" fmla="*/ 278 h 413"/>
                <a:gd name="T24" fmla="*/ 33 w 432"/>
                <a:gd name="T25" fmla="*/ 152 h 413"/>
                <a:gd name="T26" fmla="*/ 94 w 432"/>
                <a:gd name="T27" fmla="*/ 61 h 413"/>
                <a:gd name="T28" fmla="*/ 144 w 432"/>
                <a:gd name="T29" fmla="*/ 27 h 413"/>
                <a:gd name="T30" fmla="*/ 213 w 432"/>
                <a:gd name="T31" fmla="*/ 16 h 413"/>
                <a:gd name="T32" fmla="*/ 329 w 432"/>
                <a:gd name="T33" fmla="*/ 54 h 413"/>
                <a:gd name="T34" fmla="*/ 406 w 432"/>
                <a:gd name="T35" fmla="*/ 261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2" h="413">
                  <a:moveTo>
                    <a:pt x="420" y="161"/>
                  </a:moveTo>
                  <a:cubicBezTo>
                    <a:pt x="410" y="122"/>
                    <a:pt x="386" y="88"/>
                    <a:pt x="357" y="61"/>
                  </a:cubicBezTo>
                  <a:cubicBezTo>
                    <a:pt x="326" y="33"/>
                    <a:pt x="289" y="9"/>
                    <a:pt x="248" y="5"/>
                  </a:cubicBezTo>
                  <a:cubicBezTo>
                    <a:pt x="203" y="0"/>
                    <a:pt x="149" y="5"/>
                    <a:pt x="111" y="31"/>
                  </a:cubicBezTo>
                  <a:cubicBezTo>
                    <a:pt x="38" y="82"/>
                    <a:pt x="0" y="162"/>
                    <a:pt x="19" y="251"/>
                  </a:cubicBezTo>
                  <a:cubicBezTo>
                    <a:pt x="39" y="346"/>
                    <a:pt x="125" y="412"/>
                    <a:pt x="222" y="412"/>
                  </a:cubicBezTo>
                  <a:cubicBezTo>
                    <a:pt x="302" y="413"/>
                    <a:pt x="375" y="371"/>
                    <a:pt x="406" y="295"/>
                  </a:cubicBezTo>
                  <a:cubicBezTo>
                    <a:pt x="424" y="253"/>
                    <a:pt x="432" y="206"/>
                    <a:pt x="420" y="161"/>
                  </a:cubicBezTo>
                  <a:close/>
                  <a:moveTo>
                    <a:pt x="406" y="261"/>
                  </a:moveTo>
                  <a:cubicBezTo>
                    <a:pt x="393" y="304"/>
                    <a:pt x="372" y="343"/>
                    <a:pt x="334" y="368"/>
                  </a:cubicBezTo>
                  <a:cubicBezTo>
                    <a:pt x="301" y="390"/>
                    <a:pt x="261" y="400"/>
                    <a:pt x="222" y="400"/>
                  </a:cubicBezTo>
                  <a:cubicBezTo>
                    <a:pt x="142" y="400"/>
                    <a:pt x="69" y="353"/>
                    <a:pt x="40" y="278"/>
                  </a:cubicBezTo>
                  <a:cubicBezTo>
                    <a:pt x="25" y="239"/>
                    <a:pt x="21" y="192"/>
                    <a:pt x="33" y="152"/>
                  </a:cubicBezTo>
                  <a:cubicBezTo>
                    <a:pt x="43" y="115"/>
                    <a:pt x="66" y="86"/>
                    <a:pt x="94" y="61"/>
                  </a:cubicBezTo>
                  <a:cubicBezTo>
                    <a:pt x="109" y="48"/>
                    <a:pt x="125" y="35"/>
                    <a:pt x="144" y="27"/>
                  </a:cubicBezTo>
                  <a:cubicBezTo>
                    <a:pt x="165" y="19"/>
                    <a:pt x="190" y="18"/>
                    <a:pt x="213" y="16"/>
                  </a:cubicBezTo>
                  <a:cubicBezTo>
                    <a:pt x="257" y="14"/>
                    <a:pt x="294" y="27"/>
                    <a:pt x="329" y="54"/>
                  </a:cubicBezTo>
                  <a:cubicBezTo>
                    <a:pt x="395" y="105"/>
                    <a:pt x="429" y="179"/>
                    <a:pt x="406" y="26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稻壳儿春秋广告/盗版必究        原创来源：http://chn.docer.com/works?userid=199329941#!/work_time"/>
            <p:cNvSpPr/>
            <p:nvPr/>
          </p:nvSpPr>
          <p:spPr bwMode="auto">
            <a:xfrm>
              <a:off x="3843338" y="5381626"/>
              <a:ext cx="79375" cy="82550"/>
            </a:xfrm>
            <a:custGeom>
              <a:avLst/>
              <a:gdLst>
                <a:gd name="T0" fmla="*/ 27 w 31"/>
                <a:gd name="T1" fmla="*/ 11 h 32"/>
                <a:gd name="T2" fmla="*/ 22 w 31"/>
                <a:gd name="T3" fmla="*/ 3 h 32"/>
                <a:gd name="T4" fmla="*/ 3 w 31"/>
                <a:gd name="T5" fmla="*/ 21 h 32"/>
                <a:gd name="T6" fmla="*/ 10 w 31"/>
                <a:gd name="T7" fmla="*/ 28 h 32"/>
                <a:gd name="T8" fmla="*/ 27 w 31"/>
                <a:gd name="T9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27" y="11"/>
                  </a:moveTo>
                  <a:cubicBezTo>
                    <a:pt x="31" y="8"/>
                    <a:pt x="27" y="0"/>
                    <a:pt x="22" y="3"/>
                  </a:cubicBezTo>
                  <a:cubicBezTo>
                    <a:pt x="15" y="9"/>
                    <a:pt x="9" y="15"/>
                    <a:pt x="3" y="21"/>
                  </a:cubicBezTo>
                  <a:cubicBezTo>
                    <a:pt x="0" y="26"/>
                    <a:pt x="6" y="32"/>
                    <a:pt x="10" y="28"/>
                  </a:cubicBezTo>
                  <a:cubicBezTo>
                    <a:pt x="15" y="22"/>
                    <a:pt x="20" y="16"/>
                    <a:pt x="27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稻壳儿春秋广告/盗版必究        原创来源：http://chn.docer.com/works?userid=199329941#!/work_time"/>
            <p:cNvSpPr/>
            <p:nvPr/>
          </p:nvSpPr>
          <p:spPr bwMode="auto">
            <a:xfrm>
              <a:off x="3884613" y="5402264"/>
              <a:ext cx="71438" cy="63500"/>
            </a:xfrm>
            <a:custGeom>
              <a:avLst/>
              <a:gdLst>
                <a:gd name="T0" fmla="*/ 4 w 28"/>
                <a:gd name="T1" fmla="*/ 15 h 25"/>
                <a:gd name="T2" fmla="*/ 11 w 28"/>
                <a:gd name="T3" fmla="*/ 21 h 25"/>
                <a:gd name="T4" fmla="*/ 23 w 28"/>
                <a:gd name="T5" fmla="*/ 11 h 25"/>
                <a:gd name="T6" fmla="*/ 19 w 28"/>
                <a:gd name="T7" fmla="*/ 3 h 25"/>
                <a:gd name="T8" fmla="*/ 4 w 28"/>
                <a:gd name="T9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4" y="15"/>
                  </a:moveTo>
                  <a:cubicBezTo>
                    <a:pt x="0" y="19"/>
                    <a:pt x="7" y="25"/>
                    <a:pt x="11" y="21"/>
                  </a:cubicBezTo>
                  <a:cubicBezTo>
                    <a:pt x="14" y="17"/>
                    <a:pt x="18" y="13"/>
                    <a:pt x="23" y="11"/>
                  </a:cubicBezTo>
                  <a:cubicBezTo>
                    <a:pt x="28" y="8"/>
                    <a:pt x="24" y="0"/>
                    <a:pt x="19" y="3"/>
                  </a:cubicBezTo>
                  <a:cubicBezTo>
                    <a:pt x="13" y="6"/>
                    <a:pt x="8" y="10"/>
                    <a:pt x="4" y="1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1" name="稻壳儿春秋广告/盗版必究        原创来源：http://chn.docer.com/works?userid=199329941#!/work_time"/>
          <p:cNvSpPr txBox="1"/>
          <p:nvPr/>
        </p:nvSpPr>
        <p:spPr>
          <a:xfrm>
            <a:off x="1252529" y="4141683"/>
            <a:ext cx="163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72" name="稻壳儿春秋广告/盗版必究        原创来源：http://chn.docer.com/works?userid=199329941#!/work_time"/>
          <p:cNvSpPr txBox="1"/>
          <p:nvPr/>
        </p:nvSpPr>
        <p:spPr>
          <a:xfrm>
            <a:off x="918531" y="4463572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grpSp>
        <p:nvGrpSpPr>
          <p:cNvPr id="75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4253732" y="2852096"/>
            <a:ext cx="1042987" cy="1139825"/>
            <a:chOff x="1519" y="2049"/>
            <a:chExt cx="657" cy="718"/>
          </a:xfrm>
        </p:grpSpPr>
        <p:sp>
          <p:nvSpPr>
            <p:cNvPr id="84" name="稻壳儿春秋广告/盗版必究        原创来源：http://chn.docer.com/works?userid=199329941#!/work_time"/>
            <p:cNvSpPr/>
            <p:nvPr/>
          </p:nvSpPr>
          <p:spPr bwMode="auto">
            <a:xfrm>
              <a:off x="1519" y="2097"/>
              <a:ext cx="46" cy="655"/>
            </a:xfrm>
            <a:custGeom>
              <a:avLst/>
              <a:gdLst>
                <a:gd name="T0" fmla="*/ 9 w 22"/>
                <a:gd name="T1" fmla="*/ 193 h 310"/>
                <a:gd name="T2" fmla="*/ 8 w 22"/>
                <a:gd name="T3" fmla="*/ 135 h 310"/>
                <a:gd name="T4" fmla="*/ 8 w 22"/>
                <a:gd name="T5" fmla="*/ 112 h 310"/>
                <a:gd name="T6" fmla="*/ 6 w 22"/>
                <a:gd name="T7" fmla="*/ 81 h 310"/>
                <a:gd name="T8" fmla="*/ 5 w 22"/>
                <a:gd name="T9" fmla="*/ 56 h 310"/>
                <a:gd name="T10" fmla="*/ 4 w 22"/>
                <a:gd name="T11" fmla="*/ 32 h 310"/>
                <a:gd name="T12" fmla="*/ 4 w 22"/>
                <a:gd name="T13" fmla="*/ 10 h 310"/>
                <a:gd name="T14" fmla="*/ 4 w 22"/>
                <a:gd name="T15" fmla="*/ 5 h 310"/>
                <a:gd name="T16" fmla="*/ 4 w 22"/>
                <a:gd name="T17" fmla="*/ 5 h 310"/>
                <a:gd name="T18" fmla="*/ 4 w 22"/>
                <a:gd name="T19" fmla="*/ 5 h 310"/>
                <a:gd name="T20" fmla="*/ 4 w 22"/>
                <a:gd name="T21" fmla="*/ 5 h 310"/>
                <a:gd name="T22" fmla="*/ 4 w 22"/>
                <a:gd name="T23" fmla="*/ 5 h 310"/>
                <a:gd name="T24" fmla="*/ 4 w 22"/>
                <a:gd name="T25" fmla="*/ 4 h 310"/>
                <a:gd name="T26" fmla="*/ 4 w 22"/>
                <a:gd name="T27" fmla="*/ 4 h 310"/>
                <a:gd name="T28" fmla="*/ 4 w 22"/>
                <a:gd name="T29" fmla="*/ 4 h 310"/>
                <a:gd name="T30" fmla="*/ 4 w 22"/>
                <a:gd name="T31" fmla="*/ 4 h 310"/>
                <a:gd name="T32" fmla="*/ 4 w 22"/>
                <a:gd name="T33" fmla="*/ 4 h 310"/>
                <a:gd name="T34" fmla="*/ 4 w 22"/>
                <a:gd name="T35" fmla="*/ 4 h 310"/>
                <a:gd name="T36" fmla="*/ 4 w 22"/>
                <a:gd name="T37" fmla="*/ 4 h 310"/>
                <a:gd name="T38" fmla="*/ 2 w 22"/>
                <a:gd name="T39" fmla="*/ 5 h 310"/>
                <a:gd name="T40" fmla="*/ 2 w 22"/>
                <a:gd name="T41" fmla="*/ 6 h 310"/>
                <a:gd name="T42" fmla="*/ 1 w 22"/>
                <a:gd name="T43" fmla="*/ 5 h 310"/>
                <a:gd name="T44" fmla="*/ 1 w 22"/>
                <a:gd name="T45" fmla="*/ 2 h 310"/>
                <a:gd name="T46" fmla="*/ 5 w 22"/>
                <a:gd name="T47" fmla="*/ 0 h 310"/>
                <a:gd name="T48" fmla="*/ 7 w 22"/>
                <a:gd name="T49" fmla="*/ 0 h 310"/>
                <a:gd name="T50" fmla="*/ 8 w 22"/>
                <a:gd name="T51" fmla="*/ 1 h 310"/>
                <a:gd name="T52" fmla="*/ 10 w 22"/>
                <a:gd name="T53" fmla="*/ 4 h 310"/>
                <a:gd name="T54" fmla="*/ 12 w 22"/>
                <a:gd name="T55" fmla="*/ 9 h 310"/>
                <a:gd name="T56" fmla="*/ 12 w 22"/>
                <a:gd name="T57" fmla="*/ 13 h 310"/>
                <a:gd name="T58" fmla="*/ 13 w 22"/>
                <a:gd name="T59" fmla="*/ 22 h 310"/>
                <a:gd name="T60" fmla="*/ 14 w 22"/>
                <a:gd name="T61" fmla="*/ 60 h 310"/>
                <a:gd name="T62" fmla="*/ 15 w 22"/>
                <a:gd name="T63" fmla="*/ 79 h 310"/>
                <a:gd name="T64" fmla="*/ 17 w 22"/>
                <a:gd name="T65" fmla="*/ 153 h 310"/>
                <a:gd name="T66" fmla="*/ 17 w 22"/>
                <a:gd name="T67" fmla="*/ 171 h 310"/>
                <a:gd name="T68" fmla="*/ 17 w 22"/>
                <a:gd name="T69" fmla="*/ 207 h 310"/>
                <a:gd name="T70" fmla="*/ 19 w 22"/>
                <a:gd name="T71" fmla="*/ 242 h 310"/>
                <a:gd name="T72" fmla="*/ 20 w 22"/>
                <a:gd name="T73" fmla="*/ 276 h 310"/>
                <a:gd name="T74" fmla="*/ 22 w 22"/>
                <a:gd name="T75" fmla="*/ 306 h 310"/>
                <a:gd name="T76" fmla="*/ 22 w 22"/>
                <a:gd name="T77" fmla="*/ 310 h 310"/>
                <a:gd name="T78" fmla="*/ 13 w 22"/>
                <a:gd name="T79" fmla="*/ 310 h 310"/>
                <a:gd name="T80" fmla="*/ 18 w 22"/>
                <a:gd name="T81" fmla="*/ 286 h 310"/>
                <a:gd name="T82" fmla="*/ 21 w 22"/>
                <a:gd name="T83" fmla="*/ 307 h 310"/>
                <a:gd name="T84" fmla="*/ 21 w 22"/>
                <a:gd name="T85" fmla="*/ 310 h 310"/>
                <a:gd name="T86" fmla="*/ 14 w 22"/>
                <a:gd name="T87" fmla="*/ 310 h 310"/>
                <a:gd name="T88" fmla="*/ 12 w 22"/>
                <a:gd name="T89" fmla="*/ 258 h 310"/>
                <a:gd name="T90" fmla="*/ 9 w 22"/>
                <a:gd name="T91" fmla="*/ 19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" h="310">
                  <a:moveTo>
                    <a:pt x="9" y="193"/>
                  </a:moveTo>
                  <a:cubicBezTo>
                    <a:pt x="8" y="156"/>
                    <a:pt x="8" y="144"/>
                    <a:pt x="8" y="135"/>
                  </a:cubicBezTo>
                  <a:cubicBezTo>
                    <a:pt x="8" y="126"/>
                    <a:pt x="8" y="121"/>
                    <a:pt x="8" y="112"/>
                  </a:cubicBezTo>
                  <a:cubicBezTo>
                    <a:pt x="7" y="102"/>
                    <a:pt x="7" y="91"/>
                    <a:pt x="6" y="81"/>
                  </a:cubicBezTo>
                  <a:cubicBezTo>
                    <a:pt x="6" y="73"/>
                    <a:pt x="6" y="63"/>
                    <a:pt x="5" y="56"/>
                  </a:cubicBezTo>
                  <a:cubicBezTo>
                    <a:pt x="4" y="47"/>
                    <a:pt x="4" y="40"/>
                    <a:pt x="4" y="32"/>
                  </a:cubicBezTo>
                  <a:cubicBezTo>
                    <a:pt x="4" y="26"/>
                    <a:pt x="4" y="17"/>
                    <a:pt x="4" y="10"/>
                  </a:cubicBezTo>
                  <a:cubicBezTo>
                    <a:pt x="4" y="8"/>
                    <a:pt x="5" y="6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1" y="1"/>
                    <a:pt x="2" y="0"/>
                    <a:pt x="5" y="0"/>
                  </a:cubicBezTo>
                  <a:cubicBezTo>
                    <a:pt x="6" y="0"/>
                    <a:pt x="6" y="0"/>
                    <a:pt x="7" y="0"/>
                  </a:cubicBezTo>
                  <a:cubicBezTo>
                    <a:pt x="7" y="0"/>
                    <a:pt x="8" y="1"/>
                    <a:pt x="8" y="1"/>
                  </a:cubicBezTo>
                  <a:cubicBezTo>
                    <a:pt x="9" y="2"/>
                    <a:pt x="10" y="3"/>
                    <a:pt x="10" y="4"/>
                  </a:cubicBezTo>
                  <a:cubicBezTo>
                    <a:pt x="11" y="5"/>
                    <a:pt x="11" y="7"/>
                    <a:pt x="12" y="9"/>
                  </a:cubicBezTo>
                  <a:cubicBezTo>
                    <a:pt x="12" y="10"/>
                    <a:pt x="12" y="12"/>
                    <a:pt x="12" y="13"/>
                  </a:cubicBezTo>
                  <a:cubicBezTo>
                    <a:pt x="12" y="16"/>
                    <a:pt x="13" y="19"/>
                    <a:pt x="13" y="22"/>
                  </a:cubicBezTo>
                  <a:cubicBezTo>
                    <a:pt x="13" y="34"/>
                    <a:pt x="13" y="48"/>
                    <a:pt x="14" y="60"/>
                  </a:cubicBezTo>
                  <a:cubicBezTo>
                    <a:pt x="14" y="67"/>
                    <a:pt x="14" y="74"/>
                    <a:pt x="15" y="79"/>
                  </a:cubicBezTo>
                  <a:cubicBezTo>
                    <a:pt x="17" y="104"/>
                    <a:pt x="17" y="129"/>
                    <a:pt x="17" y="153"/>
                  </a:cubicBezTo>
                  <a:cubicBezTo>
                    <a:pt x="17" y="159"/>
                    <a:pt x="17" y="166"/>
                    <a:pt x="17" y="171"/>
                  </a:cubicBezTo>
                  <a:cubicBezTo>
                    <a:pt x="16" y="182"/>
                    <a:pt x="16" y="195"/>
                    <a:pt x="17" y="207"/>
                  </a:cubicBezTo>
                  <a:cubicBezTo>
                    <a:pt x="18" y="219"/>
                    <a:pt x="19" y="224"/>
                    <a:pt x="19" y="242"/>
                  </a:cubicBezTo>
                  <a:cubicBezTo>
                    <a:pt x="19" y="259"/>
                    <a:pt x="20" y="265"/>
                    <a:pt x="20" y="276"/>
                  </a:cubicBezTo>
                  <a:cubicBezTo>
                    <a:pt x="21" y="282"/>
                    <a:pt x="22" y="291"/>
                    <a:pt x="22" y="306"/>
                  </a:cubicBezTo>
                  <a:cubicBezTo>
                    <a:pt x="22" y="307"/>
                    <a:pt x="22" y="309"/>
                    <a:pt x="22" y="310"/>
                  </a:cubicBezTo>
                  <a:cubicBezTo>
                    <a:pt x="19" y="310"/>
                    <a:pt x="16" y="310"/>
                    <a:pt x="13" y="310"/>
                  </a:cubicBezTo>
                  <a:cubicBezTo>
                    <a:pt x="14" y="297"/>
                    <a:pt x="16" y="286"/>
                    <a:pt x="18" y="286"/>
                  </a:cubicBezTo>
                  <a:cubicBezTo>
                    <a:pt x="20" y="286"/>
                    <a:pt x="21" y="301"/>
                    <a:pt x="21" y="307"/>
                  </a:cubicBezTo>
                  <a:cubicBezTo>
                    <a:pt x="21" y="308"/>
                    <a:pt x="21" y="309"/>
                    <a:pt x="21" y="310"/>
                  </a:cubicBezTo>
                  <a:cubicBezTo>
                    <a:pt x="14" y="310"/>
                    <a:pt x="14" y="310"/>
                    <a:pt x="14" y="310"/>
                  </a:cubicBezTo>
                  <a:cubicBezTo>
                    <a:pt x="12" y="288"/>
                    <a:pt x="13" y="281"/>
                    <a:pt x="12" y="258"/>
                  </a:cubicBezTo>
                  <a:cubicBezTo>
                    <a:pt x="10" y="235"/>
                    <a:pt x="9" y="231"/>
                    <a:pt x="9" y="193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稻壳儿春秋广告/盗版必究        原创来源：http://chn.docer.com/works?userid=199329941#!/work_time"/>
            <p:cNvSpPr/>
            <p:nvPr/>
          </p:nvSpPr>
          <p:spPr bwMode="auto">
            <a:xfrm>
              <a:off x="1521" y="2049"/>
              <a:ext cx="655" cy="669"/>
            </a:xfrm>
            <a:custGeom>
              <a:avLst/>
              <a:gdLst>
                <a:gd name="T0" fmla="*/ 295 w 310"/>
                <a:gd name="T1" fmla="*/ 68 h 317"/>
                <a:gd name="T2" fmla="*/ 293 w 310"/>
                <a:gd name="T3" fmla="*/ 27 h 317"/>
                <a:gd name="T4" fmla="*/ 291 w 310"/>
                <a:gd name="T5" fmla="*/ 21 h 317"/>
                <a:gd name="T6" fmla="*/ 288 w 310"/>
                <a:gd name="T7" fmla="*/ 18 h 317"/>
                <a:gd name="T8" fmla="*/ 276 w 310"/>
                <a:gd name="T9" fmla="*/ 16 h 317"/>
                <a:gd name="T10" fmla="*/ 243 w 310"/>
                <a:gd name="T11" fmla="*/ 12 h 317"/>
                <a:gd name="T12" fmla="*/ 203 w 310"/>
                <a:gd name="T13" fmla="*/ 11 h 317"/>
                <a:gd name="T14" fmla="*/ 149 w 310"/>
                <a:gd name="T15" fmla="*/ 15 h 317"/>
                <a:gd name="T16" fmla="*/ 105 w 310"/>
                <a:gd name="T17" fmla="*/ 21 h 317"/>
                <a:gd name="T18" fmla="*/ 64 w 310"/>
                <a:gd name="T19" fmla="*/ 29 h 317"/>
                <a:gd name="T20" fmla="*/ 25 w 310"/>
                <a:gd name="T21" fmla="*/ 37 h 317"/>
                <a:gd name="T22" fmla="*/ 1 w 310"/>
                <a:gd name="T23" fmla="*/ 39 h 317"/>
                <a:gd name="T24" fmla="*/ 46 w 310"/>
                <a:gd name="T25" fmla="*/ 24 h 317"/>
                <a:gd name="T26" fmla="*/ 112 w 310"/>
                <a:gd name="T27" fmla="*/ 12 h 317"/>
                <a:gd name="T28" fmla="*/ 145 w 310"/>
                <a:gd name="T29" fmla="*/ 7 h 317"/>
                <a:gd name="T30" fmla="*/ 277 w 310"/>
                <a:gd name="T31" fmla="*/ 7 h 317"/>
                <a:gd name="T32" fmla="*/ 285 w 310"/>
                <a:gd name="T33" fmla="*/ 8 h 317"/>
                <a:gd name="T34" fmla="*/ 294 w 310"/>
                <a:gd name="T35" fmla="*/ 12 h 317"/>
                <a:gd name="T36" fmla="*/ 300 w 310"/>
                <a:gd name="T37" fmla="*/ 20 h 317"/>
                <a:gd name="T38" fmla="*/ 301 w 310"/>
                <a:gd name="T39" fmla="*/ 28 h 317"/>
                <a:gd name="T40" fmla="*/ 305 w 310"/>
                <a:gd name="T41" fmla="*/ 93 h 317"/>
                <a:gd name="T42" fmla="*/ 308 w 310"/>
                <a:gd name="T43" fmla="*/ 154 h 317"/>
                <a:gd name="T44" fmla="*/ 309 w 310"/>
                <a:gd name="T45" fmla="*/ 215 h 317"/>
                <a:gd name="T46" fmla="*/ 310 w 310"/>
                <a:gd name="T47" fmla="*/ 267 h 317"/>
                <a:gd name="T48" fmla="*/ 305 w 310"/>
                <a:gd name="T49" fmla="*/ 317 h 317"/>
                <a:gd name="T50" fmla="*/ 302 w 310"/>
                <a:gd name="T51" fmla="*/ 280 h 317"/>
                <a:gd name="T52" fmla="*/ 301 w 310"/>
                <a:gd name="T53" fmla="*/ 183 h 317"/>
                <a:gd name="T54" fmla="*/ 298 w 310"/>
                <a:gd name="T55" fmla="*/ 135 h 317"/>
                <a:gd name="T56" fmla="*/ 295 w 310"/>
                <a:gd name="T57" fmla="*/ 68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317">
                  <a:moveTo>
                    <a:pt x="295" y="68"/>
                  </a:moveTo>
                  <a:cubicBezTo>
                    <a:pt x="294" y="52"/>
                    <a:pt x="294" y="38"/>
                    <a:pt x="293" y="27"/>
                  </a:cubicBezTo>
                  <a:cubicBezTo>
                    <a:pt x="293" y="24"/>
                    <a:pt x="292" y="22"/>
                    <a:pt x="291" y="21"/>
                  </a:cubicBezTo>
                  <a:cubicBezTo>
                    <a:pt x="290" y="20"/>
                    <a:pt x="289" y="19"/>
                    <a:pt x="288" y="18"/>
                  </a:cubicBezTo>
                  <a:cubicBezTo>
                    <a:pt x="284" y="17"/>
                    <a:pt x="280" y="16"/>
                    <a:pt x="276" y="16"/>
                  </a:cubicBezTo>
                  <a:cubicBezTo>
                    <a:pt x="260" y="14"/>
                    <a:pt x="251" y="13"/>
                    <a:pt x="243" y="12"/>
                  </a:cubicBezTo>
                  <a:cubicBezTo>
                    <a:pt x="227" y="11"/>
                    <a:pt x="218" y="10"/>
                    <a:pt x="203" y="11"/>
                  </a:cubicBezTo>
                  <a:cubicBezTo>
                    <a:pt x="186" y="12"/>
                    <a:pt x="167" y="13"/>
                    <a:pt x="149" y="15"/>
                  </a:cubicBezTo>
                  <a:cubicBezTo>
                    <a:pt x="134" y="16"/>
                    <a:pt x="118" y="19"/>
                    <a:pt x="105" y="21"/>
                  </a:cubicBezTo>
                  <a:cubicBezTo>
                    <a:pt x="90" y="24"/>
                    <a:pt x="77" y="27"/>
                    <a:pt x="64" y="29"/>
                  </a:cubicBezTo>
                  <a:cubicBezTo>
                    <a:pt x="53" y="31"/>
                    <a:pt x="38" y="34"/>
                    <a:pt x="25" y="37"/>
                  </a:cubicBezTo>
                  <a:cubicBezTo>
                    <a:pt x="11" y="39"/>
                    <a:pt x="1" y="41"/>
                    <a:pt x="1" y="39"/>
                  </a:cubicBezTo>
                  <a:cubicBezTo>
                    <a:pt x="0" y="36"/>
                    <a:pt x="25" y="28"/>
                    <a:pt x="46" y="24"/>
                  </a:cubicBezTo>
                  <a:cubicBezTo>
                    <a:pt x="67" y="19"/>
                    <a:pt x="90" y="15"/>
                    <a:pt x="112" y="12"/>
                  </a:cubicBezTo>
                  <a:cubicBezTo>
                    <a:pt x="123" y="10"/>
                    <a:pt x="135" y="8"/>
                    <a:pt x="145" y="7"/>
                  </a:cubicBezTo>
                  <a:cubicBezTo>
                    <a:pt x="188" y="0"/>
                    <a:pt x="233" y="0"/>
                    <a:pt x="277" y="7"/>
                  </a:cubicBezTo>
                  <a:cubicBezTo>
                    <a:pt x="280" y="7"/>
                    <a:pt x="283" y="7"/>
                    <a:pt x="285" y="8"/>
                  </a:cubicBezTo>
                  <a:cubicBezTo>
                    <a:pt x="288" y="9"/>
                    <a:pt x="291" y="10"/>
                    <a:pt x="294" y="12"/>
                  </a:cubicBezTo>
                  <a:cubicBezTo>
                    <a:pt x="297" y="14"/>
                    <a:pt x="300" y="17"/>
                    <a:pt x="300" y="20"/>
                  </a:cubicBezTo>
                  <a:cubicBezTo>
                    <a:pt x="301" y="23"/>
                    <a:pt x="301" y="26"/>
                    <a:pt x="301" y="28"/>
                  </a:cubicBezTo>
                  <a:cubicBezTo>
                    <a:pt x="302" y="49"/>
                    <a:pt x="303" y="72"/>
                    <a:pt x="305" y="93"/>
                  </a:cubicBezTo>
                  <a:cubicBezTo>
                    <a:pt x="306" y="113"/>
                    <a:pt x="307" y="122"/>
                    <a:pt x="308" y="154"/>
                  </a:cubicBezTo>
                  <a:cubicBezTo>
                    <a:pt x="308" y="185"/>
                    <a:pt x="309" y="194"/>
                    <a:pt x="309" y="215"/>
                  </a:cubicBezTo>
                  <a:cubicBezTo>
                    <a:pt x="309" y="225"/>
                    <a:pt x="310" y="242"/>
                    <a:pt x="310" y="267"/>
                  </a:cubicBezTo>
                  <a:cubicBezTo>
                    <a:pt x="310" y="293"/>
                    <a:pt x="307" y="317"/>
                    <a:pt x="305" y="317"/>
                  </a:cubicBezTo>
                  <a:cubicBezTo>
                    <a:pt x="302" y="317"/>
                    <a:pt x="302" y="291"/>
                    <a:pt x="302" y="280"/>
                  </a:cubicBezTo>
                  <a:cubicBezTo>
                    <a:pt x="301" y="236"/>
                    <a:pt x="302" y="225"/>
                    <a:pt x="301" y="183"/>
                  </a:cubicBezTo>
                  <a:cubicBezTo>
                    <a:pt x="300" y="162"/>
                    <a:pt x="299" y="150"/>
                    <a:pt x="298" y="135"/>
                  </a:cubicBezTo>
                  <a:cubicBezTo>
                    <a:pt x="298" y="119"/>
                    <a:pt x="297" y="101"/>
                    <a:pt x="295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稻壳儿春秋广告/盗版必究        原创来源：http://chn.docer.com/works?userid=199329941#!/work_time"/>
            <p:cNvSpPr/>
            <p:nvPr/>
          </p:nvSpPr>
          <p:spPr bwMode="auto">
            <a:xfrm>
              <a:off x="1532" y="2718"/>
              <a:ext cx="615" cy="49"/>
            </a:xfrm>
            <a:custGeom>
              <a:avLst/>
              <a:gdLst>
                <a:gd name="T0" fmla="*/ 169 w 291"/>
                <a:gd name="T1" fmla="*/ 21 h 23"/>
                <a:gd name="T2" fmla="*/ 118 w 291"/>
                <a:gd name="T3" fmla="*/ 18 h 23"/>
                <a:gd name="T4" fmla="*/ 99 w 291"/>
                <a:gd name="T5" fmla="*/ 17 h 23"/>
                <a:gd name="T6" fmla="*/ 71 w 291"/>
                <a:gd name="T7" fmla="*/ 16 h 23"/>
                <a:gd name="T8" fmla="*/ 50 w 291"/>
                <a:gd name="T9" fmla="*/ 16 h 23"/>
                <a:gd name="T10" fmla="*/ 29 w 291"/>
                <a:gd name="T11" fmla="*/ 15 h 23"/>
                <a:gd name="T12" fmla="*/ 9 w 291"/>
                <a:gd name="T13" fmla="*/ 13 h 23"/>
                <a:gd name="T14" fmla="*/ 7 w 291"/>
                <a:gd name="T15" fmla="*/ 13 h 23"/>
                <a:gd name="T16" fmla="*/ 4 w 291"/>
                <a:gd name="T17" fmla="*/ 12 h 23"/>
                <a:gd name="T18" fmla="*/ 1 w 291"/>
                <a:gd name="T19" fmla="*/ 7 h 23"/>
                <a:gd name="T20" fmla="*/ 2 w 291"/>
                <a:gd name="T21" fmla="*/ 4 h 23"/>
                <a:gd name="T22" fmla="*/ 3 w 291"/>
                <a:gd name="T23" fmla="*/ 5 h 23"/>
                <a:gd name="T24" fmla="*/ 4 w 291"/>
                <a:gd name="T25" fmla="*/ 5 h 23"/>
                <a:gd name="T26" fmla="*/ 4 w 291"/>
                <a:gd name="T27" fmla="*/ 5 h 23"/>
                <a:gd name="T28" fmla="*/ 4 w 291"/>
                <a:gd name="T29" fmla="*/ 5 h 23"/>
                <a:gd name="T30" fmla="*/ 5 w 291"/>
                <a:gd name="T31" fmla="*/ 6 h 23"/>
                <a:gd name="T32" fmla="*/ 7 w 291"/>
                <a:gd name="T33" fmla="*/ 7 h 23"/>
                <a:gd name="T34" fmla="*/ 6 w 291"/>
                <a:gd name="T35" fmla="*/ 7 h 23"/>
                <a:gd name="T36" fmla="*/ 6 w 291"/>
                <a:gd name="T37" fmla="*/ 7 h 23"/>
                <a:gd name="T38" fmla="*/ 6 w 291"/>
                <a:gd name="T39" fmla="*/ 7 h 23"/>
                <a:gd name="T40" fmla="*/ 6 w 291"/>
                <a:gd name="T41" fmla="*/ 6 h 23"/>
                <a:gd name="T42" fmla="*/ 6 w 291"/>
                <a:gd name="T43" fmla="*/ 6 h 23"/>
                <a:gd name="T44" fmla="*/ 6 w 291"/>
                <a:gd name="T45" fmla="*/ 6 h 23"/>
                <a:gd name="T46" fmla="*/ 7 w 291"/>
                <a:gd name="T47" fmla="*/ 6 h 23"/>
                <a:gd name="T48" fmla="*/ 7 w 291"/>
                <a:gd name="T49" fmla="*/ 6 h 23"/>
                <a:gd name="T50" fmla="*/ 7 w 291"/>
                <a:gd name="T51" fmla="*/ 6 h 23"/>
                <a:gd name="T52" fmla="*/ 9 w 291"/>
                <a:gd name="T53" fmla="*/ 6 h 23"/>
                <a:gd name="T54" fmla="*/ 13 w 291"/>
                <a:gd name="T55" fmla="*/ 6 h 23"/>
                <a:gd name="T56" fmla="*/ 21 w 291"/>
                <a:gd name="T57" fmla="*/ 6 h 23"/>
                <a:gd name="T58" fmla="*/ 54 w 291"/>
                <a:gd name="T59" fmla="*/ 7 h 23"/>
                <a:gd name="T60" fmla="*/ 70 w 291"/>
                <a:gd name="T61" fmla="*/ 8 h 23"/>
                <a:gd name="T62" fmla="*/ 135 w 291"/>
                <a:gd name="T63" fmla="*/ 10 h 23"/>
                <a:gd name="T64" fmla="*/ 150 w 291"/>
                <a:gd name="T65" fmla="*/ 12 h 23"/>
                <a:gd name="T66" fmla="*/ 182 w 291"/>
                <a:gd name="T67" fmla="*/ 14 h 23"/>
                <a:gd name="T68" fmla="*/ 212 w 291"/>
                <a:gd name="T69" fmla="*/ 14 h 23"/>
                <a:gd name="T70" fmla="*/ 241 w 291"/>
                <a:gd name="T71" fmla="*/ 11 h 23"/>
                <a:gd name="T72" fmla="*/ 266 w 291"/>
                <a:gd name="T73" fmla="*/ 5 h 23"/>
                <a:gd name="T74" fmla="*/ 275 w 291"/>
                <a:gd name="T75" fmla="*/ 3 h 23"/>
                <a:gd name="T76" fmla="*/ 282 w 291"/>
                <a:gd name="T77" fmla="*/ 1 h 23"/>
                <a:gd name="T78" fmla="*/ 290 w 291"/>
                <a:gd name="T79" fmla="*/ 1 h 23"/>
                <a:gd name="T80" fmla="*/ 284 w 291"/>
                <a:gd name="T81" fmla="*/ 6 h 23"/>
                <a:gd name="T82" fmla="*/ 274 w 291"/>
                <a:gd name="T83" fmla="*/ 11 h 23"/>
                <a:gd name="T84" fmla="*/ 250 w 291"/>
                <a:gd name="T85" fmla="*/ 18 h 23"/>
                <a:gd name="T86" fmla="*/ 226 w 291"/>
                <a:gd name="T87" fmla="*/ 21 h 23"/>
                <a:gd name="T88" fmla="*/ 202 w 291"/>
                <a:gd name="T89" fmla="*/ 23 h 23"/>
                <a:gd name="T90" fmla="*/ 169 w 291"/>
                <a:gd name="T91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3">
                  <a:moveTo>
                    <a:pt x="169" y="21"/>
                  </a:moveTo>
                  <a:cubicBezTo>
                    <a:pt x="137" y="19"/>
                    <a:pt x="126" y="19"/>
                    <a:pt x="118" y="18"/>
                  </a:cubicBezTo>
                  <a:cubicBezTo>
                    <a:pt x="111" y="17"/>
                    <a:pt x="106" y="17"/>
                    <a:pt x="99" y="17"/>
                  </a:cubicBezTo>
                  <a:cubicBezTo>
                    <a:pt x="90" y="17"/>
                    <a:pt x="81" y="16"/>
                    <a:pt x="71" y="16"/>
                  </a:cubicBezTo>
                  <a:cubicBezTo>
                    <a:pt x="64" y="16"/>
                    <a:pt x="56" y="15"/>
                    <a:pt x="50" y="16"/>
                  </a:cubicBezTo>
                  <a:cubicBezTo>
                    <a:pt x="42" y="16"/>
                    <a:pt x="35" y="16"/>
                    <a:pt x="29" y="15"/>
                  </a:cubicBezTo>
                  <a:cubicBezTo>
                    <a:pt x="24" y="15"/>
                    <a:pt x="16" y="14"/>
                    <a:pt x="9" y="13"/>
                  </a:cubicBezTo>
                  <a:cubicBezTo>
                    <a:pt x="8" y="13"/>
                    <a:pt x="8" y="13"/>
                    <a:pt x="7" y="13"/>
                  </a:cubicBezTo>
                  <a:cubicBezTo>
                    <a:pt x="6" y="13"/>
                    <a:pt x="4" y="13"/>
                    <a:pt x="4" y="12"/>
                  </a:cubicBezTo>
                  <a:cubicBezTo>
                    <a:pt x="2" y="10"/>
                    <a:pt x="1" y="9"/>
                    <a:pt x="1" y="7"/>
                  </a:cubicBezTo>
                  <a:cubicBezTo>
                    <a:pt x="0" y="6"/>
                    <a:pt x="1" y="4"/>
                    <a:pt x="2" y="4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6"/>
                    <a:pt x="5" y="6"/>
                  </a:cubicBezTo>
                  <a:cubicBezTo>
                    <a:pt x="6" y="7"/>
                    <a:pt x="6" y="7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10" y="6"/>
                    <a:pt x="12" y="6"/>
                    <a:pt x="13" y="6"/>
                  </a:cubicBezTo>
                  <a:cubicBezTo>
                    <a:pt x="16" y="6"/>
                    <a:pt x="18" y="6"/>
                    <a:pt x="21" y="6"/>
                  </a:cubicBezTo>
                  <a:cubicBezTo>
                    <a:pt x="32" y="6"/>
                    <a:pt x="43" y="7"/>
                    <a:pt x="54" y="7"/>
                  </a:cubicBezTo>
                  <a:cubicBezTo>
                    <a:pt x="60" y="8"/>
                    <a:pt x="66" y="8"/>
                    <a:pt x="70" y="8"/>
                  </a:cubicBezTo>
                  <a:cubicBezTo>
                    <a:pt x="92" y="7"/>
                    <a:pt x="114" y="9"/>
                    <a:pt x="135" y="10"/>
                  </a:cubicBezTo>
                  <a:cubicBezTo>
                    <a:pt x="140" y="10"/>
                    <a:pt x="146" y="11"/>
                    <a:pt x="150" y="12"/>
                  </a:cubicBezTo>
                  <a:cubicBezTo>
                    <a:pt x="160" y="13"/>
                    <a:pt x="172" y="14"/>
                    <a:pt x="182" y="14"/>
                  </a:cubicBezTo>
                  <a:cubicBezTo>
                    <a:pt x="192" y="14"/>
                    <a:pt x="197" y="13"/>
                    <a:pt x="212" y="14"/>
                  </a:cubicBezTo>
                  <a:cubicBezTo>
                    <a:pt x="227" y="14"/>
                    <a:pt x="232" y="12"/>
                    <a:pt x="241" y="11"/>
                  </a:cubicBezTo>
                  <a:cubicBezTo>
                    <a:pt x="246" y="10"/>
                    <a:pt x="254" y="9"/>
                    <a:pt x="266" y="5"/>
                  </a:cubicBezTo>
                  <a:cubicBezTo>
                    <a:pt x="269" y="5"/>
                    <a:pt x="272" y="4"/>
                    <a:pt x="275" y="3"/>
                  </a:cubicBezTo>
                  <a:cubicBezTo>
                    <a:pt x="277" y="2"/>
                    <a:pt x="280" y="2"/>
                    <a:pt x="282" y="1"/>
                  </a:cubicBezTo>
                  <a:cubicBezTo>
                    <a:pt x="286" y="0"/>
                    <a:pt x="289" y="0"/>
                    <a:pt x="290" y="1"/>
                  </a:cubicBezTo>
                  <a:cubicBezTo>
                    <a:pt x="291" y="2"/>
                    <a:pt x="288" y="4"/>
                    <a:pt x="284" y="6"/>
                  </a:cubicBezTo>
                  <a:cubicBezTo>
                    <a:pt x="281" y="8"/>
                    <a:pt x="277" y="10"/>
                    <a:pt x="274" y="11"/>
                  </a:cubicBezTo>
                  <a:cubicBezTo>
                    <a:pt x="264" y="15"/>
                    <a:pt x="257" y="17"/>
                    <a:pt x="250" y="18"/>
                  </a:cubicBezTo>
                  <a:cubicBezTo>
                    <a:pt x="244" y="19"/>
                    <a:pt x="237" y="19"/>
                    <a:pt x="226" y="21"/>
                  </a:cubicBezTo>
                  <a:cubicBezTo>
                    <a:pt x="216" y="22"/>
                    <a:pt x="210" y="22"/>
                    <a:pt x="202" y="23"/>
                  </a:cubicBezTo>
                  <a:cubicBezTo>
                    <a:pt x="195" y="23"/>
                    <a:pt x="186" y="23"/>
                    <a:pt x="169" y="21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4540929" y="3197797"/>
            <a:ext cx="468592" cy="448423"/>
            <a:chOff x="3462338" y="5048251"/>
            <a:chExt cx="1106488" cy="1058863"/>
          </a:xfrm>
        </p:grpSpPr>
        <p:sp>
          <p:nvSpPr>
            <p:cNvPr id="7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868738" y="5411789"/>
              <a:ext cx="312738" cy="323850"/>
            </a:xfrm>
            <a:custGeom>
              <a:avLst/>
              <a:gdLst>
                <a:gd name="T0" fmla="*/ 56 w 122"/>
                <a:gd name="T1" fmla="*/ 4 h 126"/>
                <a:gd name="T2" fmla="*/ 1 w 122"/>
                <a:gd name="T3" fmla="*/ 67 h 126"/>
                <a:gd name="T4" fmla="*/ 65 w 122"/>
                <a:gd name="T5" fmla="*/ 126 h 126"/>
                <a:gd name="T6" fmla="*/ 66 w 122"/>
                <a:gd name="T7" fmla="*/ 126 h 126"/>
                <a:gd name="T8" fmla="*/ 119 w 122"/>
                <a:gd name="T9" fmla="*/ 67 h 126"/>
                <a:gd name="T10" fmla="*/ 56 w 122"/>
                <a:gd name="T11" fmla="*/ 4 h 126"/>
                <a:gd name="T12" fmla="*/ 100 w 122"/>
                <a:gd name="T13" fmla="*/ 95 h 126"/>
                <a:gd name="T14" fmla="*/ 63 w 122"/>
                <a:gd name="T15" fmla="*/ 16 h 126"/>
                <a:gd name="T16" fmla="*/ 73 w 122"/>
                <a:gd name="T17" fmla="*/ 19 h 126"/>
                <a:gd name="T18" fmla="*/ 105 w 122"/>
                <a:gd name="T19" fmla="*/ 81 h 126"/>
                <a:gd name="T20" fmla="*/ 106 w 122"/>
                <a:gd name="T21" fmla="*/ 82 h 126"/>
                <a:gd name="T22" fmla="*/ 100 w 122"/>
                <a:gd name="T23" fmla="*/ 95 h 126"/>
                <a:gd name="T24" fmla="*/ 106 w 122"/>
                <a:gd name="T25" fmla="*/ 59 h 126"/>
                <a:gd name="T26" fmla="*/ 107 w 122"/>
                <a:gd name="T27" fmla="*/ 67 h 126"/>
                <a:gd name="T28" fmla="*/ 87 w 122"/>
                <a:gd name="T29" fmla="*/ 27 h 126"/>
                <a:gd name="T30" fmla="*/ 106 w 122"/>
                <a:gd name="T31" fmla="*/ 59 h 126"/>
                <a:gd name="T32" fmla="*/ 53 w 122"/>
                <a:gd name="T33" fmla="*/ 17 h 126"/>
                <a:gd name="T34" fmla="*/ 53 w 122"/>
                <a:gd name="T35" fmla="*/ 17 h 126"/>
                <a:gd name="T36" fmla="*/ 93 w 122"/>
                <a:gd name="T37" fmla="*/ 102 h 126"/>
                <a:gd name="T38" fmla="*/ 94 w 122"/>
                <a:gd name="T39" fmla="*/ 102 h 126"/>
                <a:gd name="T40" fmla="*/ 86 w 122"/>
                <a:gd name="T41" fmla="*/ 108 h 126"/>
                <a:gd name="T42" fmla="*/ 43 w 122"/>
                <a:gd name="T43" fmla="*/ 20 h 126"/>
                <a:gd name="T44" fmla="*/ 51 w 122"/>
                <a:gd name="T45" fmla="*/ 17 h 126"/>
                <a:gd name="T46" fmla="*/ 53 w 122"/>
                <a:gd name="T47" fmla="*/ 17 h 126"/>
                <a:gd name="T48" fmla="*/ 49 w 122"/>
                <a:gd name="T49" fmla="*/ 111 h 126"/>
                <a:gd name="T50" fmla="*/ 17 w 122"/>
                <a:gd name="T51" fmla="*/ 45 h 126"/>
                <a:gd name="T52" fmla="*/ 22 w 122"/>
                <a:gd name="T53" fmla="*/ 37 h 126"/>
                <a:gd name="T54" fmla="*/ 60 w 122"/>
                <a:gd name="T55" fmla="*/ 113 h 126"/>
                <a:gd name="T56" fmla="*/ 49 w 122"/>
                <a:gd name="T57" fmla="*/ 111 h 126"/>
                <a:gd name="T58" fmla="*/ 70 w 122"/>
                <a:gd name="T59" fmla="*/ 113 h 126"/>
                <a:gd name="T60" fmla="*/ 28 w 122"/>
                <a:gd name="T61" fmla="*/ 29 h 126"/>
                <a:gd name="T62" fmla="*/ 35 w 122"/>
                <a:gd name="T63" fmla="*/ 24 h 126"/>
                <a:gd name="T64" fmla="*/ 78 w 122"/>
                <a:gd name="T65" fmla="*/ 111 h 126"/>
                <a:gd name="T66" fmla="*/ 70 w 122"/>
                <a:gd name="T67" fmla="*/ 113 h 126"/>
                <a:gd name="T68" fmla="*/ 14 w 122"/>
                <a:gd name="T69" fmla="*/ 70 h 126"/>
                <a:gd name="T70" fmla="*/ 13 w 122"/>
                <a:gd name="T71" fmla="*/ 58 h 126"/>
                <a:gd name="T72" fmla="*/ 36 w 122"/>
                <a:gd name="T73" fmla="*/ 104 h 126"/>
                <a:gd name="T74" fmla="*/ 14 w 122"/>
                <a:gd name="T75" fmla="*/ 7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2" h="126">
                  <a:moveTo>
                    <a:pt x="56" y="4"/>
                  </a:moveTo>
                  <a:cubicBezTo>
                    <a:pt x="24" y="7"/>
                    <a:pt x="0" y="35"/>
                    <a:pt x="1" y="67"/>
                  </a:cubicBezTo>
                  <a:cubicBezTo>
                    <a:pt x="2" y="98"/>
                    <a:pt x="33" y="126"/>
                    <a:pt x="65" y="126"/>
                  </a:cubicBezTo>
                  <a:cubicBezTo>
                    <a:pt x="65" y="126"/>
                    <a:pt x="65" y="126"/>
                    <a:pt x="66" y="126"/>
                  </a:cubicBezTo>
                  <a:cubicBezTo>
                    <a:pt x="99" y="122"/>
                    <a:pt x="122" y="101"/>
                    <a:pt x="119" y="67"/>
                  </a:cubicBezTo>
                  <a:cubicBezTo>
                    <a:pt x="117" y="34"/>
                    <a:pt x="93" y="0"/>
                    <a:pt x="56" y="4"/>
                  </a:cubicBezTo>
                  <a:close/>
                  <a:moveTo>
                    <a:pt x="100" y="95"/>
                  </a:moveTo>
                  <a:cubicBezTo>
                    <a:pt x="89" y="68"/>
                    <a:pt x="77" y="42"/>
                    <a:pt x="63" y="16"/>
                  </a:cubicBezTo>
                  <a:cubicBezTo>
                    <a:pt x="66" y="17"/>
                    <a:pt x="70" y="17"/>
                    <a:pt x="73" y="19"/>
                  </a:cubicBezTo>
                  <a:cubicBezTo>
                    <a:pt x="85" y="39"/>
                    <a:pt x="93" y="61"/>
                    <a:pt x="105" y="81"/>
                  </a:cubicBezTo>
                  <a:cubicBezTo>
                    <a:pt x="105" y="81"/>
                    <a:pt x="106" y="82"/>
                    <a:pt x="106" y="82"/>
                  </a:cubicBezTo>
                  <a:cubicBezTo>
                    <a:pt x="105" y="87"/>
                    <a:pt x="103" y="91"/>
                    <a:pt x="100" y="95"/>
                  </a:cubicBezTo>
                  <a:close/>
                  <a:moveTo>
                    <a:pt x="106" y="59"/>
                  </a:moveTo>
                  <a:cubicBezTo>
                    <a:pt x="107" y="61"/>
                    <a:pt x="107" y="64"/>
                    <a:pt x="107" y="67"/>
                  </a:cubicBezTo>
                  <a:cubicBezTo>
                    <a:pt x="100" y="54"/>
                    <a:pt x="94" y="40"/>
                    <a:pt x="87" y="27"/>
                  </a:cubicBezTo>
                  <a:cubicBezTo>
                    <a:pt x="97" y="34"/>
                    <a:pt x="104" y="46"/>
                    <a:pt x="106" y="59"/>
                  </a:cubicBezTo>
                  <a:close/>
                  <a:moveTo>
                    <a:pt x="53" y="17"/>
                  </a:moveTo>
                  <a:cubicBezTo>
                    <a:pt x="53" y="17"/>
                    <a:pt x="53" y="17"/>
                    <a:pt x="53" y="17"/>
                  </a:cubicBezTo>
                  <a:cubicBezTo>
                    <a:pt x="68" y="45"/>
                    <a:pt x="81" y="73"/>
                    <a:pt x="93" y="102"/>
                  </a:cubicBezTo>
                  <a:cubicBezTo>
                    <a:pt x="93" y="102"/>
                    <a:pt x="94" y="102"/>
                    <a:pt x="94" y="102"/>
                  </a:cubicBezTo>
                  <a:cubicBezTo>
                    <a:pt x="91" y="104"/>
                    <a:pt x="89" y="106"/>
                    <a:pt x="86" y="108"/>
                  </a:cubicBezTo>
                  <a:cubicBezTo>
                    <a:pt x="72" y="78"/>
                    <a:pt x="57" y="49"/>
                    <a:pt x="43" y="20"/>
                  </a:cubicBezTo>
                  <a:cubicBezTo>
                    <a:pt x="46" y="18"/>
                    <a:pt x="49" y="18"/>
                    <a:pt x="51" y="17"/>
                  </a:cubicBezTo>
                  <a:cubicBezTo>
                    <a:pt x="52" y="17"/>
                    <a:pt x="53" y="17"/>
                    <a:pt x="53" y="17"/>
                  </a:cubicBezTo>
                  <a:close/>
                  <a:moveTo>
                    <a:pt x="49" y="111"/>
                  </a:moveTo>
                  <a:cubicBezTo>
                    <a:pt x="39" y="89"/>
                    <a:pt x="28" y="67"/>
                    <a:pt x="17" y="45"/>
                  </a:cubicBezTo>
                  <a:cubicBezTo>
                    <a:pt x="18" y="42"/>
                    <a:pt x="20" y="40"/>
                    <a:pt x="22" y="37"/>
                  </a:cubicBezTo>
                  <a:cubicBezTo>
                    <a:pt x="33" y="63"/>
                    <a:pt x="46" y="88"/>
                    <a:pt x="60" y="113"/>
                  </a:cubicBezTo>
                  <a:cubicBezTo>
                    <a:pt x="56" y="113"/>
                    <a:pt x="53" y="112"/>
                    <a:pt x="49" y="111"/>
                  </a:cubicBezTo>
                  <a:close/>
                  <a:moveTo>
                    <a:pt x="70" y="113"/>
                  </a:moveTo>
                  <a:cubicBezTo>
                    <a:pt x="55" y="86"/>
                    <a:pt x="41" y="58"/>
                    <a:pt x="28" y="29"/>
                  </a:cubicBezTo>
                  <a:cubicBezTo>
                    <a:pt x="30" y="27"/>
                    <a:pt x="33" y="25"/>
                    <a:pt x="35" y="24"/>
                  </a:cubicBezTo>
                  <a:cubicBezTo>
                    <a:pt x="49" y="53"/>
                    <a:pt x="64" y="82"/>
                    <a:pt x="78" y="111"/>
                  </a:cubicBezTo>
                  <a:cubicBezTo>
                    <a:pt x="75" y="112"/>
                    <a:pt x="73" y="113"/>
                    <a:pt x="70" y="113"/>
                  </a:cubicBezTo>
                  <a:close/>
                  <a:moveTo>
                    <a:pt x="14" y="70"/>
                  </a:moveTo>
                  <a:cubicBezTo>
                    <a:pt x="13" y="66"/>
                    <a:pt x="13" y="62"/>
                    <a:pt x="13" y="58"/>
                  </a:cubicBezTo>
                  <a:cubicBezTo>
                    <a:pt x="21" y="74"/>
                    <a:pt x="28" y="89"/>
                    <a:pt x="36" y="104"/>
                  </a:cubicBezTo>
                  <a:cubicBezTo>
                    <a:pt x="24" y="96"/>
                    <a:pt x="16" y="83"/>
                    <a:pt x="14" y="7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595688" y="5156201"/>
              <a:ext cx="873125" cy="825500"/>
            </a:xfrm>
            <a:custGeom>
              <a:avLst/>
              <a:gdLst>
                <a:gd name="T0" fmla="*/ 12 w 341"/>
                <a:gd name="T1" fmla="*/ 185 h 322"/>
                <a:gd name="T2" fmla="*/ 166 w 341"/>
                <a:gd name="T3" fmla="*/ 322 h 322"/>
                <a:gd name="T4" fmla="*/ 272 w 341"/>
                <a:gd name="T5" fmla="*/ 68 h 322"/>
                <a:gd name="T6" fmla="*/ 272 w 341"/>
                <a:gd name="T7" fmla="*/ 68 h 322"/>
                <a:gd name="T8" fmla="*/ 247 w 341"/>
                <a:gd name="T9" fmla="*/ 92 h 322"/>
                <a:gd name="T10" fmla="*/ 313 w 341"/>
                <a:gd name="T11" fmla="*/ 196 h 322"/>
                <a:gd name="T12" fmla="*/ 278 w 341"/>
                <a:gd name="T13" fmla="*/ 184 h 322"/>
                <a:gd name="T14" fmla="*/ 306 w 341"/>
                <a:gd name="T15" fmla="*/ 219 h 322"/>
                <a:gd name="T16" fmla="*/ 271 w 341"/>
                <a:gd name="T17" fmla="*/ 208 h 322"/>
                <a:gd name="T18" fmla="*/ 293 w 341"/>
                <a:gd name="T19" fmla="*/ 243 h 322"/>
                <a:gd name="T20" fmla="*/ 71 w 341"/>
                <a:gd name="T21" fmla="*/ 160 h 322"/>
                <a:gd name="T22" fmla="*/ 164 w 341"/>
                <a:gd name="T23" fmla="*/ 262 h 322"/>
                <a:gd name="T24" fmla="*/ 243 w 341"/>
                <a:gd name="T25" fmla="*/ 246 h 322"/>
                <a:gd name="T26" fmla="*/ 237 w 341"/>
                <a:gd name="T27" fmla="*/ 291 h 322"/>
                <a:gd name="T28" fmla="*/ 247 w 341"/>
                <a:gd name="T29" fmla="*/ 286 h 322"/>
                <a:gd name="T30" fmla="*/ 200 w 341"/>
                <a:gd name="T31" fmla="*/ 269 h 322"/>
                <a:gd name="T32" fmla="*/ 219 w 341"/>
                <a:gd name="T33" fmla="*/ 300 h 322"/>
                <a:gd name="T34" fmla="*/ 191 w 341"/>
                <a:gd name="T35" fmla="*/ 271 h 322"/>
                <a:gd name="T36" fmla="*/ 184 w 341"/>
                <a:gd name="T37" fmla="*/ 309 h 322"/>
                <a:gd name="T38" fmla="*/ 172 w 341"/>
                <a:gd name="T39" fmla="*/ 274 h 322"/>
                <a:gd name="T40" fmla="*/ 166 w 341"/>
                <a:gd name="T41" fmla="*/ 310 h 322"/>
                <a:gd name="T42" fmla="*/ 151 w 341"/>
                <a:gd name="T43" fmla="*/ 272 h 322"/>
                <a:gd name="T44" fmla="*/ 112 w 341"/>
                <a:gd name="T45" fmla="*/ 298 h 322"/>
                <a:gd name="T46" fmla="*/ 61 w 341"/>
                <a:gd name="T47" fmla="*/ 190 h 322"/>
                <a:gd name="T48" fmla="*/ 128 w 341"/>
                <a:gd name="T49" fmla="*/ 304 h 322"/>
                <a:gd name="T50" fmla="*/ 21 w 341"/>
                <a:gd name="T51" fmla="*/ 162 h 322"/>
                <a:gd name="T52" fmla="*/ 98 w 341"/>
                <a:gd name="T53" fmla="*/ 290 h 322"/>
                <a:gd name="T54" fmla="*/ 44 w 341"/>
                <a:gd name="T55" fmla="*/ 124 h 322"/>
                <a:gd name="T56" fmla="*/ 59 w 341"/>
                <a:gd name="T57" fmla="*/ 167 h 322"/>
                <a:gd name="T58" fmla="*/ 46 w 341"/>
                <a:gd name="T59" fmla="*/ 87 h 322"/>
                <a:gd name="T60" fmla="*/ 54 w 341"/>
                <a:gd name="T61" fmla="*/ 123 h 322"/>
                <a:gd name="T62" fmla="*/ 58 w 341"/>
                <a:gd name="T63" fmla="*/ 71 h 322"/>
                <a:gd name="T64" fmla="*/ 52 w 341"/>
                <a:gd name="T65" fmla="*/ 79 h 322"/>
                <a:gd name="T66" fmla="*/ 90 w 341"/>
                <a:gd name="T67" fmla="*/ 90 h 322"/>
                <a:gd name="T68" fmla="*/ 72 w 341"/>
                <a:gd name="T69" fmla="*/ 58 h 322"/>
                <a:gd name="T70" fmla="*/ 97 w 341"/>
                <a:gd name="T71" fmla="*/ 84 h 322"/>
                <a:gd name="T72" fmla="*/ 119 w 341"/>
                <a:gd name="T73" fmla="*/ 30 h 322"/>
                <a:gd name="T74" fmla="*/ 111 w 341"/>
                <a:gd name="T75" fmla="*/ 33 h 322"/>
                <a:gd name="T76" fmla="*/ 156 w 341"/>
                <a:gd name="T77" fmla="*/ 57 h 322"/>
                <a:gd name="T78" fmla="*/ 138 w 341"/>
                <a:gd name="T79" fmla="*/ 25 h 322"/>
                <a:gd name="T80" fmla="*/ 166 w 341"/>
                <a:gd name="T81" fmla="*/ 57 h 322"/>
                <a:gd name="T82" fmla="*/ 103 w 341"/>
                <a:gd name="T83" fmla="*/ 37 h 322"/>
                <a:gd name="T84" fmla="*/ 94 w 341"/>
                <a:gd name="T85" fmla="*/ 41 h 322"/>
                <a:gd name="T86" fmla="*/ 140 w 341"/>
                <a:gd name="T87" fmla="*/ 307 h 322"/>
                <a:gd name="T88" fmla="*/ 153 w 341"/>
                <a:gd name="T89" fmla="*/ 309 h 322"/>
                <a:gd name="T90" fmla="*/ 200 w 341"/>
                <a:gd name="T91" fmla="*/ 27 h 322"/>
                <a:gd name="T92" fmla="*/ 188 w 341"/>
                <a:gd name="T93" fmla="*/ 24 h 322"/>
                <a:gd name="T94" fmla="*/ 248 w 341"/>
                <a:gd name="T95" fmla="*/ 46 h 322"/>
                <a:gd name="T96" fmla="*/ 314 w 341"/>
                <a:gd name="T97" fmla="*/ 161 h 322"/>
                <a:gd name="T98" fmla="*/ 237 w 341"/>
                <a:gd name="T99" fmla="*/ 40 h 322"/>
                <a:gd name="T100" fmla="*/ 190 w 341"/>
                <a:gd name="T101" fmla="*/ 59 h 322"/>
                <a:gd name="T102" fmla="*/ 57 w 341"/>
                <a:gd name="T103" fmla="*/ 258 h 322"/>
                <a:gd name="T104" fmla="*/ 57 w 341"/>
                <a:gd name="T105" fmla="*/ 258 h 322"/>
                <a:gd name="T106" fmla="*/ 250 w 341"/>
                <a:gd name="T107" fmla="*/ 240 h 322"/>
                <a:gd name="T108" fmla="*/ 269 w 341"/>
                <a:gd name="T109" fmla="*/ 270 h 322"/>
                <a:gd name="T110" fmla="*/ 267 w 341"/>
                <a:gd name="T111" fmla="*/ 217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1" h="322">
                  <a:moveTo>
                    <a:pt x="268" y="45"/>
                  </a:moveTo>
                  <a:cubicBezTo>
                    <a:pt x="223" y="4"/>
                    <a:pt x="144" y="0"/>
                    <a:pt x="91" y="29"/>
                  </a:cubicBezTo>
                  <a:cubicBezTo>
                    <a:pt x="39" y="57"/>
                    <a:pt x="0" y="126"/>
                    <a:pt x="12" y="185"/>
                  </a:cubicBezTo>
                  <a:cubicBezTo>
                    <a:pt x="16" y="203"/>
                    <a:pt x="21" y="222"/>
                    <a:pt x="28" y="238"/>
                  </a:cubicBezTo>
                  <a:cubicBezTo>
                    <a:pt x="36" y="255"/>
                    <a:pt x="50" y="269"/>
                    <a:pt x="64" y="281"/>
                  </a:cubicBezTo>
                  <a:cubicBezTo>
                    <a:pt x="92" y="308"/>
                    <a:pt x="128" y="321"/>
                    <a:pt x="166" y="322"/>
                  </a:cubicBezTo>
                  <a:cubicBezTo>
                    <a:pt x="231" y="320"/>
                    <a:pt x="292" y="285"/>
                    <a:pt x="317" y="223"/>
                  </a:cubicBezTo>
                  <a:cubicBezTo>
                    <a:pt x="341" y="162"/>
                    <a:pt x="316" y="89"/>
                    <a:pt x="268" y="45"/>
                  </a:cubicBezTo>
                  <a:close/>
                  <a:moveTo>
                    <a:pt x="272" y="68"/>
                  </a:moveTo>
                  <a:cubicBezTo>
                    <a:pt x="289" y="88"/>
                    <a:pt x="302" y="111"/>
                    <a:pt x="310" y="136"/>
                  </a:cubicBezTo>
                  <a:cubicBezTo>
                    <a:pt x="296" y="111"/>
                    <a:pt x="281" y="87"/>
                    <a:pt x="267" y="62"/>
                  </a:cubicBezTo>
                  <a:cubicBezTo>
                    <a:pt x="269" y="64"/>
                    <a:pt x="271" y="66"/>
                    <a:pt x="272" y="68"/>
                  </a:cubicBezTo>
                  <a:close/>
                  <a:moveTo>
                    <a:pt x="310" y="207"/>
                  </a:moveTo>
                  <a:cubicBezTo>
                    <a:pt x="298" y="187"/>
                    <a:pt x="288" y="166"/>
                    <a:pt x="276" y="146"/>
                  </a:cubicBezTo>
                  <a:cubicBezTo>
                    <a:pt x="271" y="126"/>
                    <a:pt x="261" y="107"/>
                    <a:pt x="247" y="92"/>
                  </a:cubicBezTo>
                  <a:cubicBezTo>
                    <a:pt x="236" y="71"/>
                    <a:pt x="225" y="50"/>
                    <a:pt x="213" y="30"/>
                  </a:cubicBezTo>
                  <a:cubicBezTo>
                    <a:pt x="216" y="31"/>
                    <a:pt x="219" y="32"/>
                    <a:pt x="222" y="33"/>
                  </a:cubicBezTo>
                  <a:cubicBezTo>
                    <a:pt x="256" y="85"/>
                    <a:pt x="283" y="142"/>
                    <a:pt x="313" y="196"/>
                  </a:cubicBezTo>
                  <a:cubicBezTo>
                    <a:pt x="312" y="200"/>
                    <a:pt x="311" y="204"/>
                    <a:pt x="310" y="207"/>
                  </a:cubicBezTo>
                  <a:close/>
                  <a:moveTo>
                    <a:pt x="302" y="227"/>
                  </a:moveTo>
                  <a:cubicBezTo>
                    <a:pt x="294" y="212"/>
                    <a:pt x="285" y="198"/>
                    <a:pt x="278" y="184"/>
                  </a:cubicBezTo>
                  <a:cubicBezTo>
                    <a:pt x="278" y="182"/>
                    <a:pt x="278" y="180"/>
                    <a:pt x="278" y="177"/>
                  </a:cubicBezTo>
                  <a:cubicBezTo>
                    <a:pt x="278" y="175"/>
                    <a:pt x="279" y="172"/>
                    <a:pt x="278" y="169"/>
                  </a:cubicBezTo>
                  <a:cubicBezTo>
                    <a:pt x="288" y="186"/>
                    <a:pt x="296" y="202"/>
                    <a:pt x="306" y="219"/>
                  </a:cubicBezTo>
                  <a:cubicBezTo>
                    <a:pt x="305" y="221"/>
                    <a:pt x="304" y="224"/>
                    <a:pt x="302" y="227"/>
                  </a:cubicBezTo>
                  <a:close/>
                  <a:moveTo>
                    <a:pt x="293" y="243"/>
                  </a:moveTo>
                  <a:cubicBezTo>
                    <a:pt x="286" y="231"/>
                    <a:pt x="279" y="219"/>
                    <a:pt x="271" y="208"/>
                  </a:cubicBezTo>
                  <a:cubicBezTo>
                    <a:pt x="273" y="205"/>
                    <a:pt x="274" y="201"/>
                    <a:pt x="275" y="198"/>
                  </a:cubicBezTo>
                  <a:cubicBezTo>
                    <a:pt x="282" y="210"/>
                    <a:pt x="290" y="223"/>
                    <a:pt x="297" y="236"/>
                  </a:cubicBezTo>
                  <a:cubicBezTo>
                    <a:pt x="296" y="238"/>
                    <a:pt x="295" y="241"/>
                    <a:pt x="293" y="243"/>
                  </a:cubicBezTo>
                  <a:close/>
                  <a:moveTo>
                    <a:pt x="164" y="262"/>
                  </a:moveTo>
                  <a:cubicBezTo>
                    <a:pt x="139" y="260"/>
                    <a:pt x="115" y="252"/>
                    <a:pt x="97" y="235"/>
                  </a:cubicBezTo>
                  <a:cubicBezTo>
                    <a:pt x="77" y="217"/>
                    <a:pt x="70" y="186"/>
                    <a:pt x="71" y="160"/>
                  </a:cubicBezTo>
                  <a:cubicBezTo>
                    <a:pt x="73" y="104"/>
                    <a:pt x="129" y="60"/>
                    <a:pt x="185" y="70"/>
                  </a:cubicBezTo>
                  <a:cubicBezTo>
                    <a:pt x="232" y="79"/>
                    <a:pt x="268" y="125"/>
                    <a:pt x="266" y="173"/>
                  </a:cubicBezTo>
                  <a:cubicBezTo>
                    <a:pt x="264" y="228"/>
                    <a:pt x="215" y="262"/>
                    <a:pt x="164" y="262"/>
                  </a:cubicBezTo>
                  <a:close/>
                  <a:moveTo>
                    <a:pt x="254" y="281"/>
                  </a:moveTo>
                  <a:cubicBezTo>
                    <a:pt x="248" y="272"/>
                    <a:pt x="242" y="262"/>
                    <a:pt x="236" y="252"/>
                  </a:cubicBezTo>
                  <a:cubicBezTo>
                    <a:pt x="238" y="250"/>
                    <a:pt x="241" y="248"/>
                    <a:pt x="243" y="246"/>
                  </a:cubicBezTo>
                  <a:cubicBezTo>
                    <a:pt x="250" y="255"/>
                    <a:pt x="256" y="265"/>
                    <a:pt x="262" y="276"/>
                  </a:cubicBezTo>
                  <a:cubicBezTo>
                    <a:pt x="260" y="278"/>
                    <a:pt x="257" y="280"/>
                    <a:pt x="254" y="281"/>
                  </a:cubicBezTo>
                  <a:close/>
                  <a:moveTo>
                    <a:pt x="237" y="291"/>
                  </a:moveTo>
                  <a:cubicBezTo>
                    <a:pt x="231" y="281"/>
                    <a:pt x="225" y="272"/>
                    <a:pt x="219" y="262"/>
                  </a:cubicBezTo>
                  <a:cubicBezTo>
                    <a:pt x="222" y="260"/>
                    <a:pt x="225" y="258"/>
                    <a:pt x="228" y="257"/>
                  </a:cubicBezTo>
                  <a:cubicBezTo>
                    <a:pt x="235" y="267"/>
                    <a:pt x="241" y="276"/>
                    <a:pt x="247" y="286"/>
                  </a:cubicBezTo>
                  <a:cubicBezTo>
                    <a:pt x="244" y="288"/>
                    <a:pt x="241" y="290"/>
                    <a:pt x="237" y="291"/>
                  </a:cubicBezTo>
                  <a:close/>
                  <a:moveTo>
                    <a:pt x="219" y="300"/>
                  </a:moveTo>
                  <a:cubicBezTo>
                    <a:pt x="213" y="289"/>
                    <a:pt x="207" y="279"/>
                    <a:pt x="200" y="269"/>
                  </a:cubicBezTo>
                  <a:cubicBezTo>
                    <a:pt x="204" y="268"/>
                    <a:pt x="207" y="267"/>
                    <a:pt x="211" y="265"/>
                  </a:cubicBezTo>
                  <a:cubicBezTo>
                    <a:pt x="217" y="275"/>
                    <a:pt x="223" y="285"/>
                    <a:pt x="229" y="295"/>
                  </a:cubicBezTo>
                  <a:cubicBezTo>
                    <a:pt x="226" y="297"/>
                    <a:pt x="223" y="298"/>
                    <a:pt x="219" y="300"/>
                  </a:cubicBezTo>
                  <a:close/>
                  <a:moveTo>
                    <a:pt x="203" y="305"/>
                  </a:moveTo>
                  <a:cubicBezTo>
                    <a:pt x="196" y="294"/>
                    <a:pt x="189" y="283"/>
                    <a:pt x="182" y="273"/>
                  </a:cubicBezTo>
                  <a:cubicBezTo>
                    <a:pt x="185" y="272"/>
                    <a:pt x="188" y="272"/>
                    <a:pt x="191" y="271"/>
                  </a:cubicBezTo>
                  <a:cubicBezTo>
                    <a:pt x="198" y="281"/>
                    <a:pt x="204" y="292"/>
                    <a:pt x="211" y="303"/>
                  </a:cubicBezTo>
                  <a:cubicBezTo>
                    <a:pt x="208" y="303"/>
                    <a:pt x="205" y="304"/>
                    <a:pt x="203" y="305"/>
                  </a:cubicBezTo>
                  <a:close/>
                  <a:moveTo>
                    <a:pt x="184" y="309"/>
                  </a:moveTo>
                  <a:cubicBezTo>
                    <a:pt x="176" y="297"/>
                    <a:pt x="169" y="286"/>
                    <a:pt x="162" y="274"/>
                  </a:cubicBezTo>
                  <a:cubicBezTo>
                    <a:pt x="163" y="274"/>
                    <a:pt x="163" y="274"/>
                    <a:pt x="164" y="274"/>
                  </a:cubicBezTo>
                  <a:cubicBezTo>
                    <a:pt x="167" y="274"/>
                    <a:pt x="170" y="274"/>
                    <a:pt x="172" y="274"/>
                  </a:cubicBezTo>
                  <a:cubicBezTo>
                    <a:pt x="179" y="285"/>
                    <a:pt x="186" y="296"/>
                    <a:pt x="194" y="307"/>
                  </a:cubicBezTo>
                  <a:cubicBezTo>
                    <a:pt x="190" y="308"/>
                    <a:pt x="187" y="308"/>
                    <a:pt x="184" y="309"/>
                  </a:cubicBezTo>
                  <a:close/>
                  <a:moveTo>
                    <a:pt x="166" y="310"/>
                  </a:moveTo>
                  <a:cubicBezTo>
                    <a:pt x="166" y="310"/>
                    <a:pt x="165" y="310"/>
                    <a:pt x="164" y="310"/>
                  </a:cubicBezTo>
                  <a:cubicBezTo>
                    <a:pt x="156" y="297"/>
                    <a:pt x="148" y="284"/>
                    <a:pt x="140" y="270"/>
                  </a:cubicBezTo>
                  <a:cubicBezTo>
                    <a:pt x="144" y="271"/>
                    <a:pt x="147" y="272"/>
                    <a:pt x="151" y="272"/>
                  </a:cubicBezTo>
                  <a:cubicBezTo>
                    <a:pt x="158" y="285"/>
                    <a:pt x="166" y="298"/>
                    <a:pt x="174" y="310"/>
                  </a:cubicBezTo>
                  <a:cubicBezTo>
                    <a:pt x="171" y="310"/>
                    <a:pt x="169" y="310"/>
                    <a:pt x="166" y="310"/>
                  </a:cubicBezTo>
                  <a:close/>
                  <a:moveTo>
                    <a:pt x="112" y="298"/>
                  </a:moveTo>
                  <a:cubicBezTo>
                    <a:pt x="83" y="244"/>
                    <a:pt x="54" y="190"/>
                    <a:pt x="25" y="136"/>
                  </a:cubicBezTo>
                  <a:cubicBezTo>
                    <a:pt x="25" y="134"/>
                    <a:pt x="26" y="131"/>
                    <a:pt x="27" y="128"/>
                  </a:cubicBezTo>
                  <a:cubicBezTo>
                    <a:pt x="38" y="149"/>
                    <a:pt x="50" y="169"/>
                    <a:pt x="61" y="190"/>
                  </a:cubicBezTo>
                  <a:cubicBezTo>
                    <a:pt x="65" y="210"/>
                    <a:pt x="73" y="230"/>
                    <a:pt x="88" y="243"/>
                  </a:cubicBezTo>
                  <a:cubicBezTo>
                    <a:pt x="90" y="245"/>
                    <a:pt x="92" y="247"/>
                    <a:pt x="94" y="248"/>
                  </a:cubicBezTo>
                  <a:cubicBezTo>
                    <a:pt x="105" y="267"/>
                    <a:pt x="116" y="286"/>
                    <a:pt x="128" y="304"/>
                  </a:cubicBezTo>
                  <a:cubicBezTo>
                    <a:pt x="122" y="302"/>
                    <a:pt x="117" y="300"/>
                    <a:pt x="112" y="298"/>
                  </a:cubicBezTo>
                  <a:close/>
                  <a:moveTo>
                    <a:pt x="89" y="285"/>
                  </a:moveTo>
                  <a:cubicBezTo>
                    <a:pt x="65" y="244"/>
                    <a:pt x="42" y="204"/>
                    <a:pt x="21" y="162"/>
                  </a:cubicBezTo>
                  <a:cubicBezTo>
                    <a:pt x="21" y="160"/>
                    <a:pt x="21" y="159"/>
                    <a:pt x="22" y="158"/>
                  </a:cubicBezTo>
                  <a:cubicBezTo>
                    <a:pt x="22" y="155"/>
                    <a:pt x="22" y="153"/>
                    <a:pt x="22" y="151"/>
                  </a:cubicBezTo>
                  <a:cubicBezTo>
                    <a:pt x="47" y="197"/>
                    <a:pt x="72" y="244"/>
                    <a:pt x="98" y="290"/>
                  </a:cubicBezTo>
                  <a:cubicBezTo>
                    <a:pt x="95" y="289"/>
                    <a:pt x="92" y="287"/>
                    <a:pt x="89" y="285"/>
                  </a:cubicBezTo>
                  <a:close/>
                  <a:moveTo>
                    <a:pt x="34" y="108"/>
                  </a:moveTo>
                  <a:cubicBezTo>
                    <a:pt x="37" y="114"/>
                    <a:pt x="41" y="119"/>
                    <a:pt x="44" y="124"/>
                  </a:cubicBezTo>
                  <a:cubicBezTo>
                    <a:pt x="49" y="133"/>
                    <a:pt x="55" y="143"/>
                    <a:pt x="59" y="153"/>
                  </a:cubicBezTo>
                  <a:cubicBezTo>
                    <a:pt x="59" y="155"/>
                    <a:pt x="59" y="158"/>
                    <a:pt x="59" y="160"/>
                  </a:cubicBezTo>
                  <a:cubicBezTo>
                    <a:pt x="59" y="162"/>
                    <a:pt x="59" y="165"/>
                    <a:pt x="59" y="167"/>
                  </a:cubicBezTo>
                  <a:cubicBezTo>
                    <a:pt x="50" y="150"/>
                    <a:pt x="40" y="133"/>
                    <a:pt x="31" y="116"/>
                  </a:cubicBezTo>
                  <a:cubicBezTo>
                    <a:pt x="32" y="114"/>
                    <a:pt x="33" y="111"/>
                    <a:pt x="34" y="108"/>
                  </a:cubicBezTo>
                  <a:close/>
                  <a:moveTo>
                    <a:pt x="46" y="87"/>
                  </a:moveTo>
                  <a:cubicBezTo>
                    <a:pt x="54" y="100"/>
                    <a:pt x="60" y="113"/>
                    <a:pt x="66" y="126"/>
                  </a:cubicBezTo>
                  <a:cubicBezTo>
                    <a:pt x="65" y="130"/>
                    <a:pt x="63" y="134"/>
                    <a:pt x="62" y="138"/>
                  </a:cubicBezTo>
                  <a:cubicBezTo>
                    <a:pt x="59" y="133"/>
                    <a:pt x="57" y="128"/>
                    <a:pt x="54" y="123"/>
                  </a:cubicBezTo>
                  <a:cubicBezTo>
                    <a:pt x="49" y="115"/>
                    <a:pt x="43" y="107"/>
                    <a:pt x="40" y="98"/>
                  </a:cubicBezTo>
                  <a:cubicBezTo>
                    <a:pt x="42" y="94"/>
                    <a:pt x="44" y="91"/>
                    <a:pt x="46" y="87"/>
                  </a:cubicBezTo>
                  <a:close/>
                  <a:moveTo>
                    <a:pt x="58" y="71"/>
                  </a:moveTo>
                  <a:cubicBezTo>
                    <a:pt x="66" y="82"/>
                    <a:pt x="72" y="93"/>
                    <a:pt x="78" y="104"/>
                  </a:cubicBezTo>
                  <a:cubicBezTo>
                    <a:pt x="76" y="108"/>
                    <a:pt x="73" y="112"/>
                    <a:pt x="71" y="115"/>
                  </a:cubicBezTo>
                  <a:cubicBezTo>
                    <a:pt x="65" y="103"/>
                    <a:pt x="59" y="91"/>
                    <a:pt x="52" y="79"/>
                  </a:cubicBezTo>
                  <a:cubicBezTo>
                    <a:pt x="54" y="76"/>
                    <a:pt x="56" y="74"/>
                    <a:pt x="58" y="71"/>
                  </a:cubicBezTo>
                  <a:close/>
                  <a:moveTo>
                    <a:pt x="72" y="58"/>
                  </a:moveTo>
                  <a:cubicBezTo>
                    <a:pt x="78" y="69"/>
                    <a:pt x="84" y="79"/>
                    <a:pt x="90" y="90"/>
                  </a:cubicBezTo>
                  <a:cubicBezTo>
                    <a:pt x="88" y="92"/>
                    <a:pt x="86" y="94"/>
                    <a:pt x="84" y="97"/>
                  </a:cubicBezTo>
                  <a:cubicBezTo>
                    <a:pt x="78" y="85"/>
                    <a:pt x="72" y="75"/>
                    <a:pt x="65" y="64"/>
                  </a:cubicBezTo>
                  <a:cubicBezTo>
                    <a:pt x="67" y="62"/>
                    <a:pt x="69" y="60"/>
                    <a:pt x="72" y="58"/>
                  </a:cubicBezTo>
                  <a:close/>
                  <a:moveTo>
                    <a:pt x="87" y="46"/>
                  </a:moveTo>
                  <a:cubicBezTo>
                    <a:pt x="92" y="57"/>
                    <a:pt x="99" y="67"/>
                    <a:pt x="104" y="78"/>
                  </a:cubicBezTo>
                  <a:cubicBezTo>
                    <a:pt x="102" y="80"/>
                    <a:pt x="99" y="82"/>
                    <a:pt x="97" y="84"/>
                  </a:cubicBezTo>
                  <a:cubicBezTo>
                    <a:pt x="91" y="73"/>
                    <a:pt x="85" y="63"/>
                    <a:pt x="79" y="52"/>
                  </a:cubicBezTo>
                  <a:cubicBezTo>
                    <a:pt x="81" y="50"/>
                    <a:pt x="84" y="48"/>
                    <a:pt x="87" y="46"/>
                  </a:cubicBezTo>
                  <a:close/>
                  <a:moveTo>
                    <a:pt x="119" y="30"/>
                  </a:moveTo>
                  <a:cubicBezTo>
                    <a:pt x="124" y="41"/>
                    <a:pt x="130" y="51"/>
                    <a:pt x="136" y="62"/>
                  </a:cubicBezTo>
                  <a:cubicBezTo>
                    <a:pt x="134" y="63"/>
                    <a:pt x="131" y="64"/>
                    <a:pt x="128" y="65"/>
                  </a:cubicBezTo>
                  <a:cubicBezTo>
                    <a:pt x="122" y="54"/>
                    <a:pt x="117" y="44"/>
                    <a:pt x="111" y="33"/>
                  </a:cubicBezTo>
                  <a:cubicBezTo>
                    <a:pt x="113" y="32"/>
                    <a:pt x="116" y="31"/>
                    <a:pt x="119" y="30"/>
                  </a:cubicBezTo>
                  <a:close/>
                  <a:moveTo>
                    <a:pt x="138" y="25"/>
                  </a:moveTo>
                  <a:cubicBezTo>
                    <a:pt x="145" y="35"/>
                    <a:pt x="150" y="47"/>
                    <a:pt x="156" y="57"/>
                  </a:cubicBezTo>
                  <a:cubicBezTo>
                    <a:pt x="153" y="58"/>
                    <a:pt x="149" y="59"/>
                    <a:pt x="145" y="59"/>
                  </a:cubicBezTo>
                  <a:cubicBezTo>
                    <a:pt x="139" y="49"/>
                    <a:pt x="133" y="38"/>
                    <a:pt x="128" y="27"/>
                  </a:cubicBezTo>
                  <a:cubicBezTo>
                    <a:pt x="131" y="26"/>
                    <a:pt x="134" y="25"/>
                    <a:pt x="138" y="25"/>
                  </a:cubicBezTo>
                  <a:close/>
                  <a:moveTo>
                    <a:pt x="158" y="22"/>
                  </a:moveTo>
                  <a:cubicBezTo>
                    <a:pt x="164" y="34"/>
                    <a:pt x="171" y="46"/>
                    <a:pt x="178" y="57"/>
                  </a:cubicBezTo>
                  <a:cubicBezTo>
                    <a:pt x="174" y="57"/>
                    <a:pt x="170" y="57"/>
                    <a:pt x="166" y="57"/>
                  </a:cubicBezTo>
                  <a:cubicBezTo>
                    <a:pt x="160" y="46"/>
                    <a:pt x="155" y="34"/>
                    <a:pt x="148" y="23"/>
                  </a:cubicBezTo>
                  <a:cubicBezTo>
                    <a:pt x="151" y="23"/>
                    <a:pt x="155" y="22"/>
                    <a:pt x="158" y="22"/>
                  </a:cubicBezTo>
                  <a:close/>
                  <a:moveTo>
                    <a:pt x="103" y="37"/>
                  </a:moveTo>
                  <a:cubicBezTo>
                    <a:pt x="109" y="48"/>
                    <a:pt x="114" y="58"/>
                    <a:pt x="120" y="69"/>
                  </a:cubicBezTo>
                  <a:cubicBezTo>
                    <a:pt x="117" y="70"/>
                    <a:pt x="114" y="71"/>
                    <a:pt x="112" y="73"/>
                  </a:cubicBezTo>
                  <a:cubicBezTo>
                    <a:pt x="106" y="62"/>
                    <a:pt x="100" y="52"/>
                    <a:pt x="94" y="41"/>
                  </a:cubicBezTo>
                  <a:cubicBezTo>
                    <a:pt x="97" y="40"/>
                    <a:pt x="100" y="38"/>
                    <a:pt x="103" y="37"/>
                  </a:cubicBezTo>
                  <a:cubicBezTo>
                    <a:pt x="103" y="37"/>
                    <a:pt x="103" y="37"/>
                    <a:pt x="103" y="37"/>
                  </a:cubicBezTo>
                  <a:close/>
                  <a:moveTo>
                    <a:pt x="140" y="307"/>
                  </a:moveTo>
                  <a:cubicBezTo>
                    <a:pt x="130" y="291"/>
                    <a:pt x="121" y="275"/>
                    <a:pt x="111" y="259"/>
                  </a:cubicBezTo>
                  <a:cubicBezTo>
                    <a:pt x="117" y="262"/>
                    <a:pt x="122" y="265"/>
                    <a:pt x="128" y="267"/>
                  </a:cubicBezTo>
                  <a:cubicBezTo>
                    <a:pt x="136" y="281"/>
                    <a:pt x="144" y="295"/>
                    <a:pt x="153" y="309"/>
                  </a:cubicBezTo>
                  <a:cubicBezTo>
                    <a:pt x="149" y="309"/>
                    <a:pt x="145" y="308"/>
                    <a:pt x="140" y="307"/>
                  </a:cubicBezTo>
                  <a:cubicBezTo>
                    <a:pt x="140" y="307"/>
                    <a:pt x="140" y="307"/>
                    <a:pt x="140" y="307"/>
                  </a:cubicBezTo>
                  <a:close/>
                  <a:moveTo>
                    <a:pt x="200" y="27"/>
                  </a:moveTo>
                  <a:cubicBezTo>
                    <a:pt x="210" y="43"/>
                    <a:pt x="219" y="59"/>
                    <a:pt x="228" y="76"/>
                  </a:cubicBezTo>
                  <a:cubicBezTo>
                    <a:pt x="224" y="73"/>
                    <a:pt x="219" y="70"/>
                    <a:pt x="214" y="68"/>
                  </a:cubicBezTo>
                  <a:cubicBezTo>
                    <a:pt x="205" y="53"/>
                    <a:pt x="197" y="39"/>
                    <a:pt x="188" y="24"/>
                  </a:cubicBezTo>
                  <a:cubicBezTo>
                    <a:pt x="192" y="25"/>
                    <a:pt x="196" y="26"/>
                    <a:pt x="200" y="27"/>
                  </a:cubicBezTo>
                  <a:close/>
                  <a:moveTo>
                    <a:pt x="237" y="40"/>
                  </a:moveTo>
                  <a:cubicBezTo>
                    <a:pt x="241" y="42"/>
                    <a:pt x="244" y="44"/>
                    <a:pt x="248" y="46"/>
                  </a:cubicBezTo>
                  <a:cubicBezTo>
                    <a:pt x="248" y="46"/>
                    <a:pt x="248" y="47"/>
                    <a:pt x="248" y="47"/>
                  </a:cubicBezTo>
                  <a:cubicBezTo>
                    <a:pt x="270" y="85"/>
                    <a:pt x="291" y="122"/>
                    <a:pt x="313" y="159"/>
                  </a:cubicBezTo>
                  <a:cubicBezTo>
                    <a:pt x="313" y="160"/>
                    <a:pt x="314" y="161"/>
                    <a:pt x="314" y="161"/>
                  </a:cubicBezTo>
                  <a:cubicBezTo>
                    <a:pt x="315" y="165"/>
                    <a:pt x="315" y="168"/>
                    <a:pt x="315" y="172"/>
                  </a:cubicBezTo>
                  <a:cubicBezTo>
                    <a:pt x="315" y="175"/>
                    <a:pt x="315" y="178"/>
                    <a:pt x="315" y="181"/>
                  </a:cubicBezTo>
                  <a:cubicBezTo>
                    <a:pt x="289" y="134"/>
                    <a:pt x="266" y="85"/>
                    <a:pt x="237" y="40"/>
                  </a:cubicBezTo>
                  <a:close/>
                  <a:moveTo>
                    <a:pt x="177" y="23"/>
                  </a:moveTo>
                  <a:cubicBezTo>
                    <a:pt x="185" y="36"/>
                    <a:pt x="192" y="49"/>
                    <a:pt x="200" y="62"/>
                  </a:cubicBezTo>
                  <a:cubicBezTo>
                    <a:pt x="197" y="61"/>
                    <a:pt x="193" y="60"/>
                    <a:pt x="190" y="59"/>
                  </a:cubicBezTo>
                  <a:cubicBezTo>
                    <a:pt x="182" y="47"/>
                    <a:pt x="175" y="35"/>
                    <a:pt x="168" y="22"/>
                  </a:cubicBezTo>
                  <a:cubicBezTo>
                    <a:pt x="171" y="22"/>
                    <a:pt x="174" y="23"/>
                    <a:pt x="177" y="23"/>
                  </a:cubicBezTo>
                  <a:close/>
                  <a:moveTo>
                    <a:pt x="57" y="258"/>
                  </a:moveTo>
                  <a:cubicBezTo>
                    <a:pt x="40" y="240"/>
                    <a:pt x="27" y="212"/>
                    <a:pt x="23" y="185"/>
                  </a:cubicBezTo>
                  <a:cubicBezTo>
                    <a:pt x="38" y="213"/>
                    <a:pt x="53" y="241"/>
                    <a:pt x="69" y="269"/>
                  </a:cubicBezTo>
                  <a:cubicBezTo>
                    <a:pt x="65" y="266"/>
                    <a:pt x="61" y="262"/>
                    <a:pt x="57" y="258"/>
                  </a:cubicBezTo>
                  <a:close/>
                  <a:moveTo>
                    <a:pt x="269" y="270"/>
                  </a:moveTo>
                  <a:cubicBezTo>
                    <a:pt x="264" y="260"/>
                    <a:pt x="257" y="250"/>
                    <a:pt x="251" y="241"/>
                  </a:cubicBezTo>
                  <a:cubicBezTo>
                    <a:pt x="250" y="240"/>
                    <a:pt x="250" y="240"/>
                    <a:pt x="250" y="240"/>
                  </a:cubicBezTo>
                  <a:cubicBezTo>
                    <a:pt x="252" y="238"/>
                    <a:pt x="254" y="236"/>
                    <a:pt x="255" y="234"/>
                  </a:cubicBezTo>
                  <a:cubicBezTo>
                    <a:pt x="262" y="244"/>
                    <a:pt x="268" y="255"/>
                    <a:pt x="275" y="265"/>
                  </a:cubicBezTo>
                  <a:cubicBezTo>
                    <a:pt x="273" y="266"/>
                    <a:pt x="271" y="268"/>
                    <a:pt x="269" y="270"/>
                  </a:cubicBezTo>
                  <a:close/>
                  <a:moveTo>
                    <a:pt x="281" y="258"/>
                  </a:moveTo>
                  <a:cubicBezTo>
                    <a:pt x="274" y="248"/>
                    <a:pt x="268" y="237"/>
                    <a:pt x="261" y="226"/>
                  </a:cubicBezTo>
                  <a:cubicBezTo>
                    <a:pt x="263" y="224"/>
                    <a:pt x="265" y="221"/>
                    <a:pt x="267" y="217"/>
                  </a:cubicBezTo>
                  <a:cubicBezTo>
                    <a:pt x="274" y="228"/>
                    <a:pt x="281" y="239"/>
                    <a:pt x="287" y="251"/>
                  </a:cubicBezTo>
                  <a:cubicBezTo>
                    <a:pt x="285" y="253"/>
                    <a:pt x="283" y="256"/>
                    <a:pt x="281" y="25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62338" y="5048251"/>
              <a:ext cx="1106488" cy="1058863"/>
            </a:xfrm>
            <a:custGeom>
              <a:avLst/>
              <a:gdLst>
                <a:gd name="T0" fmla="*/ 420 w 432"/>
                <a:gd name="T1" fmla="*/ 161 h 413"/>
                <a:gd name="T2" fmla="*/ 357 w 432"/>
                <a:gd name="T3" fmla="*/ 61 h 413"/>
                <a:gd name="T4" fmla="*/ 248 w 432"/>
                <a:gd name="T5" fmla="*/ 5 h 413"/>
                <a:gd name="T6" fmla="*/ 111 w 432"/>
                <a:gd name="T7" fmla="*/ 31 h 413"/>
                <a:gd name="T8" fmla="*/ 19 w 432"/>
                <a:gd name="T9" fmla="*/ 251 h 413"/>
                <a:gd name="T10" fmla="*/ 222 w 432"/>
                <a:gd name="T11" fmla="*/ 412 h 413"/>
                <a:gd name="T12" fmla="*/ 406 w 432"/>
                <a:gd name="T13" fmla="*/ 295 h 413"/>
                <a:gd name="T14" fmla="*/ 420 w 432"/>
                <a:gd name="T15" fmla="*/ 161 h 413"/>
                <a:gd name="T16" fmla="*/ 406 w 432"/>
                <a:gd name="T17" fmla="*/ 261 h 413"/>
                <a:gd name="T18" fmla="*/ 334 w 432"/>
                <a:gd name="T19" fmla="*/ 368 h 413"/>
                <a:gd name="T20" fmla="*/ 222 w 432"/>
                <a:gd name="T21" fmla="*/ 400 h 413"/>
                <a:gd name="T22" fmla="*/ 40 w 432"/>
                <a:gd name="T23" fmla="*/ 278 h 413"/>
                <a:gd name="T24" fmla="*/ 33 w 432"/>
                <a:gd name="T25" fmla="*/ 152 h 413"/>
                <a:gd name="T26" fmla="*/ 94 w 432"/>
                <a:gd name="T27" fmla="*/ 61 h 413"/>
                <a:gd name="T28" fmla="*/ 144 w 432"/>
                <a:gd name="T29" fmla="*/ 27 h 413"/>
                <a:gd name="T30" fmla="*/ 213 w 432"/>
                <a:gd name="T31" fmla="*/ 16 h 413"/>
                <a:gd name="T32" fmla="*/ 329 w 432"/>
                <a:gd name="T33" fmla="*/ 54 h 413"/>
                <a:gd name="T34" fmla="*/ 406 w 432"/>
                <a:gd name="T35" fmla="*/ 261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2" h="413">
                  <a:moveTo>
                    <a:pt x="420" y="161"/>
                  </a:moveTo>
                  <a:cubicBezTo>
                    <a:pt x="410" y="122"/>
                    <a:pt x="386" y="88"/>
                    <a:pt x="357" y="61"/>
                  </a:cubicBezTo>
                  <a:cubicBezTo>
                    <a:pt x="326" y="33"/>
                    <a:pt x="289" y="9"/>
                    <a:pt x="248" y="5"/>
                  </a:cubicBezTo>
                  <a:cubicBezTo>
                    <a:pt x="203" y="0"/>
                    <a:pt x="149" y="5"/>
                    <a:pt x="111" y="31"/>
                  </a:cubicBezTo>
                  <a:cubicBezTo>
                    <a:pt x="38" y="82"/>
                    <a:pt x="0" y="162"/>
                    <a:pt x="19" y="251"/>
                  </a:cubicBezTo>
                  <a:cubicBezTo>
                    <a:pt x="39" y="346"/>
                    <a:pt x="125" y="412"/>
                    <a:pt x="222" y="412"/>
                  </a:cubicBezTo>
                  <a:cubicBezTo>
                    <a:pt x="302" y="413"/>
                    <a:pt x="375" y="371"/>
                    <a:pt x="406" y="295"/>
                  </a:cubicBezTo>
                  <a:cubicBezTo>
                    <a:pt x="424" y="253"/>
                    <a:pt x="432" y="206"/>
                    <a:pt x="420" y="161"/>
                  </a:cubicBezTo>
                  <a:close/>
                  <a:moveTo>
                    <a:pt x="406" y="261"/>
                  </a:moveTo>
                  <a:cubicBezTo>
                    <a:pt x="393" y="304"/>
                    <a:pt x="372" y="343"/>
                    <a:pt x="334" y="368"/>
                  </a:cubicBezTo>
                  <a:cubicBezTo>
                    <a:pt x="301" y="390"/>
                    <a:pt x="261" y="400"/>
                    <a:pt x="222" y="400"/>
                  </a:cubicBezTo>
                  <a:cubicBezTo>
                    <a:pt x="142" y="400"/>
                    <a:pt x="69" y="353"/>
                    <a:pt x="40" y="278"/>
                  </a:cubicBezTo>
                  <a:cubicBezTo>
                    <a:pt x="25" y="239"/>
                    <a:pt x="21" y="192"/>
                    <a:pt x="33" y="152"/>
                  </a:cubicBezTo>
                  <a:cubicBezTo>
                    <a:pt x="43" y="115"/>
                    <a:pt x="66" y="86"/>
                    <a:pt x="94" y="61"/>
                  </a:cubicBezTo>
                  <a:cubicBezTo>
                    <a:pt x="109" y="48"/>
                    <a:pt x="125" y="35"/>
                    <a:pt x="144" y="27"/>
                  </a:cubicBezTo>
                  <a:cubicBezTo>
                    <a:pt x="165" y="19"/>
                    <a:pt x="190" y="18"/>
                    <a:pt x="213" y="16"/>
                  </a:cubicBezTo>
                  <a:cubicBezTo>
                    <a:pt x="257" y="14"/>
                    <a:pt x="294" y="27"/>
                    <a:pt x="329" y="54"/>
                  </a:cubicBezTo>
                  <a:cubicBezTo>
                    <a:pt x="395" y="105"/>
                    <a:pt x="429" y="179"/>
                    <a:pt x="406" y="26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稻壳儿春秋广告/盗版必究        原创来源：http://chn.docer.com/works?userid=199329941#!/work_time"/>
            <p:cNvSpPr/>
            <p:nvPr/>
          </p:nvSpPr>
          <p:spPr bwMode="auto">
            <a:xfrm>
              <a:off x="3843338" y="5381626"/>
              <a:ext cx="79375" cy="82550"/>
            </a:xfrm>
            <a:custGeom>
              <a:avLst/>
              <a:gdLst>
                <a:gd name="T0" fmla="*/ 27 w 31"/>
                <a:gd name="T1" fmla="*/ 11 h 32"/>
                <a:gd name="T2" fmla="*/ 22 w 31"/>
                <a:gd name="T3" fmla="*/ 3 h 32"/>
                <a:gd name="T4" fmla="*/ 3 w 31"/>
                <a:gd name="T5" fmla="*/ 21 h 32"/>
                <a:gd name="T6" fmla="*/ 10 w 31"/>
                <a:gd name="T7" fmla="*/ 28 h 32"/>
                <a:gd name="T8" fmla="*/ 27 w 31"/>
                <a:gd name="T9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27" y="11"/>
                  </a:moveTo>
                  <a:cubicBezTo>
                    <a:pt x="31" y="8"/>
                    <a:pt x="27" y="0"/>
                    <a:pt x="22" y="3"/>
                  </a:cubicBezTo>
                  <a:cubicBezTo>
                    <a:pt x="15" y="9"/>
                    <a:pt x="9" y="15"/>
                    <a:pt x="3" y="21"/>
                  </a:cubicBezTo>
                  <a:cubicBezTo>
                    <a:pt x="0" y="26"/>
                    <a:pt x="6" y="32"/>
                    <a:pt x="10" y="28"/>
                  </a:cubicBezTo>
                  <a:cubicBezTo>
                    <a:pt x="15" y="22"/>
                    <a:pt x="20" y="16"/>
                    <a:pt x="27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稻壳儿春秋广告/盗版必究        原创来源：http://chn.docer.com/works?userid=199329941#!/work_time"/>
            <p:cNvSpPr/>
            <p:nvPr/>
          </p:nvSpPr>
          <p:spPr bwMode="auto">
            <a:xfrm>
              <a:off x="3884613" y="5402264"/>
              <a:ext cx="71438" cy="63500"/>
            </a:xfrm>
            <a:custGeom>
              <a:avLst/>
              <a:gdLst>
                <a:gd name="T0" fmla="*/ 4 w 28"/>
                <a:gd name="T1" fmla="*/ 15 h 25"/>
                <a:gd name="T2" fmla="*/ 11 w 28"/>
                <a:gd name="T3" fmla="*/ 21 h 25"/>
                <a:gd name="T4" fmla="*/ 23 w 28"/>
                <a:gd name="T5" fmla="*/ 11 h 25"/>
                <a:gd name="T6" fmla="*/ 19 w 28"/>
                <a:gd name="T7" fmla="*/ 3 h 25"/>
                <a:gd name="T8" fmla="*/ 4 w 28"/>
                <a:gd name="T9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4" y="15"/>
                  </a:moveTo>
                  <a:cubicBezTo>
                    <a:pt x="0" y="19"/>
                    <a:pt x="7" y="25"/>
                    <a:pt x="11" y="21"/>
                  </a:cubicBezTo>
                  <a:cubicBezTo>
                    <a:pt x="14" y="17"/>
                    <a:pt x="18" y="13"/>
                    <a:pt x="23" y="11"/>
                  </a:cubicBezTo>
                  <a:cubicBezTo>
                    <a:pt x="28" y="8"/>
                    <a:pt x="24" y="0"/>
                    <a:pt x="19" y="3"/>
                  </a:cubicBezTo>
                  <a:cubicBezTo>
                    <a:pt x="13" y="6"/>
                    <a:pt x="8" y="10"/>
                    <a:pt x="4" y="1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7" name="稻壳儿春秋广告/盗版必究        原创来源：http://chn.docer.com/works?userid=199329941#!/work_time"/>
          <p:cNvSpPr txBox="1"/>
          <p:nvPr/>
        </p:nvSpPr>
        <p:spPr>
          <a:xfrm>
            <a:off x="3686577" y="4151205"/>
            <a:ext cx="163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78" name="稻壳儿春秋广告/盗版必究        原创来源：http://chn.docer.com/works?userid=199329941#!/work_time"/>
          <p:cNvSpPr txBox="1"/>
          <p:nvPr/>
        </p:nvSpPr>
        <p:spPr>
          <a:xfrm>
            <a:off x="3560079" y="4463572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grpSp>
        <p:nvGrpSpPr>
          <p:cNvPr id="88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6895280" y="2852096"/>
            <a:ext cx="1042987" cy="1139825"/>
            <a:chOff x="1519" y="2049"/>
            <a:chExt cx="657" cy="718"/>
          </a:xfrm>
        </p:grpSpPr>
        <p:sp>
          <p:nvSpPr>
            <p:cNvPr id="97" name="稻壳儿春秋广告/盗版必究        原创来源：http://chn.docer.com/works?userid=199329941#!/work_time"/>
            <p:cNvSpPr/>
            <p:nvPr/>
          </p:nvSpPr>
          <p:spPr bwMode="auto">
            <a:xfrm>
              <a:off x="1519" y="2097"/>
              <a:ext cx="46" cy="655"/>
            </a:xfrm>
            <a:custGeom>
              <a:avLst/>
              <a:gdLst>
                <a:gd name="T0" fmla="*/ 9 w 22"/>
                <a:gd name="T1" fmla="*/ 193 h 310"/>
                <a:gd name="T2" fmla="*/ 8 w 22"/>
                <a:gd name="T3" fmla="*/ 135 h 310"/>
                <a:gd name="T4" fmla="*/ 8 w 22"/>
                <a:gd name="T5" fmla="*/ 112 h 310"/>
                <a:gd name="T6" fmla="*/ 6 w 22"/>
                <a:gd name="T7" fmla="*/ 81 h 310"/>
                <a:gd name="T8" fmla="*/ 5 w 22"/>
                <a:gd name="T9" fmla="*/ 56 h 310"/>
                <a:gd name="T10" fmla="*/ 4 w 22"/>
                <a:gd name="T11" fmla="*/ 32 h 310"/>
                <a:gd name="T12" fmla="*/ 4 w 22"/>
                <a:gd name="T13" fmla="*/ 10 h 310"/>
                <a:gd name="T14" fmla="*/ 4 w 22"/>
                <a:gd name="T15" fmla="*/ 5 h 310"/>
                <a:gd name="T16" fmla="*/ 4 w 22"/>
                <a:gd name="T17" fmla="*/ 5 h 310"/>
                <a:gd name="T18" fmla="*/ 4 w 22"/>
                <a:gd name="T19" fmla="*/ 5 h 310"/>
                <a:gd name="T20" fmla="*/ 4 w 22"/>
                <a:gd name="T21" fmla="*/ 5 h 310"/>
                <a:gd name="T22" fmla="*/ 4 w 22"/>
                <a:gd name="T23" fmla="*/ 5 h 310"/>
                <a:gd name="T24" fmla="*/ 4 w 22"/>
                <a:gd name="T25" fmla="*/ 4 h 310"/>
                <a:gd name="T26" fmla="*/ 4 w 22"/>
                <a:gd name="T27" fmla="*/ 4 h 310"/>
                <a:gd name="T28" fmla="*/ 4 w 22"/>
                <a:gd name="T29" fmla="*/ 4 h 310"/>
                <a:gd name="T30" fmla="*/ 4 w 22"/>
                <a:gd name="T31" fmla="*/ 4 h 310"/>
                <a:gd name="T32" fmla="*/ 4 w 22"/>
                <a:gd name="T33" fmla="*/ 4 h 310"/>
                <a:gd name="T34" fmla="*/ 4 w 22"/>
                <a:gd name="T35" fmla="*/ 4 h 310"/>
                <a:gd name="T36" fmla="*/ 4 w 22"/>
                <a:gd name="T37" fmla="*/ 4 h 310"/>
                <a:gd name="T38" fmla="*/ 2 w 22"/>
                <a:gd name="T39" fmla="*/ 5 h 310"/>
                <a:gd name="T40" fmla="*/ 2 w 22"/>
                <a:gd name="T41" fmla="*/ 6 h 310"/>
                <a:gd name="T42" fmla="*/ 1 w 22"/>
                <a:gd name="T43" fmla="*/ 5 h 310"/>
                <a:gd name="T44" fmla="*/ 1 w 22"/>
                <a:gd name="T45" fmla="*/ 2 h 310"/>
                <a:gd name="T46" fmla="*/ 5 w 22"/>
                <a:gd name="T47" fmla="*/ 0 h 310"/>
                <a:gd name="T48" fmla="*/ 7 w 22"/>
                <a:gd name="T49" fmla="*/ 0 h 310"/>
                <a:gd name="T50" fmla="*/ 8 w 22"/>
                <a:gd name="T51" fmla="*/ 1 h 310"/>
                <a:gd name="T52" fmla="*/ 10 w 22"/>
                <a:gd name="T53" fmla="*/ 4 h 310"/>
                <a:gd name="T54" fmla="*/ 12 w 22"/>
                <a:gd name="T55" fmla="*/ 9 h 310"/>
                <a:gd name="T56" fmla="*/ 12 w 22"/>
                <a:gd name="T57" fmla="*/ 13 h 310"/>
                <a:gd name="T58" fmla="*/ 13 w 22"/>
                <a:gd name="T59" fmla="*/ 22 h 310"/>
                <a:gd name="T60" fmla="*/ 14 w 22"/>
                <a:gd name="T61" fmla="*/ 60 h 310"/>
                <a:gd name="T62" fmla="*/ 15 w 22"/>
                <a:gd name="T63" fmla="*/ 79 h 310"/>
                <a:gd name="T64" fmla="*/ 17 w 22"/>
                <a:gd name="T65" fmla="*/ 153 h 310"/>
                <a:gd name="T66" fmla="*/ 17 w 22"/>
                <a:gd name="T67" fmla="*/ 171 h 310"/>
                <a:gd name="T68" fmla="*/ 17 w 22"/>
                <a:gd name="T69" fmla="*/ 207 h 310"/>
                <a:gd name="T70" fmla="*/ 19 w 22"/>
                <a:gd name="T71" fmla="*/ 242 h 310"/>
                <a:gd name="T72" fmla="*/ 20 w 22"/>
                <a:gd name="T73" fmla="*/ 276 h 310"/>
                <a:gd name="T74" fmla="*/ 22 w 22"/>
                <a:gd name="T75" fmla="*/ 306 h 310"/>
                <a:gd name="T76" fmla="*/ 22 w 22"/>
                <a:gd name="T77" fmla="*/ 310 h 310"/>
                <a:gd name="T78" fmla="*/ 13 w 22"/>
                <a:gd name="T79" fmla="*/ 310 h 310"/>
                <a:gd name="T80" fmla="*/ 18 w 22"/>
                <a:gd name="T81" fmla="*/ 286 h 310"/>
                <a:gd name="T82" fmla="*/ 21 w 22"/>
                <a:gd name="T83" fmla="*/ 307 h 310"/>
                <a:gd name="T84" fmla="*/ 21 w 22"/>
                <a:gd name="T85" fmla="*/ 310 h 310"/>
                <a:gd name="T86" fmla="*/ 14 w 22"/>
                <a:gd name="T87" fmla="*/ 310 h 310"/>
                <a:gd name="T88" fmla="*/ 12 w 22"/>
                <a:gd name="T89" fmla="*/ 258 h 310"/>
                <a:gd name="T90" fmla="*/ 9 w 22"/>
                <a:gd name="T91" fmla="*/ 19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" h="310">
                  <a:moveTo>
                    <a:pt x="9" y="193"/>
                  </a:moveTo>
                  <a:cubicBezTo>
                    <a:pt x="8" y="156"/>
                    <a:pt x="8" y="144"/>
                    <a:pt x="8" y="135"/>
                  </a:cubicBezTo>
                  <a:cubicBezTo>
                    <a:pt x="8" y="126"/>
                    <a:pt x="8" y="121"/>
                    <a:pt x="8" y="112"/>
                  </a:cubicBezTo>
                  <a:cubicBezTo>
                    <a:pt x="7" y="102"/>
                    <a:pt x="7" y="91"/>
                    <a:pt x="6" y="81"/>
                  </a:cubicBezTo>
                  <a:cubicBezTo>
                    <a:pt x="6" y="73"/>
                    <a:pt x="6" y="63"/>
                    <a:pt x="5" y="56"/>
                  </a:cubicBezTo>
                  <a:cubicBezTo>
                    <a:pt x="4" y="47"/>
                    <a:pt x="4" y="40"/>
                    <a:pt x="4" y="32"/>
                  </a:cubicBezTo>
                  <a:cubicBezTo>
                    <a:pt x="4" y="26"/>
                    <a:pt x="4" y="17"/>
                    <a:pt x="4" y="10"/>
                  </a:cubicBezTo>
                  <a:cubicBezTo>
                    <a:pt x="4" y="8"/>
                    <a:pt x="5" y="6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1" y="1"/>
                    <a:pt x="2" y="0"/>
                    <a:pt x="5" y="0"/>
                  </a:cubicBezTo>
                  <a:cubicBezTo>
                    <a:pt x="6" y="0"/>
                    <a:pt x="6" y="0"/>
                    <a:pt x="7" y="0"/>
                  </a:cubicBezTo>
                  <a:cubicBezTo>
                    <a:pt x="7" y="0"/>
                    <a:pt x="8" y="1"/>
                    <a:pt x="8" y="1"/>
                  </a:cubicBezTo>
                  <a:cubicBezTo>
                    <a:pt x="9" y="2"/>
                    <a:pt x="10" y="3"/>
                    <a:pt x="10" y="4"/>
                  </a:cubicBezTo>
                  <a:cubicBezTo>
                    <a:pt x="11" y="5"/>
                    <a:pt x="11" y="7"/>
                    <a:pt x="12" y="9"/>
                  </a:cubicBezTo>
                  <a:cubicBezTo>
                    <a:pt x="12" y="10"/>
                    <a:pt x="12" y="12"/>
                    <a:pt x="12" y="13"/>
                  </a:cubicBezTo>
                  <a:cubicBezTo>
                    <a:pt x="12" y="16"/>
                    <a:pt x="13" y="19"/>
                    <a:pt x="13" y="22"/>
                  </a:cubicBezTo>
                  <a:cubicBezTo>
                    <a:pt x="13" y="34"/>
                    <a:pt x="13" y="48"/>
                    <a:pt x="14" y="60"/>
                  </a:cubicBezTo>
                  <a:cubicBezTo>
                    <a:pt x="14" y="67"/>
                    <a:pt x="14" y="74"/>
                    <a:pt x="15" y="79"/>
                  </a:cubicBezTo>
                  <a:cubicBezTo>
                    <a:pt x="17" y="104"/>
                    <a:pt x="17" y="129"/>
                    <a:pt x="17" y="153"/>
                  </a:cubicBezTo>
                  <a:cubicBezTo>
                    <a:pt x="17" y="159"/>
                    <a:pt x="17" y="166"/>
                    <a:pt x="17" y="171"/>
                  </a:cubicBezTo>
                  <a:cubicBezTo>
                    <a:pt x="16" y="182"/>
                    <a:pt x="16" y="195"/>
                    <a:pt x="17" y="207"/>
                  </a:cubicBezTo>
                  <a:cubicBezTo>
                    <a:pt x="18" y="219"/>
                    <a:pt x="19" y="224"/>
                    <a:pt x="19" y="242"/>
                  </a:cubicBezTo>
                  <a:cubicBezTo>
                    <a:pt x="19" y="259"/>
                    <a:pt x="20" y="265"/>
                    <a:pt x="20" y="276"/>
                  </a:cubicBezTo>
                  <a:cubicBezTo>
                    <a:pt x="21" y="282"/>
                    <a:pt x="22" y="291"/>
                    <a:pt x="22" y="306"/>
                  </a:cubicBezTo>
                  <a:cubicBezTo>
                    <a:pt x="22" y="307"/>
                    <a:pt x="22" y="309"/>
                    <a:pt x="22" y="310"/>
                  </a:cubicBezTo>
                  <a:cubicBezTo>
                    <a:pt x="19" y="310"/>
                    <a:pt x="16" y="310"/>
                    <a:pt x="13" y="310"/>
                  </a:cubicBezTo>
                  <a:cubicBezTo>
                    <a:pt x="14" y="297"/>
                    <a:pt x="16" y="286"/>
                    <a:pt x="18" y="286"/>
                  </a:cubicBezTo>
                  <a:cubicBezTo>
                    <a:pt x="20" y="286"/>
                    <a:pt x="21" y="301"/>
                    <a:pt x="21" y="307"/>
                  </a:cubicBezTo>
                  <a:cubicBezTo>
                    <a:pt x="21" y="308"/>
                    <a:pt x="21" y="309"/>
                    <a:pt x="21" y="310"/>
                  </a:cubicBezTo>
                  <a:cubicBezTo>
                    <a:pt x="14" y="310"/>
                    <a:pt x="14" y="310"/>
                    <a:pt x="14" y="310"/>
                  </a:cubicBezTo>
                  <a:cubicBezTo>
                    <a:pt x="12" y="288"/>
                    <a:pt x="13" y="281"/>
                    <a:pt x="12" y="258"/>
                  </a:cubicBezTo>
                  <a:cubicBezTo>
                    <a:pt x="10" y="235"/>
                    <a:pt x="9" y="231"/>
                    <a:pt x="9" y="193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稻壳儿春秋广告/盗版必究        原创来源：http://chn.docer.com/works?userid=199329941#!/work_time"/>
            <p:cNvSpPr/>
            <p:nvPr/>
          </p:nvSpPr>
          <p:spPr bwMode="auto">
            <a:xfrm>
              <a:off x="1521" y="2049"/>
              <a:ext cx="655" cy="669"/>
            </a:xfrm>
            <a:custGeom>
              <a:avLst/>
              <a:gdLst>
                <a:gd name="T0" fmla="*/ 295 w 310"/>
                <a:gd name="T1" fmla="*/ 68 h 317"/>
                <a:gd name="T2" fmla="*/ 293 w 310"/>
                <a:gd name="T3" fmla="*/ 27 h 317"/>
                <a:gd name="T4" fmla="*/ 291 w 310"/>
                <a:gd name="T5" fmla="*/ 21 h 317"/>
                <a:gd name="T6" fmla="*/ 288 w 310"/>
                <a:gd name="T7" fmla="*/ 18 h 317"/>
                <a:gd name="T8" fmla="*/ 276 w 310"/>
                <a:gd name="T9" fmla="*/ 16 h 317"/>
                <a:gd name="T10" fmla="*/ 243 w 310"/>
                <a:gd name="T11" fmla="*/ 12 h 317"/>
                <a:gd name="T12" fmla="*/ 203 w 310"/>
                <a:gd name="T13" fmla="*/ 11 h 317"/>
                <a:gd name="T14" fmla="*/ 149 w 310"/>
                <a:gd name="T15" fmla="*/ 15 h 317"/>
                <a:gd name="T16" fmla="*/ 105 w 310"/>
                <a:gd name="T17" fmla="*/ 21 h 317"/>
                <a:gd name="T18" fmla="*/ 64 w 310"/>
                <a:gd name="T19" fmla="*/ 29 h 317"/>
                <a:gd name="T20" fmla="*/ 25 w 310"/>
                <a:gd name="T21" fmla="*/ 37 h 317"/>
                <a:gd name="T22" fmla="*/ 1 w 310"/>
                <a:gd name="T23" fmla="*/ 39 h 317"/>
                <a:gd name="T24" fmla="*/ 46 w 310"/>
                <a:gd name="T25" fmla="*/ 24 h 317"/>
                <a:gd name="T26" fmla="*/ 112 w 310"/>
                <a:gd name="T27" fmla="*/ 12 h 317"/>
                <a:gd name="T28" fmla="*/ 145 w 310"/>
                <a:gd name="T29" fmla="*/ 7 h 317"/>
                <a:gd name="T30" fmla="*/ 277 w 310"/>
                <a:gd name="T31" fmla="*/ 7 h 317"/>
                <a:gd name="T32" fmla="*/ 285 w 310"/>
                <a:gd name="T33" fmla="*/ 8 h 317"/>
                <a:gd name="T34" fmla="*/ 294 w 310"/>
                <a:gd name="T35" fmla="*/ 12 h 317"/>
                <a:gd name="T36" fmla="*/ 300 w 310"/>
                <a:gd name="T37" fmla="*/ 20 h 317"/>
                <a:gd name="T38" fmla="*/ 301 w 310"/>
                <a:gd name="T39" fmla="*/ 28 h 317"/>
                <a:gd name="T40" fmla="*/ 305 w 310"/>
                <a:gd name="T41" fmla="*/ 93 h 317"/>
                <a:gd name="T42" fmla="*/ 308 w 310"/>
                <a:gd name="T43" fmla="*/ 154 h 317"/>
                <a:gd name="T44" fmla="*/ 309 w 310"/>
                <a:gd name="T45" fmla="*/ 215 h 317"/>
                <a:gd name="T46" fmla="*/ 310 w 310"/>
                <a:gd name="T47" fmla="*/ 267 h 317"/>
                <a:gd name="T48" fmla="*/ 305 w 310"/>
                <a:gd name="T49" fmla="*/ 317 h 317"/>
                <a:gd name="T50" fmla="*/ 302 w 310"/>
                <a:gd name="T51" fmla="*/ 280 h 317"/>
                <a:gd name="T52" fmla="*/ 301 w 310"/>
                <a:gd name="T53" fmla="*/ 183 h 317"/>
                <a:gd name="T54" fmla="*/ 298 w 310"/>
                <a:gd name="T55" fmla="*/ 135 h 317"/>
                <a:gd name="T56" fmla="*/ 295 w 310"/>
                <a:gd name="T57" fmla="*/ 68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317">
                  <a:moveTo>
                    <a:pt x="295" y="68"/>
                  </a:moveTo>
                  <a:cubicBezTo>
                    <a:pt x="294" y="52"/>
                    <a:pt x="294" y="38"/>
                    <a:pt x="293" y="27"/>
                  </a:cubicBezTo>
                  <a:cubicBezTo>
                    <a:pt x="293" y="24"/>
                    <a:pt x="292" y="22"/>
                    <a:pt x="291" y="21"/>
                  </a:cubicBezTo>
                  <a:cubicBezTo>
                    <a:pt x="290" y="20"/>
                    <a:pt x="289" y="19"/>
                    <a:pt x="288" y="18"/>
                  </a:cubicBezTo>
                  <a:cubicBezTo>
                    <a:pt x="284" y="17"/>
                    <a:pt x="280" y="16"/>
                    <a:pt x="276" y="16"/>
                  </a:cubicBezTo>
                  <a:cubicBezTo>
                    <a:pt x="260" y="14"/>
                    <a:pt x="251" y="13"/>
                    <a:pt x="243" y="12"/>
                  </a:cubicBezTo>
                  <a:cubicBezTo>
                    <a:pt x="227" y="11"/>
                    <a:pt x="218" y="10"/>
                    <a:pt x="203" y="11"/>
                  </a:cubicBezTo>
                  <a:cubicBezTo>
                    <a:pt x="186" y="12"/>
                    <a:pt x="167" y="13"/>
                    <a:pt x="149" y="15"/>
                  </a:cubicBezTo>
                  <a:cubicBezTo>
                    <a:pt x="134" y="16"/>
                    <a:pt x="118" y="19"/>
                    <a:pt x="105" y="21"/>
                  </a:cubicBezTo>
                  <a:cubicBezTo>
                    <a:pt x="90" y="24"/>
                    <a:pt x="77" y="27"/>
                    <a:pt x="64" y="29"/>
                  </a:cubicBezTo>
                  <a:cubicBezTo>
                    <a:pt x="53" y="31"/>
                    <a:pt x="38" y="34"/>
                    <a:pt x="25" y="37"/>
                  </a:cubicBezTo>
                  <a:cubicBezTo>
                    <a:pt x="11" y="39"/>
                    <a:pt x="1" y="41"/>
                    <a:pt x="1" y="39"/>
                  </a:cubicBezTo>
                  <a:cubicBezTo>
                    <a:pt x="0" y="36"/>
                    <a:pt x="25" y="28"/>
                    <a:pt x="46" y="24"/>
                  </a:cubicBezTo>
                  <a:cubicBezTo>
                    <a:pt x="67" y="19"/>
                    <a:pt x="90" y="15"/>
                    <a:pt x="112" y="12"/>
                  </a:cubicBezTo>
                  <a:cubicBezTo>
                    <a:pt x="123" y="10"/>
                    <a:pt x="135" y="8"/>
                    <a:pt x="145" y="7"/>
                  </a:cubicBezTo>
                  <a:cubicBezTo>
                    <a:pt x="188" y="0"/>
                    <a:pt x="233" y="0"/>
                    <a:pt x="277" y="7"/>
                  </a:cubicBezTo>
                  <a:cubicBezTo>
                    <a:pt x="280" y="7"/>
                    <a:pt x="283" y="7"/>
                    <a:pt x="285" y="8"/>
                  </a:cubicBezTo>
                  <a:cubicBezTo>
                    <a:pt x="288" y="9"/>
                    <a:pt x="291" y="10"/>
                    <a:pt x="294" y="12"/>
                  </a:cubicBezTo>
                  <a:cubicBezTo>
                    <a:pt x="297" y="14"/>
                    <a:pt x="300" y="17"/>
                    <a:pt x="300" y="20"/>
                  </a:cubicBezTo>
                  <a:cubicBezTo>
                    <a:pt x="301" y="23"/>
                    <a:pt x="301" y="26"/>
                    <a:pt x="301" y="28"/>
                  </a:cubicBezTo>
                  <a:cubicBezTo>
                    <a:pt x="302" y="49"/>
                    <a:pt x="303" y="72"/>
                    <a:pt x="305" y="93"/>
                  </a:cubicBezTo>
                  <a:cubicBezTo>
                    <a:pt x="306" y="113"/>
                    <a:pt x="307" y="122"/>
                    <a:pt x="308" y="154"/>
                  </a:cubicBezTo>
                  <a:cubicBezTo>
                    <a:pt x="308" y="185"/>
                    <a:pt x="309" y="194"/>
                    <a:pt x="309" y="215"/>
                  </a:cubicBezTo>
                  <a:cubicBezTo>
                    <a:pt x="309" y="225"/>
                    <a:pt x="310" y="242"/>
                    <a:pt x="310" y="267"/>
                  </a:cubicBezTo>
                  <a:cubicBezTo>
                    <a:pt x="310" y="293"/>
                    <a:pt x="307" y="317"/>
                    <a:pt x="305" y="317"/>
                  </a:cubicBezTo>
                  <a:cubicBezTo>
                    <a:pt x="302" y="317"/>
                    <a:pt x="302" y="291"/>
                    <a:pt x="302" y="280"/>
                  </a:cubicBezTo>
                  <a:cubicBezTo>
                    <a:pt x="301" y="236"/>
                    <a:pt x="302" y="225"/>
                    <a:pt x="301" y="183"/>
                  </a:cubicBezTo>
                  <a:cubicBezTo>
                    <a:pt x="300" y="162"/>
                    <a:pt x="299" y="150"/>
                    <a:pt x="298" y="135"/>
                  </a:cubicBezTo>
                  <a:cubicBezTo>
                    <a:pt x="298" y="119"/>
                    <a:pt x="297" y="101"/>
                    <a:pt x="295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稻壳儿春秋广告/盗版必究        原创来源：http://chn.docer.com/works?userid=199329941#!/work_time"/>
            <p:cNvSpPr/>
            <p:nvPr/>
          </p:nvSpPr>
          <p:spPr bwMode="auto">
            <a:xfrm>
              <a:off x="1532" y="2718"/>
              <a:ext cx="615" cy="49"/>
            </a:xfrm>
            <a:custGeom>
              <a:avLst/>
              <a:gdLst>
                <a:gd name="T0" fmla="*/ 169 w 291"/>
                <a:gd name="T1" fmla="*/ 21 h 23"/>
                <a:gd name="T2" fmla="*/ 118 w 291"/>
                <a:gd name="T3" fmla="*/ 18 h 23"/>
                <a:gd name="T4" fmla="*/ 99 w 291"/>
                <a:gd name="T5" fmla="*/ 17 h 23"/>
                <a:gd name="T6" fmla="*/ 71 w 291"/>
                <a:gd name="T7" fmla="*/ 16 h 23"/>
                <a:gd name="T8" fmla="*/ 50 w 291"/>
                <a:gd name="T9" fmla="*/ 16 h 23"/>
                <a:gd name="T10" fmla="*/ 29 w 291"/>
                <a:gd name="T11" fmla="*/ 15 h 23"/>
                <a:gd name="T12" fmla="*/ 9 w 291"/>
                <a:gd name="T13" fmla="*/ 13 h 23"/>
                <a:gd name="T14" fmla="*/ 7 w 291"/>
                <a:gd name="T15" fmla="*/ 13 h 23"/>
                <a:gd name="T16" fmla="*/ 4 w 291"/>
                <a:gd name="T17" fmla="*/ 12 h 23"/>
                <a:gd name="T18" fmla="*/ 1 w 291"/>
                <a:gd name="T19" fmla="*/ 7 h 23"/>
                <a:gd name="T20" fmla="*/ 2 w 291"/>
                <a:gd name="T21" fmla="*/ 4 h 23"/>
                <a:gd name="T22" fmla="*/ 3 w 291"/>
                <a:gd name="T23" fmla="*/ 5 h 23"/>
                <a:gd name="T24" fmla="*/ 4 w 291"/>
                <a:gd name="T25" fmla="*/ 5 h 23"/>
                <a:gd name="T26" fmla="*/ 4 w 291"/>
                <a:gd name="T27" fmla="*/ 5 h 23"/>
                <a:gd name="T28" fmla="*/ 4 w 291"/>
                <a:gd name="T29" fmla="*/ 5 h 23"/>
                <a:gd name="T30" fmla="*/ 5 w 291"/>
                <a:gd name="T31" fmla="*/ 6 h 23"/>
                <a:gd name="T32" fmla="*/ 7 w 291"/>
                <a:gd name="T33" fmla="*/ 7 h 23"/>
                <a:gd name="T34" fmla="*/ 6 w 291"/>
                <a:gd name="T35" fmla="*/ 7 h 23"/>
                <a:gd name="T36" fmla="*/ 6 w 291"/>
                <a:gd name="T37" fmla="*/ 7 h 23"/>
                <a:gd name="T38" fmla="*/ 6 w 291"/>
                <a:gd name="T39" fmla="*/ 7 h 23"/>
                <a:gd name="T40" fmla="*/ 6 w 291"/>
                <a:gd name="T41" fmla="*/ 6 h 23"/>
                <a:gd name="T42" fmla="*/ 6 w 291"/>
                <a:gd name="T43" fmla="*/ 6 h 23"/>
                <a:gd name="T44" fmla="*/ 6 w 291"/>
                <a:gd name="T45" fmla="*/ 6 h 23"/>
                <a:gd name="T46" fmla="*/ 7 w 291"/>
                <a:gd name="T47" fmla="*/ 6 h 23"/>
                <a:gd name="T48" fmla="*/ 7 w 291"/>
                <a:gd name="T49" fmla="*/ 6 h 23"/>
                <a:gd name="T50" fmla="*/ 7 w 291"/>
                <a:gd name="T51" fmla="*/ 6 h 23"/>
                <a:gd name="T52" fmla="*/ 9 w 291"/>
                <a:gd name="T53" fmla="*/ 6 h 23"/>
                <a:gd name="T54" fmla="*/ 13 w 291"/>
                <a:gd name="T55" fmla="*/ 6 h 23"/>
                <a:gd name="T56" fmla="*/ 21 w 291"/>
                <a:gd name="T57" fmla="*/ 6 h 23"/>
                <a:gd name="T58" fmla="*/ 54 w 291"/>
                <a:gd name="T59" fmla="*/ 7 h 23"/>
                <a:gd name="T60" fmla="*/ 70 w 291"/>
                <a:gd name="T61" fmla="*/ 8 h 23"/>
                <a:gd name="T62" fmla="*/ 135 w 291"/>
                <a:gd name="T63" fmla="*/ 10 h 23"/>
                <a:gd name="T64" fmla="*/ 150 w 291"/>
                <a:gd name="T65" fmla="*/ 12 h 23"/>
                <a:gd name="T66" fmla="*/ 182 w 291"/>
                <a:gd name="T67" fmla="*/ 14 h 23"/>
                <a:gd name="T68" fmla="*/ 212 w 291"/>
                <a:gd name="T69" fmla="*/ 14 h 23"/>
                <a:gd name="T70" fmla="*/ 241 w 291"/>
                <a:gd name="T71" fmla="*/ 11 h 23"/>
                <a:gd name="T72" fmla="*/ 266 w 291"/>
                <a:gd name="T73" fmla="*/ 5 h 23"/>
                <a:gd name="T74" fmla="*/ 275 w 291"/>
                <a:gd name="T75" fmla="*/ 3 h 23"/>
                <a:gd name="T76" fmla="*/ 282 w 291"/>
                <a:gd name="T77" fmla="*/ 1 h 23"/>
                <a:gd name="T78" fmla="*/ 290 w 291"/>
                <a:gd name="T79" fmla="*/ 1 h 23"/>
                <a:gd name="T80" fmla="*/ 284 w 291"/>
                <a:gd name="T81" fmla="*/ 6 h 23"/>
                <a:gd name="T82" fmla="*/ 274 w 291"/>
                <a:gd name="T83" fmla="*/ 11 h 23"/>
                <a:gd name="T84" fmla="*/ 250 w 291"/>
                <a:gd name="T85" fmla="*/ 18 h 23"/>
                <a:gd name="T86" fmla="*/ 226 w 291"/>
                <a:gd name="T87" fmla="*/ 21 h 23"/>
                <a:gd name="T88" fmla="*/ 202 w 291"/>
                <a:gd name="T89" fmla="*/ 23 h 23"/>
                <a:gd name="T90" fmla="*/ 169 w 291"/>
                <a:gd name="T91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3">
                  <a:moveTo>
                    <a:pt x="169" y="21"/>
                  </a:moveTo>
                  <a:cubicBezTo>
                    <a:pt x="137" y="19"/>
                    <a:pt x="126" y="19"/>
                    <a:pt x="118" y="18"/>
                  </a:cubicBezTo>
                  <a:cubicBezTo>
                    <a:pt x="111" y="17"/>
                    <a:pt x="106" y="17"/>
                    <a:pt x="99" y="17"/>
                  </a:cubicBezTo>
                  <a:cubicBezTo>
                    <a:pt x="90" y="17"/>
                    <a:pt x="81" y="16"/>
                    <a:pt x="71" y="16"/>
                  </a:cubicBezTo>
                  <a:cubicBezTo>
                    <a:pt x="64" y="16"/>
                    <a:pt x="56" y="15"/>
                    <a:pt x="50" y="16"/>
                  </a:cubicBezTo>
                  <a:cubicBezTo>
                    <a:pt x="42" y="16"/>
                    <a:pt x="35" y="16"/>
                    <a:pt x="29" y="15"/>
                  </a:cubicBezTo>
                  <a:cubicBezTo>
                    <a:pt x="24" y="15"/>
                    <a:pt x="16" y="14"/>
                    <a:pt x="9" y="13"/>
                  </a:cubicBezTo>
                  <a:cubicBezTo>
                    <a:pt x="8" y="13"/>
                    <a:pt x="8" y="13"/>
                    <a:pt x="7" y="13"/>
                  </a:cubicBezTo>
                  <a:cubicBezTo>
                    <a:pt x="6" y="13"/>
                    <a:pt x="4" y="13"/>
                    <a:pt x="4" y="12"/>
                  </a:cubicBezTo>
                  <a:cubicBezTo>
                    <a:pt x="2" y="10"/>
                    <a:pt x="1" y="9"/>
                    <a:pt x="1" y="7"/>
                  </a:cubicBezTo>
                  <a:cubicBezTo>
                    <a:pt x="0" y="6"/>
                    <a:pt x="1" y="4"/>
                    <a:pt x="2" y="4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6"/>
                    <a:pt x="5" y="6"/>
                  </a:cubicBezTo>
                  <a:cubicBezTo>
                    <a:pt x="6" y="7"/>
                    <a:pt x="6" y="7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10" y="6"/>
                    <a:pt x="12" y="6"/>
                    <a:pt x="13" y="6"/>
                  </a:cubicBezTo>
                  <a:cubicBezTo>
                    <a:pt x="16" y="6"/>
                    <a:pt x="18" y="6"/>
                    <a:pt x="21" y="6"/>
                  </a:cubicBezTo>
                  <a:cubicBezTo>
                    <a:pt x="32" y="6"/>
                    <a:pt x="43" y="7"/>
                    <a:pt x="54" y="7"/>
                  </a:cubicBezTo>
                  <a:cubicBezTo>
                    <a:pt x="60" y="8"/>
                    <a:pt x="66" y="8"/>
                    <a:pt x="70" y="8"/>
                  </a:cubicBezTo>
                  <a:cubicBezTo>
                    <a:pt x="92" y="7"/>
                    <a:pt x="114" y="9"/>
                    <a:pt x="135" y="10"/>
                  </a:cubicBezTo>
                  <a:cubicBezTo>
                    <a:pt x="140" y="10"/>
                    <a:pt x="146" y="11"/>
                    <a:pt x="150" y="12"/>
                  </a:cubicBezTo>
                  <a:cubicBezTo>
                    <a:pt x="160" y="13"/>
                    <a:pt x="172" y="14"/>
                    <a:pt x="182" y="14"/>
                  </a:cubicBezTo>
                  <a:cubicBezTo>
                    <a:pt x="192" y="14"/>
                    <a:pt x="197" y="13"/>
                    <a:pt x="212" y="14"/>
                  </a:cubicBezTo>
                  <a:cubicBezTo>
                    <a:pt x="227" y="14"/>
                    <a:pt x="232" y="12"/>
                    <a:pt x="241" y="11"/>
                  </a:cubicBezTo>
                  <a:cubicBezTo>
                    <a:pt x="246" y="10"/>
                    <a:pt x="254" y="9"/>
                    <a:pt x="266" y="5"/>
                  </a:cubicBezTo>
                  <a:cubicBezTo>
                    <a:pt x="269" y="5"/>
                    <a:pt x="272" y="4"/>
                    <a:pt x="275" y="3"/>
                  </a:cubicBezTo>
                  <a:cubicBezTo>
                    <a:pt x="277" y="2"/>
                    <a:pt x="280" y="2"/>
                    <a:pt x="282" y="1"/>
                  </a:cubicBezTo>
                  <a:cubicBezTo>
                    <a:pt x="286" y="0"/>
                    <a:pt x="289" y="0"/>
                    <a:pt x="290" y="1"/>
                  </a:cubicBezTo>
                  <a:cubicBezTo>
                    <a:pt x="291" y="2"/>
                    <a:pt x="288" y="4"/>
                    <a:pt x="284" y="6"/>
                  </a:cubicBezTo>
                  <a:cubicBezTo>
                    <a:pt x="281" y="8"/>
                    <a:pt x="277" y="10"/>
                    <a:pt x="274" y="11"/>
                  </a:cubicBezTo>
                  <a:cubicBezTo>
                    <a:pt x="264" y="15"/>
                    <a:pt x="257" y="17"/>
                    <a:pt x="250" y="18"/>
                  </a:cubicBezTo>
                  <a:cubicBezTo>
                    <a:pt x="244" y="19"/>
                    <a:pt x="237" y="19"/>
                    <a:pt x="226" y="21"/>
                  </a:cubicBezTo>
                  <a:cubicBezTo>
                    <a:pt x="216" y="22"/>
                    <a:pt x="210" y="22"/>
                    <a:pt x="202" y="23"/>
                  </a:cubicBezTo>
                  <a:cubicBezTo>
                    <a:pt x="195" y="23"/>
                    <a:pt x="186" y="23"/>
                    <a:pt x="169" y="21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7182477" y="3197797"/>
            <a:ext cx="468592" cy="448423"/>
            <a:chOff x="3462338" y="5048251"/>
            <a:chExt cx="1106488" cy="1058863"/>
          </a:xfrm>
        </p:grpSpPr>
        <p:sp>
          <p:nvSpPr>
            <p:cNvPr id="9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868738" y="5411789"/>
              <a:ext cx="312738" cy="323850"/>
            </a:xfrm>
            <a:custGeom>
              <a:avLst/>
              <a:gdLst>
                <a:gd name="T0" fmla="*/ 56 w 122"/>
                <a:gd name="T1" fmla="*/ 4 h 126"/>
                <a:gd name="T2" fmla="*/ 1 w 122"/>
                <a:gd name="T3" fmla="*/ 67 h 126"/>
                <a:gd name="T4" fmla="*/ 65 w 122"/>
                <a:gd name="T5" fmla="*/ 126 h 126"/>
                <a:gd name="T6" fmla="*/ 66 w 122"/>
                <a:gd name="T7" fmla="*/ 126 h 126"/>
                <a:gd name="T8" fmla="*/ 119 w 122"/>
                <a:gd name="T9" fmla="*/ 67 h 126"/>
                <a:gd name="T10" fmla="*/ 56 w 122"/>
                <a:gd name="T11" fmla="*/ 4 h 126"/>
                <a:gd name="T12" fmla="*/ 100 w 122"/>
                <a:gd name="T13" fmla="*/ 95 h 126"/>
                <a:gd name="T14" fmla="*/ 63 w 122"/>
                <a:gd name="T15" fmla="*/ 16 h 126"/>
                <a:gd name="T16" fmla="*/ 73 w 122"/>
                <a:gd name="T17" fmla="*/ 19 h 126"/>
                <a:gd name="T18" fmla="*/ 105 w 122"/>
                <a:gd name="T19" fmla="*/ 81 h 126"/>
                <a:gd name="T20" fmla="*/ 106 w 122"/>
                <a:gd name="T21" fmla="*/ 82 h 126"/>
                <a:gd name="T22" fmla="*/ 100 w 122"/>
                <a:gd name="T23" fmla="*/ 95 h 126"/>
                <a:gd name="T24" fmla="*/ 106 w 122"/>
                <a:gd name="T25" fmla="*/ 59 h 126"/>
                <a:gd name="T26" fmla="*/ 107 w 122"/>
                <a:gd name="T27" fmla="*/ 67 h 126"/>
                <a:gd name="T28" fmla="*/ 87 w 122"/>
                <a:gd name="T29" fmla="*/ 27 h 126"/>
                <a:gd name="T30" fmla="*/ 106 w 122"/>
                <a:gd name="T31" fmla="*/ 59 h 126"/>
                <a:gd name="T32" fmla="*/ 53 w 122"/>
                <a:gd name="T33" fmla="*/ 17 h 126"/>
                <a:gd name="T34" fmla="*/ 53 w 122"/>
                <a:gd name="T35" fmla="*/ 17 h 126"/>
                <a:gd name="T36" fmla="*/ 93 w 122"/>
                <a:gd name="T37" fmla="*/ 102 h 126"/>
                <a:gd name="T38" fmla="*/ 94 w 122"/>
                <a:gd name="T39" fmla="*/ 102 h 126"/>
                <a:gd name="T40" fmla="*/ 86 w 122"/>
                <a:gd name="T41" fmla="*/ 108 h 126"/>
                <a:gd name="T42" fmla="*/ 43 w 122"/>
                <a:gd name="T43" fmla="*/ 20 h 126"/>
                <a:gd name="T44" fmla="*/ 51 w 122"/>
                <a:gd name="T45" fmla="*/ 17 h 126"/>
                <a:gd name="T46" fmla="*/ 53 w 122"/>
                <a:gd name="T47" fmla="*/ 17 h 126"/>
                <a:gd name="T48" fmla="*/ 49 w 122"/>
                <a:gd name="T49" fmla="*/ 111 h 126"/>
                <a:gd name="T50" fmla="*/ 17 w 122"/>
                <a:gd name="T51" fmla="*/ 45 h 126"/>
                <a:gd name="T52" fmla="*/ 22 w 122"/>
                <a:gd name="T53" fmla="*/ 37 h 126"/>
                <a:gd name="T54" fmla="*/ 60 w 122"/>
                <a:gd name="T55" fmla="*/ 113 h 126"/>
                <a:gd name="T56" fmla="*/ 49 w 122"/>
                <a:gd name="T57" fmla="*/ 111 h 126"/>
                <a:gd name="T58" fmla="*/ 70 w 122"/>
                <a:gd name="T59" fmla="*/ 113 h 126"/>
                <a:gd name="T60" fmla="*/ 28 w 122"/>
                <a:gd name="T61" fmla="*/ 29 h 126"/>
                <a:gd name="T62" fmla="*/ 35 w 122"/>
                <a:gd name="T63" fmla="*/ 24 h 126"/>
                <a:gd name="T64" fmla="*/ 78 w 122"/>
                <a:gd name="T65" fmla="*/ 111 h 126"/>
                <a:gd name="T66" fmla="*/ 70 w 122"/>
                <a:gd name="T67" fmla="*/ 113 h 126"/>
                <a:gd name="T68" fmla="*/ 14 w 122"/>
                <a:gd name="T69" fmla="*/ 70 h 126"/>
                <a:gd name="T70" fmla="*/ 13 w 122"/>
                <a:gd name="T71" fmla="*/ 58 h 126"/>
                <a:gd name="T72" fmla="*/ 36 w 122"/>
                <a:gd name="T73" fmla="*/ 104 h 126"/>
                <a:gd name="T74" fmla="*/ 14 w 122"/>
                <a:gd name="T75" fmla="*/ 7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2" h="126">
                  <a:moveTo>
                    <a:pt x="56" y="4"/>
                  </a:moveTo>
                  <a:cubicBezTo>
                    <a:pt x="24" y="7"/>
                    <a:pt x="0" y="35"/>
                    <a:pt x="1" y="67"/>
                  </a:cubicBezTo>
                  <a:cubicBezTo>
                    <a:pt x="2" y="98"/>
                    <a:pt x="33" y="126"/>
                    <a:pt x="65" y="126"/>
                  </a:cubicBezTo>
                  <a:cubicBezTo>
                    <a:pt x="65" y="126"/>
                    <a:pt x="65" y="126"/>
                    <a:pt x="66" y="126"/>
                  </a:cubicBezTo>
                  <a:cubicBezTo>
                    <a:pt x="99" y="122"/>
                    <a:pt x="122" y="101"/>
                    <a:pt x="119" y="67"/>
                  </a:cubicBezTo>
                  <a:cubicBezTo>
                    <a:pt x="117" y="34"/>
                    <a:pt x="93" y="0"/>
                    <a:pt x="56" y="4"/>
                  </a:cubicBezTo>
                  <a:close/>
                  <a:moveTo>
                    <a:pt x="100" y="95"/>
                  </a:moveTo>
                  <a:cubicBezTo>
                    <a:pt x="89" y="68"/>
                    <a:pt x="77" y="42"/>
                    <a:pt x="63" y="16"/>
                  </a:cubicBezTo>
                  <a:cubicBezTo>
                    <a:pt x="66" y="17"/>
                    <a:pt x="70" y="17"/>
                    <a:pt x="73" y="19"/>
                  </a:cubicBezTo>
                  <a:cubicBezTo>
                    <a:pt x="85" y="39"/>
                    <a:pt x="93" y="61"/>
                    <a:pt x="105" y="81"/>
                  </a:cubicBezTo>
                  <a:cubicBezTo>
                    <a:pt x="105" y="81"/>
                    <a:pt x="106" y="82"/>
                    <a:pt x="106" y="82"/>
                  </a:cubicBezTo>
                  <a:cubicBezTo>
                    <a:pt x="105" y="87"/>
                    <a:pt x="103" y="91"/>
                    <a:pt x="100" y="95"/>
                  </a:cubicBezTo>
                  <a:close/>
                  <a:moveTo>
                    <a:pt x="106" y="59"/>
                  </a:moveTo>
                  <a:cubicBezTo>
                    <a:pt x="107" y="61"/>
                    <a:pt x="107" y="64"/>
                    <a:pt x="107" y="67"/>
                  </a:cubicBezTo>
                  <a:cubicBezTo>
                    <a:pt x="100" y="54"/>
                    <a:pt x="94" y="40"/>
                    <a:pt x="87" y="27"/>
                  </a:cubicBezTo>
                  <a:cubicBezTo>
                    <a:pt x="97" y="34"/>
                    <a:pt x="104" y="46"/>
                    <a:pt x="106" y="59"/>
                  </a:cubicBezTo>
                  <a:close/>
                  <a:moveTo>
                    <a:pt x="53" y="17"/>
                  </a:moveTo>
                  <a:cubicBezTo>
                    <a:pt x="53" y="17"/>
                    <a:pt x="53" y="17"/>
                    <a:pt x="53" y="17"/>
                  </a:cubicBezTo>
                  <a:cubicBezTo>
                    <a:pt x="68" y="45"/>
                    <a:pt x="81" y="73"/>
                    <a:pt x="93" y="102"/>
                  </a:cubicBezTo>
                  <a:cubicBezTo>
                    <a:pt x="93" y="102"/>
                    <a:pt x="94" y="102"/>
                    <a:pt x="94" y="102"/>
                  </a:cubicBezTo>
                  <a:cubicBezTo>
                    <a:pt x="91" y="104"/>
                    <a:pt x="89" y="106"/>
                    <a:pt x="86" y="108"/>
                  </a:cubicBezTo>
                  <a:cubicBezTo>
                    <a:pt x="72" y="78"/>
                    <a:pt x="57" y="49"/>
                    <a:pt x="43" y="20"/>
                  </a:cubicBezTo>
                  <a:cubicBezTo>
                    <a:pt x="46" y="18"/>
                    <a:pt x="49" y="18"/>
                    <a:pt x="51" y="17"/>
                  </a:cubicBezTo>
                  <a:cubicBezTo>
                    <a:pt x="52" y="17"/>
                    <a:pt x="53" y="17"/>
                    <a:pt x="53" y="17"/>
                  </a:cubicBezTo>
                  <a:close/>
                  <a:moveTo>
                    <a:pt x="49" y="111"/>
                  </a:moveTo>
                  <a:cubicBezTo>
                    <a:pt x="39" y="89"/>
                    <a:pt x="28" y="67"/>
                    <a:pt x="17" y="45"/>
                  </a:cubicBezTo>
                  <a:cubicBezTo>
                    <a:pt x="18" y="42"/>
                    <a:pt x="20" y="40"/>
                    <a:pt x="22" y="37"/>
                  </a:cubicBezTo>
                  <a:cubicBezTo>
                    <a:pt x="33" y="63"/>
                    <a:pt x="46" y="88"/>
                    <a:pt x="60" y="113"/>
                  </a:cubicBezTo>
                  <a:cubicBezTo>
                    <a:pt x="56" y="113"/>
                    <a:pt x="53" y="112"/>
                    <a:pt x="49" y="111"/>
                  </a:cubicBezTo>
                  <a:close/>
                  <a:moveTo>
                    <a:pt x="70" y="113"/>
                  </a:moveTo>
                  <a:cubicBezTo>
                    <a:pt x="55" y="86"/>
                    <a:pt x="41" y="58"/>
                    <a:pt x="28" y="29"/>
                  </a:cubicBezTo>
                  <a:cubicBezTo>
                    <a:pt x="30" y="27"/>
                    <a:pt x="33" y="25"/>
                    <a:pt x="35" y="24"/>
                  </a:cubicBezTo>
                  <a:cubicBezTo>
                    <a:pt x="49" y="53"/>
                    <a:pt x="64" y="82"/>
                    <a:pt x="78" y="111"/>
                  </a:cubicBezTo>
                  <a:cubicBezTo>
                    <a:pt x="75" y="112"/>
                    <a:pt x="73" y="113"/>
                    <a:pt x="70" y="113"/>
                  </a:cubicBezTo>
                  <a:close/>
                  <a:moveTo>
                    <a:pt x="14" y="70"/>
                  </a:moveTo>
                  <a:cubicBezTo>
                    <a:pt x="13" y="66"/>
                    <a:pt x="13" y="62"/>
                    <a:pt x="13" y="58"/>
                  </a:cubicBezTo>
                  <a:cubicBezTo>
                    <a:pt x="21" y="74"/>
                    <a:pt x="28" y="89"/>
                    <a:pt x="36" y="104"/>
                  </a:cubicBezTo>
                  <a:cubicBezTo>
                    <a:pt x="24" y="96"/>
                    <a:pt x="16" y="83"/>
                    <a:pt x="14" y="7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595688" y="5156201"/>
              <a:ext cx="873125" cy="825500"/>
            </a:xfrm>
            <a:custGeom>
              <a:avLst/>
              <a:gdLst>
                <a:gd name="T0" fmla="*/ 12 w 341"/>
                <a:gd name="T1" fmla="*/ 185 h 322"/>
                <a:gd name="T2" fmla="*/ 166 w 341"/>
                <a:gd name="T3" fmla="*/ 322 h 322"/>
                <a:gd name="T4" fmla="*/ 272 w 341"/>
                <a:gd name="T5" fmla="*/ 68 h 322"/>
                <a:gd name="T6" fmla="*/ 272 w 341"/>
                <a:gd name="T7" fmla="*/ 68 h 322"/>
                <a:gd name="T8" fmla="*/ 247 w 341"/>
                <a:gd name="T9" fmla="*/ 92 h 322"/>
                <a:gd name="T10" fmla="*/ 313 w 341"/>
                <a:gd name="T11" fmla="*/ 196 h 322"/>
                <a:gd name="T12" fmla="*/ 278 w 341"/>
                <a:gd name="T13" fmla="*/ 184 h 322"/>
                <a:gd name="T14" fmla="*/ 306 w 341"/>
                <a:gd name="T15" fmla="*/ 219 h 322"/>
                <a:gd name="T16" fmla="*/ 271 w 341"/>
                <a:gd name="T17" fmla="*/ 208 h 322"/>
                <a:gd name="T18" fmla="*/ 293 w 341"/>
                <a:gd name="T19" fmla="*/ 243 h 322"/>
                <a:gd name="T20" fmla="*/ 71 w 341"/>
                <a:gd name="T21" fmla="*/ 160 h 322"/>
                <a:gd name="T22" fmla="*/ 164 w 341"/>
                <a:gd name="T23" fmla="*/ 262 h 322"/>
                <a:gd name="T24" fmla="*/ 243 w 341"/>
                <a:gd name="T25" fmla="*/ 246 h 322"/>
                <a:gd name="T26" fmla="*/ 237 w 341"/>
                <a:gd name="T27" fmla="*/ 291 h 322"/>
                <a:gd name="T28" fmla="*/ 247 w 341"/>
                <a:gd name="T29" fmla="*/ 286 h 322"/>
                <a:gd name="T30" fmla="*/ 200 w 341"/>
                <a:gd name="T31" fmla="*/ 269 h 322"/>
                <a:gd name="T32" fmla="*/ 219 w 341"/>
                <a:gd name="T33" fmla="*/ 300 h 322"/>
                <a:gd name="T34" fmla="*/ 191 w 341"/>
                <a:gd name="T35" fmla="*/ 271 h 322"/>
                <a:gd name="T36" fmla="*/ 184 w 341"/>
                <a:gd name="T37" fmla="*/ 309 h 322"/>
                <a:gd name="T38" fmla="*/ 172 w 341"/>
                <a:gd name="T39" fmla="*/ 274 h 322"/>
                <a:gd name="T40" fmla="*/ 166 w 341"/>
                <a:gd name="T41" fmla="*/ 310 h 322"/>
                <a:gd name="T42" fmla="*/ 151 w 341"/>
                <a:gd name="T43" fmla="*/ 272 h 322"/>
                <a:gd name="T44" fmla="*/ 112 w 341"/>
                <a:gd name="T45" fmla="*/ 298 h 322"/>
                <a:gd name="T46" fmla="*/ 61 w 341"/>
                <a:gd name="T47" fmla="*/ 190 h 322"/>
                <a:gd name="T48" fmla="*/ 128 w 341"/>
                <a:gd name="T49" fmla="*/ 304 h 322"/>
                <a:gd name="T50" fmla="*/ 21 w 341"/>
                <a:gd name="T51" fmla="*/ 162 h 322"/>
                <a:gd name="T52" fmla="*/ 98 w 341"/>
                <a:gd name="T53" fmla="*/ 290 h 322"/>
                <a:gd name="T54" fmla="*/ 44 w 341"/>
                <a:gd name="T55" fmla="*/ 124 h 322"/>
                <a:gd name="T56" fmla="*/ 59 w 341"/>
                <a:gd name="T57" fmla="*/ 167 h 322"/>
                <a:gd name="T58" fmla="*/ 46 w 341"/>
                <a:gd name="T59" fmla="*/ 87 h 322"/>
                <a:gd name="T60" fmla="*/ 54 w 341"/>
                <a:gd name="T61" fmla="*/ 123 h 322"/>
                <a:gd name="T62" fmla="*/ 58 w 341"/>
                <a:gd name="T63" fmla="*/ 71 h 322"/>
                <a:gd name="T64" fmla="*/ 52 w 341"/>
                <a:gd name="T65" fmla="*/ 79 h 322"/>
                <a:gd name="T66" fmla="*/ 90 w 341"/>
                <a:gd name="T67" fmla="*/ 90 h 322"/>
                <a:gd name="T68" fmla="*/ 72 w 341"/>
                <a:gd name="T69" fmla="*/ 58 h 322"/>
                <a:gd name="T70" fmla="*/ 97 w 341"/>
                <a:gd name="T71" fmla="*/ 84 h 322"/>
                <a:gd name="T72" fmla="*/ 119 w 341"/>
                <a:gd name="T73" fmla="*/ 30 h 322"/>
                <a:gd name="T74" fmla="*/ 111 w 341"/>
                <a:gd name="T75" fmla="*/ 33 h 322"/>
                <a:gd name="T76" fmla="*/ 156 w 341"/>
                <a:gd name="T77" fmla="*/ 57 h 322"/>
                <a:gd name="T78" fmla="*/ 138 w 341"/>
                <a:gd name="T79" fmla="*/ 25 h 322"/>
                <a:gd name="T80" fmla="*/ 166 w 341"/>
                <a:gd name="T81" fmla="*/ 57 h 322"/>
                <a:gd name="T82" fmla="*/ 103 w 341"/>
                <a:gd name="T83" fmla="*/ 37 h 322"/>
                <a:gd name="T84" fmla="*/ 94 w 341"/>
                <a:gd name="T85" fmla="*/ 41 h 322"/>
                <a:gd name="T86" fmla="*/ 140 w 341"/>
                <a:gd name="T87" fmla="*/ 307 h 322"/>
                <a:gd name="T88" fmla="*/ 153 w 341"/>
                <a:gd name="T89" fmla="*/ 309 h 322"/>
                <a:gd name="T90" fmla="*/ 200 w 341"/>
                <a:gd name="T91" fmla="*/ 27 h 322"/>
                <a:gd name="T92" fmla="*/ 188 w 341"/>
                <a:gd name="T93" fmla="*/ 24 h 322"/>
                <a:gd name="T94" fmla="*/ 248 w 341"/>
                <a:gd name="T95" fmla="*/ 46 h 322"/>
                <a:gd name="T96" fmla="*/ 314 w 341"/>
                <a:gd name="T97" fmla="*/ 161 h 322"/>
                <a:gd name="T98" fmla="*/ 237 w 341"/>
                <a:gd name="T99" fmla="*/ 40 h 322"/>
                <a:gd name="T100" fmla="*/ 190 w 341"/>
                <a:gd name="T101" fmla="*/ 59 h 322"/>
                <a:gd name="T102" fmla="*/ 57 w 341"/>
                <a:gd name="T103" fmla="*/ 258 h 322"/>
                <a:gd name="T104" fmla="*/ 57 w 341"/>
                <a:gd name="T105" fmla="*/ 258 h 322"/>
                <a:gd name="T106" fmla="*/ 250 w 341"/>
                <a:gd name="T107" fmla="*/ 240 h 322"/>
                <a:gd name="T108" fmla="*/ 269 w 341"/>
                <a:gd name="T109" fmla="*/ 270 h 322"/>
                <a:gd name="T110" fmla="*/ 267 w 341"/>
                <a:gd name="T111" fmla="*/ 217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1" h="322">
                  <a:moveTo>
                    <a:pt x="268" y="45"/>
                  </a:moveTo>
                  <a:cubicBezTo>
                    <a:pt x="223" y="4"/>
                    <a:pt x="144" y="0"/>
                    <a:pt x="91" y="29"/>
                  </a:cubicBezTo>
                  <a:cubicBezTo>
                    <a:pt x="39" y="57"/>
                    <a:pt x="0" y="126"/>
                    <a:pt x="12" y="185"/>
                  </a:cubicBezTo>
                  <a:cubicBezTo>
                    <a:pt x="16" y="203"/>
                    <a:pt x="21" y="222"/>
                    <a:pt x="28" y="238"/>
                  </a:cubicBezTo>
                  <a:cubicBezTo>
                    <a:pt x="36" y="255"/>
                    <a:pt x="50" y="269"/>
                    <a:pt x="64" y="281"/>
                  </a:cubicBezTo>
                  <a:cubicBezTo>
                    <a:pt x="92" y="308"/>
                    <a:pt x="128" y="321"/>
                    <a:pt x="166" y="322"/>
                  </a:cubicBezTo>
                  <a:cubicBezTo>
                    <a:pt x="231" y="320"/>
                    <a:pt x="292" y="285"/>
                    <a:pt x="317" y="223"/>
                  </a:cubicBezTo>
                  <a:cubicBezTo>
                    <a:pt x="341" y="162"/>
                    <a:pt x="316" y="89"/>
                    <a:pt x="268" y="45"/>
                  </a:cubicBezTo>
                  <a:close/>
                  <a:moveTo>
                    <a:pt x="272" y="68"/>
                  </a:moveTo>
                  <a:cubicBezTo>
                    <a:pt x="289" y="88"/>
                    <a:pt x="302" y="111"/>
                    <a:pt x="310" y="136"/>
                  </a:cubicBezTo>
                  <a:cubicBezTo>
                    <a:pt x="296" y="111"/>
                    <a:pt x="281" y="87"/>
                    <a:pt x="267" y="62"/>
                  </a:cubicBezTo>
                  <a:cubicBezTo>
                    <a:pt x="269" y="64"/>
                    <a:pt x="271" y="66"/>
                    <a:pt x="272" y="68"/>
                  </a:cubicBezTo>
                  <a:close/>
                  <a:moveTo>
                    <a:pt x="310" y="207"/>
                  </a:moveTo>
                  <a:cubicBezTo>
                    <a:pt x="298" y="187"/>
                    <a:pt x="288" y="166"/>
                    <a:pt x="276" y="146"/>
                  </a:cubicBezTo>
                  <a:cubicBezTo>
                    <a:pt x="271" y="126"/>
                    <a:pt x="261" y="107"/>
                    <a:pt x="247" y="92"/>
                  </a:cubicBezTo>
                  <a:cubicBezTo>
                    <a:pt x="236" y="71"/>
                    <a:pt x="225" y="50"/>
                    <a:pt x="213" y="30"/>
                  </a:cubicBezTo>
                  <a:cubicBezTo>
                    <a:pt x="216" y="31"/>
                    <a:pt x="219" y="32"/>
                    <a:pt x="222" y="33"/>
                  </a:cubicBezTo>
                  <a:cubicBezTo>
                    <a:pt x="256" y="85"/>
                    <a:pt x="283" y="142"/>
                    <a:pt x="313" y="196"/>
                  </a:cubicBezTo>
                  <a:cubicBezTo>
                    <a:pt x="312" y="200"/>
                    <a:pt x="311" y="204"/>
                    <a:pt x="310" y="207"/>
                  </a:cubicBezTo>
                  <a:close/>
                  <a:moveTo>
                    <a:pt x="302" y="227"/>
                  </a:moveTo>
                  <a:cubicBezTo>
                    <a:pt x="294" y="212"/>
                    <a:pt x="285" y="198"/>
                    <a:pt x="278" y="184"/>
                  </a:cubicBezTo>
                  <a:cubicBezTo>
                    <a:pt x="278" y="182"/>
                    <a:pt x="278" y="180"/>
                    <a:pt x="278" y="177"/>
                  </a:cubicBezTo>
                  <a:cubicBezTo>
                    <a:pt x="278" y="175"/>
                    <a:pt x="279" y="172"/>
                    <a:pt x="278" y="169"/>
                  </a:cubicBezTo>
                  <a:cubicBezTo>
                    <a:pt x="288" y="186"/>
                    <a:pt x="296" y="202"/>
                    <a:pt x="306" y="219"/>
                  </a:cubicBezTo>
                  <a:cubicBezTo>
                    <a:pt x="305" y="221"/>
                    <a:pt x="304" y="224"/>
                    <a:pt x="302" y="227"/>
                  </a:cubicBezTo>
                  <a:close/>
                  <a:moveTo>
                    <a:pt x="293" y="243"/>
                  </a:moveTo>
                  <a:cubicBezTo>
                    <a:pt x="286" y="231"/>
                    <a:pt x="279" y="219"/>
                    <a:pt x="271" y="208"/>
                  </a:cubicBezTo>
                  <a:cubicBezTo>
                    <a:pt x="273" y="205"/>
                    <a:pt x="274" y="201"/>
                    <a:pt x="275" y="198"/>
                  </a:cubicBezTo>
                  <a:cubicBezTo>
                    <a:pt x="282" y="210"/>
                    <a:pt x="290" y="223"/>
                    <a:pt x="297" y="236"/>
                  </a:cubicBezTo>
                  <a:cubicBezTo>
                    <a:pt x="296" y="238"/>
                    <a:pt x="295" y="241"/>
                    <a:pt x="293" y="243"/>
                  </a:cubicBezTo>
                  <a:close/>
                  <a:moveTo>
                    <a:pt x="164" y="262"/>
                  </a:moveTo>
                  <a:cubicBezTo>
                    <a:pt x="139" y="260"/>
                    <a:pt x="115" y="252"/>
                    <a:pt x="97" y="235"/>
                  </a:cubicBezTo>
                  <a:cubicBezTo>
                    <a:pt x="77" y="217"/>
                    <a:pt x="70" y="186"/>
                    <a:pt x="71" y="160"/>
                  </a:cubicBezTo>
                  <a:cubicBezTo>
                    <a:pt x="73" y="104"/>
                    <a:pt x="129" y="60"/>
                    <a:pt x="185" y="70"/>
                  </a:cubicBezTo>
                  <a:cubicBezTo>
                    <a:pt x="232" y="79"/>
                    <a:pt x="268" y="125"/>
                    <a:pt x="266" y="173"/>
                  </a:cubicBezTo>
                  <a:cubicBezTo>
                    <a:pt x="264" y="228"/>
                    <a:pt x="215" y="262"/>
                    <a:pt x="164" y="262"/>
                  </a:cubicBezTo>
                  <a:close/>
                  <a:moveTo>
                    <a:pt x="254" y="281"/>
                  </a:moveTo>
                  <a:cubicBezTo>
                    <a:pt x="248" y="272"/>
                    <a:pt x="242" y="262"/>
                    <a:pt x="236" y="252"/>
                  </a:cubicBezTo>
                  <a:cubicBezTo>
                    <a:pt x="238" y="250"/>
                    <a:pt x="241" y="248"/>
                    <a:pt x="243" y="246"/>
                  </a:cubicBezTo>
                  <a:cubicBezTo>
                    <a:pt x="250" y="255"/>
                    <a:pt x="256" y="265"/>
                    <a:pt x="262" y="276"/>
                  </a:cubicBezTo>
                  <a:cubicBezTo>
                    <a:pt x="260" y="278"/>
                    <a:pt x="257" y="280"/>
                    <a:pt x="254" y="281"/>
                  </a:cubicBezTo>
                  <a:close/>
                  <a:moveTo>
                    <a:pt x="237" y="291"/>
                  </a:moveTo>
                  <a:cubicBezTo>
                    <a:pt x="231" y="281"/>
                    <a:pt x="225" y="272"/>
                    <a:pt x="219" y="262"/>
                  </a:cubicBezTo>
                  <a:cubicBezTo>
                    <a:pt x="222" y="260"/>
                    <a:pt x="225" y="258"/>
                    <a:pt x="228" y="257"/>
                  </a:cubicBezTo>
                  <a:cubicBezTo>
                    <a:pt x="235" y="267"/>
                    <a:pt x="241" y="276"/>
                    <a:pt x="247" y="286"/>
                  </a:cubicBezTo>
                  <a:cubicBezTo>
                    <a:pt x="244" y="288"/>
                    <a:pt x="241" y="290"/>
                    <a:pt x="237" y="291"/>
                  </a:cubicBezTo>
                  <a:close/>
                  <a:moveTo>
                    <a:pt x="219" y="300"/>
                  </a:moveTo>
                  <a:cubicBezTo>
                    <a:pt x="213" y="289"/>
                    <a:pt x="207" y="279"/>
                    <a:pt x="200" y="269"/>
                  </a:cubicBezTo>
                  <a:cubicBezTo>
                    <a:pt x="204" y="268"/>
                    <a:pt x="207" y="267"/>
                    <a:pt x="211" y="265"/>
                  </a:cubicBezTo>
                  <a:cubicBezTo>
                    <a:pt x="217" y="275"/>
                    <a:pt x="223" y="285"/>
                    <a:pt x="229" y="295"/>
                  </a:cubicBezTo>
                  <a:cubicBezTo>
                    <a:pt x="226" y="297"/>
                    <a:pt x="223" y="298"/>
                    <a:pt x="219" y="300"/>
                  </a:cubicBezTo>
                  <a:close/>
                  <a:moveTo>
                    <a:pt x="203" y="305"/>
                  </a:moveTo>
                  <a:cubicBezTo>
                    <a:pt x="196" y="294"/>
                    <a:pt x="189" y="283"/>
                    <a:pt x="182" y="273"/>
                  </a:cubicBezTo>
                  <a:cubicBezTo>
                    <a:pt x="185" y="272"/>
                    <a:pt x="188" y="272"/>
                    <a:pt x="191" y="271"/>
                  </a:cubicBezTo>
                  <a:cubicBezTo>
                    <a:pt x="198" y="281"/>
                    <a:pt x="204" y="292"/>
                    <a:pt x="211" y="303"/>
                  </a:cubicBezTo>
                  <a:cubicBezTo>
                    <a:pt x="208" y="303"/>
                    <a:pt x="205" y="304"/>
                    <a:pt x="203" y="305"/>
                  </a:cubicBezTo>
                  <a:close/>
                  <a:moveTo>
                    <a:pt x="184" y="309"/>
                  </a:moveTo>
                  <a:cubicBezTo>
                    <a:pt x="176" y="297"/>
                    <a:pt x="169" y="286"/>
                    <a:pt x="162" y="274"/>
                  </a:cubicBezTo>
                  <a:cubicBezTo>
                    <a:pt x="163" y="274"/>
                    <a:pt x="163" y="274"/>
                    <a:pt x="164" y="274"/>
                  </a:cubicBezTo>
                  <a:cubicBezTo>
                    <a:pt x="167" y="274"/>
                    <a:pt x="170" y="274"/>
                    <a:pt x="172" y="274"/>
                  </a:cubicBezTo>
                  <a:cubicBezTo>
                    <a:pt x="179" y="285"/>
                    <a:pt x="186" y="296"/>
                    <a:pt x="194" y="307"/>
                  </a:cubicBezTo>
                  <a:cubicBezTo>
                    <a:pt x="190" y="308"/>
                    <a:pt x="187" y="308"/>
                    <a:pt x="184" y="309"/>
                  </a:cubicBezTo>
                  <a:close/>
                  <a:moveTo>
                    <a:pt x="166" y="310"/>
                  </a:moveTo>
                  <a:cubicBezTo>
                    <a:pt x="166" y="310"/>
                    <a:pt x="165" y="310"/>
                    <a:pt x="164" y="310"/>
                  </a:cubicBezTo>
                  <a:cubicBezTo>
                    <a:pt x="156" y="297"/>
                    <a:pt x="148" y="284"/>
                    <a:pt x="140" y="270"/>
                  </a:cubicBezTo>
                  <a:cubicBezTo>
                    <a:pt x="144" y="271"/>
                    <a:pt x="147" y="272"/>
                    <a:pt x="151" y="272"/>
                  </a:cubicBezTo>
                  <a:cubicBezTo>
                    <a:pt x="158" y="285"/>
                    <a:pt x="166" y="298"/>
                    <a:pt x="174" y="310"/>
                  </a:cubicBezTo>
                  <a:cubicBezTo>
                    <a:pt x="171" y="310"/>
                    <a:pt x="169" y="310"/>
                    <a:pt x="166" y="310"/>
                  </a:cubicBezTo>
                  <a:close/>
                  <a:moveTo>
                    <a:pt x="112" y="298"/>
                  </a:moveTo>
                  <a:cubicBezTo>
                    <a:pt x="83" y="244"/>
                    <a:pt x="54" y="190"/>
                    <a:pt x="25" y="136"/>
                  </a:cubicBezTo>
                  <a:cubicBezTo>
                    <a:pt x="25" y="134"/>
                    <a:pt x="26" y="131"/>
                    <a:pt x="27" y="128"/>
                  </a:cubicBezTo>
                  <a:cubicBezTo>
                    <a:pt x="38" y="149"/>
                    <a:pt x="50" y="169"/>
                    <a:pt x="61" y="190"/>
                  </a:cubicBezTo>
                  <a:cubicBezTo>
                    <a:pt x="65" y="210"/>
                    <a:pt x="73" y="230"/>
                    <a:pt x="88" y="243"/>
                  </a:cubicBezTo>
                  <a:cubicBezTo>
                    <a:pt x="90" y="245"/>
                    <a:pt x="92" y="247"/>
                    <a:pt x="94" y="248"/>
                  </a:cubicBezTo>
                  <a:cubicBezTo>
                    <a:pt x="105" y="267"/>
                    <a:pt x="116" y="286"/>
                    <a:pt x="128" y="304"/>
                  </a:cubicBezTo>
                  <a:cubicBezTo>
                    <a:pt x="122" y="302"/>
                    <a:pt x="117" y="300"/>
                    <a:pt x="112" y="298"/>
                  </a:cubicBezTo>
                  <a:close/>
                  <a:moveTo>
                    <a:pt x="89" y="285"/>
                  </a:moveTo>
                  <a:cubicBezTo>
                    <a:pt x="65" y="244"/>
                    <a:pt x="42" y="204"/>
                    <a:pt x="21" y="162"/>
                  </a:cubicBezTo>
                  <a:cubicBezTo>
                    <a:pt x="21" y="160"/>
                    <a:pt x="21" y="159"/>
                    <a:pt x="22" y="158"/>
                  </a:cubicBezTo>
                  <a:cubicBezTo>
                    <a:pt x="22" y="155"/>
                    <a:pt x="22" y="153"/>
                    <a:pt x="22" y="151"/>
                  </a:cubicBezTo>
                  <a:cubicBezTo>
                    <a:pt x="47" y="197"/>
                    <a:pt x="72" y="244"/>
                    <a:pt x="98" y="290"/>
                  </a:cubicBezTo>
                  <a:cubicBezTo>
                    <a:pt x="95" y="289"/>
                    <a:pt x="92" y="287"/>
                    <a:pt x="89" y="285"/>
                  </a:cubicBezTo>
                  <a:close/>
                  <a:moveTo>
                    <a:pt x="34" y="108"/>
                  </a:moveTo>
                  <a:cubicBezTo>
                    <a:pt x="37" y="114"/>
                    <a:pt x="41" y="119"/>
                    <a:pt x="44" y="124"/>
                  </a:cubicBezTo>
                  <a:cubicBezTo>
                    <a:pt x="49" y="133"/>
                    <a:pt x="55" y="143"/>
                    <a:pt x="59" y="153"/>
                  </a:cubicBezTo>
                  <a:cubicBezTo>
                    <a:pt x="59" y="155"/>
                    <a:pt x="59" y="158"/>
                    <a:pt x="59" y="160"/>
                  </a:cubicBezTo>
                  <a:cubicBezTo>
                    <a:pt x="59" y="162"/>
                    <a:pt x="59" y="165"/>
                    <a:pt x="59" y="167"/>
                  </a:cubicBezTo>
                  <a:cubicBezTo>
                    <a:pt x="50" y="150"/>
                    <a:pt x="40" y="133"/>
                    <a:pt x="31" y="116"/>
                  </a:cubicBezTo>
                  <a:cubicBezTo>
                    <a:pt x="32" y="114"/>
                    <a:pt x="33" y="111"/>
                    <a:pt x="34" y="108"/>
                  </a:cubicBezTo>
                  <a:close/>
                  <a:moveTo>
                    <a:pt x="46" y="87"/>
                  </a:moveTo>
                  <a:cubicBezTo>
                    <a:pt x="54" y="100"/>
                    <a:pt x="60" y="113"/>
                    <a:pt x="66" y="126"/>
                  </a:cubicBezTo>
                  <a:cubicBezTo>
                    <a:pt x="65" y="130"/>
                    <a:pt x="63" y="134"/>
                    <a:pt x="62" y="138"/>
                  </a:cubicBezTo>
                  <a:cubicBezTo>
                    <a:pt x="59" y="133"/>
                    <a:pt x="57" y="128"/>
                    <a:pt x="54" y="123"/>
                  </a:cubicBezTo>
                  <a:cubicBezTo>
                    <a:pt x="49" y="115"/>
                    <a:pt x="43" y="107"/>
                    <a:pt x="40" y="98"/>
                  </a:cubicBezTo>
                  <a:cubicBezTo>
                    <a:pt x="42" y="94"/>
                    <a:pt x="44" y="91"/>
                    <a:pt x="46" y="87"/>
                  </a:cubicBezTo>
                  <a:close/>
                  <a:moveTo>
                    <a:pt x="58" y="71"/>
                  </a:moveTo>
                  <a:cubicBezTo>
                    <a:pt x="66" y="82"/>
                    <a:pt x="72" y="93"/>
                    <a:pt x="78" y="104"/>
                  </a:cubicBezTo>
                  <a:cubicBezTo>
                    <a:pt x="76" y="108"/>
                    <a:pt x="73" y="112"/>
                    <a:pt x="71" y="115"/>
                  </a:cubicBezTo>
                  <a:cubicBezTo>
                    <a:pt x="65" y="103"/>
                    <a:pt x="59" y="91"/>
                    <a:pt x="52" y="79"/>
                  </a:cubicBezTo>
                  <a:cubicBezTo>
                    <a:pt x="54" y="76"/>
                    <a:pt x="56" y="74"/>
                    <a:pt x="58" y="71"/>
                  </a:cubicBezTo>
                  <a:close/>
                  <a:moveTo>
                    <a:pt x="72" y="58"/>
                  </a:moveTo>
                  <a:cubicBezTo>
                    <a:pt x="78" y="69"/>
                    <a:pt x="84" y="79"/>
                    <a:pt x="90" y="90"/>
                  </a:cubicBezTo>
                  <a:cubicBezTo>
                    <a:pt x="88" y="92"/>
                    <a:pt x="86" y="94"/>
                    <a:pt x="84" y="97"/>
                  </a:cubicBezTo>
                  <a:cubicBezTo>
                    <a:pt x="78" y="85"/>
                    <a:pt x="72" y="75"/>
                    <a:pt x="65" y="64"/>
                  </a:cubicBezTo>
                  <a:cubicBezTo>
                    <a:pt x="67" y="62"/>
                    <a:pt x="69" y="60"/>
                    <a:pt x="72" y="58"/>
                  </a:cubicBezTo>
                  <a:close/>
                  <a:moveTo>
                    <a:pt x="87" y="46"/>
                  </a:moveTo>
                  <a:cubicBezTo>
                    <a:pt x="92" y="57"/>
                    <a:pt x="99" y="67"/>
                    <a:pt x="104" y="78"/>
                  </a:cubicBezTo>
                  <a:cubicBezTo>
                    <a:pt x="102" y="80"/>
                    <a:pt x="99" y="82"/>
                    <a:pt x="97" y="84"/>
                  </a:cubicBezTo>
                  <a:cubicBezTo>
                    <a:pt x="91" y="73"/>
                    <a:pt x="85" y="63"/>
                    <a:pt x="79" y="52"/>
                  </a:cubicBezTo>
                  <a:cubicBezTo>
                    <a:pt x="81" y="50"/>
                    <a:pt x="84" y="48"/>
                    <a:pt x="87" y="46"/>
                  </a:cubicBezTo>
                  <a:close/>
                  <a:moveTo>
                    <a:pt x="119" y="30"/>
                  </a:moveTo>
                  <a:cubicBezTo>
                    <a:pt x="124" y="41"/>
                    <a:pt x="130" y="51"/>
                    <a:pt x="136" y="62"/>
                  </a:cubicBezTo>
                  <a:cubicBezTo>
                    <a:pt x="134" y="63"/>
                    <a:pt x="131" y="64"/>
                    <a:pt x="128" y="65"/>
                  </a:cubicBezTo>
                  <a:cubicBezTo>
                    <a:pt x="122" y="54"/>
                    <a:pt x="117" y="44"/>
                    <a:pt x="111" y="33"/>
                  </a:cubicBezTo>
                  <a:cubicBezTo>
                    <a:pt x="113" y="32"/>
                    <a:pt x="116" y="31"/>
                    <a:pt x="119" y="30"/>
                  </a:cubicBezTo>
                  <a:close/>
                  <a:moveTo>
                    <a:pt x="138" y="25"/>
                  </a:moveTo>
                  <a:cubicBezTo>
                    <a:pt x="145" y="35"/>
                    <a:pt x="150" y="47"/>
                    <a:pt x="156" y="57"/>
                  </a:cubicBezTo>
                  <a:cubicBezTo>
                    <a:pt x="153" y="58"/>
                    <a:pt x="149" y="59"/>
                    <a:pt x="145" y="59"/>
                  </a:cubicBezTo>
                  <a:cubicBezTo>
                    <a:pt x="139" y="49"/>
                    <a:pt x="133" y="38"/>
                    <a:pt x="128" y="27"/>
                  </a:cubicBezTo>
                  <a:cubicBezTo>
                    <a:pt x="131" y="26"/>
                    <a:pt x="134" y="25"/>
                    <a:pt x="138" y="25"/>
                  </a:cubicBezTo>
                  <a:close/>
                  <a:moveTo>
                    <a:pt x="158" y="22"/>
                  </a:moveTo>
                  <a:cubicBezTo>
                    <a:pt x="164" y="34"/>
                    <a:pt x="171" y="46"/>
                    <a:pt x="178" y="57"/>
                  </a:cubicBezTo>
                  <a:cubicBezTo>
                    <a:pt x="174" y="57"/>
                    <a:pt x="170" y="57"/>
                    <a:pt x="166" y="57"/>
                  </a:cubicBezTo>
                  <a:cubicBezTo>
                    <a:pt x="160" y="46"/>
                    <a:pt x="155" y="34"/>
                    <a:pt x="148" y="23"/>
                  </a:cubicBezTo>
                  <a:cubicBezTo>
                    <a:pt x="151" y="23"/>
                    <a:pt x="155" y="22"/>
                    <a:pt x="158" y="22"/>
                  </a:cubicBezTo>
                  <a:close/>
                  <a:moveTo>
                    <a:pt x="103" y="37"/>
                  </a:moveTo>
                  <a:cubicBezTo>
                    <a:pt x="109" y="48"/>
                    <a:pt x="114" y="58"/>
                    <a:pt x="120" y="69"/>
                  </a:cubicBezTo>
                  <a:cubicBezTo>
                    <a:pt x="117" y="70"/>
                    <a:pt x="114" y="71"/>
                    <a:pt x="112" y="73"/>
                  </a:cubicBezTo>
                  <a:cubicBezTo>
                    <a:pt x="106" y="62"/>
                    <a:pt x="100" y="52"/>
                    <a:pt x="94" y="41"/>
                  </a:cubicBezTo>
                  <a:cubicBezTo>
                    <a:pt x="97" y="40"/>
                    <a:pt x="100" y="38"/>
                    <a:pt x="103" y="37"/>
                  </a:cubicBezTo>
                  <a:cubicBezTo>
                    <a:pt x="103" y="37"/>
                    <a:pt x="103" y="37"/>
                    <a:pt x="103" y="37"/>
                  </a:cubicBezTo>
                  <a:close/>
                  <a:moveTo>
                    <a:pt x="140" y="307"/>
                  </a:moveTo>
                  <a:cubicBezTo>
                    <a:pt x="130" y="291"/>
                    <a:pt x="121" y="275"/>
                    <a:pt x="111" y="259"/>
                  </a:cubicBezTo>
                  <a:cubicBezTo>
                    <a:pt x="117" y="262"/>
                    <a:pt x="122" y="265"/>
                    <a:pt x="128" y="267"/>
                  </a:cubicBezTo>
                  <a:cubicBezTo>
                    <a:pt x="136" y="281"/>
                    <a:pt x="144" y="295"/>
                    <a:pt x="153" y="309"/>
                  </a:cubicBezTo>
                  <a:cubicBezTo>
                    <a:pt x="149" y="309"/>
                    <a:pt x="145" y="308"/>
                    <a:pt x="140" y="307"/>
                  </a:cubicBezTo>
                  <a:cubicBezTo>
                    <a:pt x="140" y="307"/>
                    <a:pt x="140" y="307"/>
                    <a:pt x="140" y="307"/>
                  </a:cubicBezTo>
                  <a:close/>
                  <a:moveTo>
                    <a:pt x="200" y="27"/>
                  </a:moveTo>
                  <a:cubicBezTo>
                    <a:pt x="210" y="43"/>
                    <a:pt x="219" y="59"/>
                    <a:pt x="228" y="76"/>
                  </a:cubicBezTo>
                  <a:cubicBezTo>
                    <a:pt x="224" y="73"/>
                    <a:pt x="219" y="70"/>
                    <a:pt x="214" y="68"/>
                  </a:cubicBezTo>
                  <a:cubicBezTo>
                    <a:pt x="205" y="53"/>
                    <a:pt x="197" y="39"/>
                    <a:pt x="188" y="24"/>
                  </a:cubicBezTo>
                  <a:cubicBezTo>
                    <a:pt x="192" y="25"/>
                    <a:pt x="196" y="26"/>
                    <a:pt x="200" y="27"/>
                  </a:cubicBezTo>
                  <a:close/>
                  <a:moveTo>
                    <a:pt x="237" y="40"/>
                  </a:moveTo>
                  <a:cubicBezTo>
                    <a:pt x="241" y="42"/>
                    <a:pt x="244" y="44"/>
                    <a:pt x="248" y="46"/>
                  </a:cubicBezTo>
                  <a:cubicBezTo>
                    <a:pt x="248" y="46"/>
                    <a:pt x="248" y="47"/>
                    <a:pt x="248" y="47"/>
                  </a:cubicBezTo>
                  <a:cubicBezTo>
                    <a:pt x="270" y="85"/>
                    <a:pt x="291" y="122"/>
                    <a:pt x="313" y="159"/>
                  </a:cubicBezTo>
                  <a:cubicBezTo>
                    <a:pt x="313" y="160"/>
                    <a:pt x="314" y="161"/>
                    <a:pt x="314" y="161"/>
                  </a:cubicBezTo>
                  <a:cubicBezTo>
                    <a:pt x="315" y="165"/>
                    <a:pt x="315" y="168"/>
                    <a:pt x="315" y="172"/>
                  </a:cubicBezTo>
                  <a:cubicBezTo>
                    <a:pt x="315" y="175"/>
                    <a:pt x="315" y="178"/>
                    <a:pt x="315" y="181"/>
                  </a:cubicBezTo>
                  <a:cubicBezTo>
                    <a:pt x="289" y="134"/>
                    <a:pt x="266" y="85"/>
                    <a:pt x="237" y="40"/>
                  </a:cubicBezTo>
                  <a:close/>
                  <a:moveTo>
                    <a:pt x="177" y="23"/>
                  </a:moveTo>
                  <a:cubicBezTo>
                    <a:pt x="185" y="36"/>
                    <a:pt x="192" y="49"/>
                    <a:pt x="200" y="62"/>
                  </a:cubicBezTo>
                  <a:cubicBezTo>
                    <a:pt x="197" y="61"/>
                    <a:pt x="193" y="60"/>
                    <a:pt x="190" y="59"/>
                  </a:cubicBezTo>
                  <a:cubicBezTo>
                    <a:pt x="182" y="47"/>
                    <a:pt x="175" y="35"/>
                    <a:pt x="168" y="22"/>
                  </a:cubicBezTo>
                  <a:cubicBezTo>
                    <a:pt x="171" y="22"/>
                    <a:pt x="174" y="23"/>
                    <a:pt x="177" y="23"/>
                  </a:cubicBezTo>
                  <a:close/>
                  <a:moveTo>
                    <a:pt x="57" y="258"/>
                  </a:moveTo>
                  <a:cubicBezTo>
                    <a:pt x="40" y="240"/>
                    <a:pt x="27" y="212"/>
                    <a:pt x="23" y="185"/>
                  </a:cubicBezTo>
                  <a:cubicBezTo>
                    <a:pt x="38" y="213"/>
                    <a:pt x="53" y="241"/>
                    <a:pt x="69" y="269"/>
                  </a:cubicBezTo>
                  <a:cubicBezTo>
                    <a:pt x="65" y="266"/>
                    <a:pt x="61" y="262"/>
                    <a:pt x="57" y="258"/>
                  </a:cubicBezTo>
                  <a:close/>
                  <a:moveTo>
                    <a:pt x="269" y="270"/>
                  </a:moveTo>
                  <a:cubicBezTo>
                    <a:pt x="264" y="260"/>
                    <a:pt x="257" y="250"/>
                    <a:pt x="251" y="241"/>
                  </a:cubicBezTo>
                  <a:cubicBezTo>
                    <a:pt x="250" y="240"/>
                    <a:pt x="250" y="240"/>
                    <a:pt x="250" y="240"/>
                  </a:cubicBezTo>
                  <a:cubicBezTo>
                    <a:pt x="252" y="238"/>
                    <a:pt x="254" y="236"/>
                    <a:pt x="255" y="234"/>
                  </a:cubicBezTo>
                  <a:cubicBezTo>
                    <a:pt x="262" y="244"/>
                    <a:pt x="268" y="255"/>
                    <a:pt x="275" y="265"/>
                  </a:cubicBezTo>
                  <a:cubicBezTo>
                    <a:pt x="273" y="266"/>
                    <a:pt x="271" y="268"/>
                    <a:pt x="269" y="270"/>
                  </a:cubicBezTo>
                  <a:close/>
                  <a:moveTo>
                    <a:pt x="281" y="258"/>
                  </a:moveTo>
                  <a:cubicBezTo>
                    <a:pt x="274" y="248"/>
                    <a:pt x="268" y="237"/>
                    <a:pt x="261" y="226"/>
                  </a:cubicBezTo>
                  <a:cubicBezTo>
                    <a:pt x="263" y="224"/>
                    <a:pt x="265" y="221"/>
                    <a:pt x="267" y="217"/>
                  </a:cubicBezTo>
                  <a:cubicBezTo>
                    <a:pt x="274" y="228"/>
                    <a:pt x="281" y="239"/>
                    <a:pt x="287" y="251"/>
                  </a:cubicBezTo>
                  <a:cubicBezTo>
                    <a:pt x="285" y="253"/>
                    <a:pt x="283" y="256"/>
                    <a:pt x="281" y="25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62338" y="5048251"/>
              <a:ext cx="1106488" cy="1058863"/>
            </a:xfrm>
            <a:custGeom>
              <a:avLst/>
              <a:gdLst>
                <a:gd name="T0" fmla="*/ 420 w 432"/>
                <a:gd name="T1" fmla="*/ 161 h 413"/>
                <a:gd name="T2" fmla="*/ 357 w 432"/>
                <a:gd name="T3" fmla="*/ 61 h 413"/>
                <a:gd name="T4" fmla="*/ 248 w 432"/>
                <a:gd name="T5" fmla="*/ 5 h 413"/>
                <a:gd name="T6" fmla="*/ 111 w 432"/>
                <a:gd name="T7" fmla="*/ 31 h 413"/>
                <a:gd name="T8" fmla="*/ 19 w 432"/>
                <a:gd name="T9" fmla="*/ 251 h 413"/>
                <a:gd name="T10" fmla="*/ 222 w 432"/>
                <a:gd name="T11" fmla="*/ 412 h 413"/>
                <a:gd name="T12" fmla="*/ 406 w 432"/>
                <a:gd name="T13" fmla="*/ 295 h 413"/>
                <a:gd name="T14" fmla="*/ 420 w 432"/>
                <a:gd name="T15" fmla="*/ 161 h 413"/>
                <a:gd name="T16" fmla="*/ 406 w 432"/>
                <a:gd name="T17" fmla="*/ 261 h 413"/>
                <a:gd name="T18" fmla="*/ 334 w 432"/>
                <a:gd name="T19" fmla="*/ 368 h 413"/>
                <a:gd name="T20" fmla="*/ 222 w 432"/>
                <a:gd name="T21" fmla="*/ 400 h 413"/>
                <a:gd name="T22" fmla="*/ 40 w 432"/>
                <a:gd name="T23" fmla="*/ 278 h 413"/>
                <a:gd name="T24" fmla="*/ 33 w 432"/>
                <a:gd name="T25" fmla="*/ 152 h 413"/>
                <a:gd name="T26" fmla="*/ 94 w 432"/>
                <a:gd name="T27" fmla="*/ 61 h 413"/>
                <a:gd name="T28" fmla="*/ 144 w 432"/>
                <a:gd name="T29" fmla="*/ 27 h 413"/>
                <a:gd name="T30" fmla="*/ 213 w 432"/>
                <a:gd name="T31" fmla="*/ 16 h 413"/>
                <a:gd name="T32" fmla="*/ 329 w 432"/>
                <a:gd name="T33" fmla="*/ 54 h 413"/>
                <a:gd name="T34" fmla="*/ 406 w 432"/>
                <a:gd name="T35" fmla="*/ 261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2" h="413">
                  <a:moveTo>
                    <a:pt x="420" y="161"/>
                  </a:moveTo>
                  <a:cubicBezTo>
                    <a:pt x="410" y="122"/>
                    <a:pt x="386" y="88"/>
                    <a:pt x="357" y="61"/>
                  </a:cubicBezTo>
                  <a:cubicBezTo>
                    <a:pt x="326" y="33"/>
                    <a:pt x="289" y="9"/>
                    <a:pt x="248" y="5"/>
                  </a:cubicBezTo>
                  <a:cubicBezTo>
                    <a:pt x="203" y="0"/>
                    <a:pt x="149" y="5"/>
                    <a:pt x="111" y="31"/>
                  </a:cubicBezTo>
                  <a:cubicBezTo>
                    <a:pt x="38" y="82"/>
                    <a:pt x="0" y="162"/>
                    <a:pt x="19" y="251"/>
                  </a:cubicBezTo>
                  <a:cubicBezTo>
                    <a:pt x="39" y="346"/>
                    <a:pt x="125" y="412"/>
                    <a:pt x="222" y="412"/>
                  </a:cubicBezTo>
                  <a:cubicBezTo>
                    <a:pt x="302" y="413"/>
                    <a:pt x="375" y="371"/>
                    <a:pt x="406" y="295"/>
                  </a:cubicBezTo>
                  <a:cubicBezTo>
                    <a:pt x="424" y="253"/>
                    <a:pt x="432" y="206"/>
                    <a:pt x="420" y="161"/>
                  </a:cubicBezTo>
                  <a:close/>
                  <a:moveTo>
                    <a:pt x="406" y="261"/>
                  </a:moveTo>
                  <a:cubicBezTo>
                    <a:pt x="393" y="304"/>
                    <a:pt x="372" y="343"/>
                    <a:pt x="334" y="368"/>
                  </a:cubicBezTo>
                  <a:cubicBezTo>
                    <a:pt x="301" y="390"/>
                    <a:pt x="261" y="400"/>
                    <a:pt x="222" y="400"/>
                  </a:cubicBezTo>
                  <a:cubicBezTo>
                    <a:pt x="142" y="400"/>
                    <a:pt x="69" y="353"/>
                    <a:pt x="40" y="278"/>
                  </a:cubicBezTo>
                  <a:cubicBezTo>
                    <a:pt x="25" y="239"/>
                    <a:pt x="21" y="192"/>
                    <a:pt x="33" y="152"/>
                  </a:cubicBezTo>
                  <a:cubicBezTo>
                    <a:pt x="43" y="115"/>
                    <a:pt x="66" y="86"/>
                    <a:pt x="94" y="61"/>
                  </a:cubicBezTo>
                  <a:cubicBezTo>
                    <a:pt x="109" y="48"/>
                    <a:pt x="125" y="35"/>
                    <a:pt x="144" y="27"/>
                  </a:cubicBezTo>
                  <a:cubicBezTo>
                    <a:pt x="165" y="19"/>
                    <a:pt x="190" y="18"/>
                    <a:pt x="213" y="16"/>
                  </a:cubicBezTo>
                  <a:cubicBezTo>
                    <a:pt x="257" y="14"/>
                    <a:pt x="294" y="27"/>
                    <a:pt x="329" y="54"/>
                  </a:cubicBezTo>
                  <a:cubicBezTo>
                    <a:pt x="395" y="105"/>
                    <a:pt x="429" y="179"/>
                    <a:pt x="406" y="26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稻壳儿春秋广告/盗版必究        原创来源：http://chn.docer.com/works?userid=199329941#!/work_time"/>
            <p:cNvSpPr/>
            <p:nvPr/>
          </p:nvSpPr>
          <p:spPr bwMode="auto">
            <a:xfrm>
              <a:off x="3843338" y="5381626"/>
              <a:ext cx="79375" cy="82550"/>
            </a:xfrm>
            <a:custGeom>
              <a:avLst/>
              <a:gdLst>
                <a:gd name="T0" fmla="*/ 27 w 31"/>
                <a:gd name="T1" fmla="*/ 11 h 32"/>
                <a:gd name="T2" fmla="*/ 22 w 31"/>
                <a:gd name="T3" fmla="*/ 3 h 32"/>
                <a:gd name="T4" fmla="*/ 3 w 31"/>
                <a:gd name="T5" fmla="*/ 21 h 32"/>
                <a:gd name="T6" fmla="*/ 10 w 31"/>
                <a:gd name="T7" fmla="*/ 28 h 32"/>
                <a:gd name="T8" fmla="*/ 27 w 31"/>
                <a:gd name="T9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27" y="11"/>
                  </a:moveTo>
                  <a:cubicBezTo>
                    <a:pt x="31" y="8"/>
                    <a:pt x="27" y="0"/>
                    <a:pt x="22" y="3"/>
                  </a:cubicBezTo>
                  <a:cubicBezTo>
                    <a:pt x="15" y="9"/>
                    <a:pt x="9" y="15"/>
                    <a:pt x="3" y="21"/>
                  </a:cubicBezTo>
                  <a:cubicBezTo>
                    <a:pt x="0" y="26"/>
                    <a:pt x="6" y="32"/>
                    <a:pt x="10" y="28"/>
                  </a:cubicBezTo>
                  <a:cubicBezTo>
                    <a:pt x="15" y="22"/>
                    <a:pt x="20" y="16"/>
                    <a:pt x="27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稻壳儿春秋广告/盗版必究        原创来源：http://chn.docer.com/works?userid=199329941#!/work_time"/>
            <p:cNvSpPr/>
            <p:nvPr/>
          </p:nvSpPr>
          <p:spPr bwMode="auto">
            <a:xfrm>
              <a:off x="3884613" y="5402264"/>
              <a:ext cx="71438" cy="63500"/>
            </a:xfrm>
            <a:custGeom>
              <a:avLst/>
              <a:gdLst>
                <a:gd name="T0" fmla="*/ 4 w 28"/>
                <a:gd name="T1" fmla="*/ 15 h 25"/>
                <a:gd name="T2" fmla="*/ 11 w 28"/>
                <a:gd name="T3" fmla="*/ 21 h 25"/>
                <a:gd name="T4" fmla="*/ 23 w 28"/>
                <a:gd name="T5" fmla="*/ 11 h 25"/>
                <a:gd name="T6" fmla="*/ 19 w 28"/>
                <a:gd name="T7" fmla="*/ 3 h 25"/>
                <a:gd name="T8" fmla="*/ 4 w 28"/>
                <a:gd name="T9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4" y="15"/>
                  </a:moveTo>
                  <a:cubicBezTo>
                    <a:pt x="0" y="19"/>
                    <a:pt x="7" y="25"/>
                    <a:pt x="11" y="21"/>
                  </a:cubicBezTo>
                  <a:cubicBezTo>
                    <a:pt x="14" y="17"/>
                    <a:pt x="18" y="13"/>
                    <a:pt x="23" y="11"/>
                  </a:cubicBezTo>
                  <a:cubicBezTo>
                    <a:pt x="28" y="8"/>
                    <a:pt x="24" y="0"/>
                    <a:pt x="19" y="3"/>
                  </a:cubicBezTo>
                  <a:cubicBezTo>
                    <a:pt x="13" y="6"/>
                    <a:pt x="8" y="10"/>
                    <a:pt x="4" y="1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0" name="稻壳儿春秋广告/盗版必究        原创来源：http://chn.docer.com/works?userid=199329941#!/work_time"/>
          <p:cNvSpPr txBox="1"/>
          <p:nvPr/>
        </p:nvSpPr>
        <p:spPr>
          <a:xfrm>
            <a:off x="6328125" y="4151205"/>
            <a:ext cx="163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91" name="稻壳儿春秋广告/盗版必究        原创来源：http://chn.docer.com/works?userid=199329941#!/work_time"/>
          <p:cNvSpPr txBox="1"/>
          <p:nvPr/>
        </p:nvSpPr>
        <p:spPr>
          <a:xfrm>
            <a:off x="6201627" y="4463572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grpSp>
        <p:nvGrpSpPr>
          <p:cNvPr id="101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9536829" y="2852096"/>
            <a:ext cx="1042987" cy="1139825"/>
            <a:chOff x="1519" y="2049"/>
            <a:chExt cx="657" cy="718"/>
          </a:xfrm>
        </p:grpSpPr>
        <p:sp>
          <p:nvSpPr>
            <p:cNvPr id="110" name="稻壳儿春秋广告/盗版必究        原创来源：http://chn.docer.com/works?userid=199329941#!/work_time"/>
            <p:cNvSpPr/>
            <p:nvPr/>
          </p:nvSpPr>
          <p:spPr bwMode="auto">
            <a:xfrm>
              <a:off x="1519" y="2097"/>
              <a:ext cx="46" cy="655"/>
            </a:xfrm>
            <a:custGeom>
              <a:avLst/>
              <a:gdLst>
                <a:gd name="T0" fmla="*/ 9 w 22"/>
                <a:gd name="T1" fmla="*/ 193 h 310"/>
                <a:gd name="T2" fmla="*/ 8 w 22"/>
                <a:gd name="T3" fmla="*/ 135 h 310"/>
                <a:gd name="T4" fmla="*/ 8 w 22"/>
                <a:gd name="T5" fmla="*/ 112 h 310"/>
                <a:gd name="T6" fmla="*/ 6 w 22"/>
                <a:gd name="T7" fmla="*/ 81 h 310"/>
                <a:gd name="T8" fmla="*/ 5 w 22"/>
                <a:gd name="T9" fmla="*/ 56 h 310"/>
                <a:gd name="T10" fmla="*/ 4 w 22"/>
                <a:gd name="T11" fmla="*/ 32 h 310"/>
                <a:gd name="T12" fmla="*/ 4 w 22"/>
                <a:gd name="T13" fmla="*/ 10 h 310"/>
                <a:gd name="T14" fmla="*/ 4 w 22"/>
                <a:gd name="T15" fmla="*/ 5 h 310"/>
                <a:gd name="T16" fmla="*/ 4 w 22"/>
                <a:gd name="T17" fmla="*/ 5 h 310"/>
                <a:gd name="T18" fmla="*/ 4 w 22"/>
                <a:gd name="T19" fmla="*/ 5 h 310"/>
                <a:gd name="T20" fmla="*/ 4 w 22"/>
                <a:gd name="T21" fmla="*/ 5 h 310"/>
                <a:gd name="T22" fmla="*/ 4 w 22"/>
                <a:gd name="T23" fmla="*/ 5 h 310"/>
                <a:gd name="T24" fmla="*/ 4 w 22"/>
                <a:gd name="T25" fmla="*/ 4 h 310"/>
                <a:gd name="T26" fmla="*/ 4 w 22"/>
                <a:gd name="T27" fmla="*/ 4 h 310"/>
                <a:gd name="T28" fmla="*/ 4 w 22"/>
                <a:gd name="T29" fmla="*/ 4 h 310"/>
                <a:gd name="T30" fmla="*/ 4 w 22"/>
                <a:gd name="T31" fmla="*/ 4 h 310"/>
                <a:gd name="T32" fmla="*/ 4 w 22"/>
                <a:gd name="T33" fmla="*/ 4 h 310"/>
                <a:gd name="T34" fmla="*/ 4 w 22"/>
                <a:gd name="T35" fmla="*/ 4 h 310"/>
                <a:gd name="T36" fmla="*/ 4 w 22"/>
                <a:gd name="T37" fmla="*/ 4 h 310"/>
                <a:gd name="T38" fmla="*/ 2 w 22"/>
                <a:gd name="T39" fmla="*/ 5 h 310"/>
                <a:gd name="T40" fmla="*/ 2 w 22"/>
                <a:gd name="T41" fmla="*/ 6 h 310"/>
                <a:gd name="T42" fmla="*/ 1 w 22"/>
                <a:gd name="T43" fmla="*/ 5 h 310"/>
                <a:gd name="T44" fmla="*/ 1 w 22"/>
                <a:gd name="T45" fmla="*/ 2 h 310"/>
                <a:gd name="T46" fmla="*/ 5 w 22"/>
                <a:gd name="T47" fmla="*/ 0 h 310"/>
                <a:gd name="T48" fmla="*/ 7 w 22"/>
                <a:gd name="T49" fmla="*/ 0 h 310"/>
                <a:gd name="T50" fmla="*/ 8 w 22"/>
                <a:gd name="T51" fmla="*/ 1 h 310"/>
                <a:gd name="T52" fmla="*/ 10 w 22"/>
                <a:gd name="T53" fmla="*/ 4 h 310"/>
                <a:gd name="T54" fmla="*/ 12 w 22"/>
                <a:gd name="T55" fmla="*/ 9 h 310"/>
                <a:gd name="T56" fmla="*/ 12 w 22"/>
                <a:gd name="T57" fmla="*/ 13 h 310"/>
                <a:gd name="T58" fmla="*/ 13 w 22"/>
                <a:gd name="T59" fmla="*/ 22 h 310"/>
                <a:gd name="T60" fmla="*/ 14 w 22"/>
                <a:gd name="T61" fmla="*/ 60 h 310"/>
                <a:gd name="T62" fmla="*/ 15 w 22"/>
                <a:gd name="T63" fmla="*/ 79 h 310"/>
                <a:gd name="T64" fmla="*/ 17 w 22"/>
                <a:gd name="T65" fmla="*/ 153 h 310"/>
                <a:gd name="T66" fmla="*/ 17 w 22"/>
                <a:gd name="T67" fmla="*/ 171 h 310"/>
                <a:gd name="T68" fmla="*/ 17 w 22"/>
                <a:gd name="T69" fmla="*/ 207 h 310"/>
                <a:gd name="T70" fmla="*/ 19 w 22"/>
                <a:gd name="T71" fmla="*/ 242 h 310"/>
                <a:gd name="T72" fmla="*/ 20 w 22"/>
                <a:gd name="T73" fmla="*/ 276 h 310"/>
                <a:gd name="T74" fmla="*/ 22 w 22"/>
                <a:gd name="T75" fmla="*/ 306 h 310"/>
                <a:gd name="T76" fmla="*/ 22 w 22"/>
                <a:gd name="T77" fmla="*/ 310 h 310"/>
                <a:gd name="T78" fmla="*/ 13 w 22"/>
                <a:gd name="T79" fmla="*/ 310 h 310"/>
                <a:gd name="T80" fmla="*/ 18 w 22"/>
                <a:gd name="T81" fmla="*/ 286 h 310"/>
                <a:gd name="T82" fmla="*/ 21 w 22"/>
                <a:gd name="T83" fmla="*/ 307 h 310"/>
                <a:gd name="T84" fmla="*/ 21 w 22"/>
                <a:gd name="T85" fmla="*/ 310 h 310"/>
                <a:gd name="T86" fmla="*/ 14 w 22"/>
                <a:gd name="T87" fmla="*/ 310 h 310"/>
                <a:gd name="T88" fmla="*/ 12 w 22"/>
                <a:gd name="T89" fmla="*/ 258 h 310"/>
                <a:gd name="T90" fmla="*/ 9 w 22"/>
                <a:gd name="T91" fmla="*/ 19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" h="310">
                  <a:moveTo>
                    <a:pt x="9" y="193"/>
                  </a:moveTo>
                  <a:cubicBezTo>
                    <a:pt x="8" y="156"/>
                    <a:pt x="8" y="144"/>
                    <a:pt x="8" y="135"/>
                  </a:cubicBezTo>
                  <a:cubicBezTo>
                    <a:pt x="8" y="126"/>
                    <a:pt x="8" y="121"/>
                    <a:pt x="8" y="112"/>
                  </a:cubicBezTo>
                  <a:cubicBezTo>
                    <a:pt x="7" y="102"/>
                    <a:pt x="7" y="91"/>
                    <a:pt x="6" y="81"/>
                  </a:cubicBezTo>
                  <a:cubicBezTo>
                    <a:pt x="6" y="73"/>
                    <a:pt x="6" y="63"/>
                    <a:pt x="5" y="56"/>
                  </a:cubicBezTo>
                  <a:cubicBezTo>
                    <a:pt x="4" y="47"/>
                    <a:pt x="4" y="40"/>
                    <a:pt x="4" y="32"/>
                  </a:cubicBezTo>
                  <a:cubicBezTo>
                    <a:pt x="4" y="26"/>
                    <a:pt x="4" y="17"/>
                    <a:pt x="4" y="10"/>
                  </a:cubicBezTo>
                  <a:cubicBezTo>
                    <a:pt x="4" y="8"/>
                    <a:pt x="5" y="6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1" y="1"/>
                    <a:pt x="2" y="0"/>
                    <a:pt x="5" y="0"/>
                  </a:cubicBezTo>
                  <a:cubicBezTo>
                    <a:pt x="6" y="0"/>
                    <a:pt x="6" y="0"/>
                    <a:pt x="7" y="0"/>
                  </a:cubicBezTo>
                  <a:cubicBezTo>
                    <a:pt x="7" y="0"/>
                    <a:pt x="8" y="1"/>
                    <a:pt x="8" y="1"/>
                  </a:cubicBezTo>
                  <a:cubicBezTo>
                    <a:pt x="9" y="2"/>
                    <a:pt x="10" y="3"/>
                    <a:pt x="10" y="4"/>
                  </a:cubicBezTo>
                  <a:cubicBezTo>
                    <a:pt x="11" y="5"/>
                    <a:pt x="11" y="7"/>
                    <a:pt x="12" y="9"/>
                  </a:cubicBezTo>
                  <a:cubicBezTo>
                    <a:pt x="12" y="10"/>
                    <a:pt x="12" y="12"/>
                    <a:pt x="12" y="13"/>
                  </a:cubicBezTo>
                  <a:cubicBezTo>
                    <a:pt x="12" y="16"/>
                    <a:pt x="13" y="19"/>
                    <a:pt x="13" y="22"/>
                  </a:cubicBezTo>
                  <a:cubicBezTo>
                    <a:pt x="13" y="34"/>
                    <a:pt x="13" y="48"/>
                    <a:pt x="14" y="60"/>
                  </a:cubicBezTo>
                  <a:cubicBezTo>
                    <a:pt x="14" y="67"/>
                    <a:pt x="14" y="74"/>
                    <a:pt x="15" y="79"/>
                  </a:cubicBezTo>
                  <a:cubicBezTo>
                    <a:pt x="17" y="104"/>
                    <a:pt x="17" y="129"/>
                    <a:pt x="17" y="153"/>
                  </a:cubicBezTo>
                  <a:cubicBezTo>
                    <a:pt x="17" y="159"/>
                    <a:pt x="17" y="166"/>
                    <a:pt x="17" y="171"/>
                  </a:cubicBezTo>
                  <a:cubicBezTo>
                    <a:pt x="16" y="182"/>
                    <a:pt x="16" y="195"/>
                    <a:pt x="17" y="207"/>
                  </a:cubicBezTo>
                  <a:cubicBezTo>
                    <a:pt x="18" y="219"/>
                    <a:pt x="19" y="224"/>
                    <a:pt x="19" y="242"/>
                  </a:cubicBezTo>
                  <a:cubicBezTo>
                    <a:pt x="19" y="259"/>
                    <a:pt x="20" y="265"/>
                    <a:pt x="20" y="276"/>
                  </a:cubicBezTo>
                  <a:cubicBezTo>
                    <a:pt x="21" y="282"/>
                    <a:pt x="22" y="291"/>
                    <a:pt x="22" y="306"/>
                  </a:cubicBezTo>
                  <a:cubicBezTo>
                    <a:pt x="22" y="307"/>
                    <a:pt x="22" y="309"/>
                    <a:pt x="22" y="310"/>
                  </a:cubicBezTo>
                  <a:cubicBezTo>
                    <a:pt x="19" y="310"/>
                    <a:pt x="16" y="310"/>
                    <a:pt x="13" y="310"/>
                  </a:cubicBezTo>
                  <a:cubicBezTo>
                    <a:pt x="14" y="297"/>
                    <a:pt x="16" y="286"/>
                    <a:pt x="18" y="286"/>
                  </a:cubicBezTo>
                  <a:cubicBezTo>
                    <a:pt x="20" y="286"/>
                    <a:pt x="21" y="301"/>
                    <a:pt x="21" y="307"/>
                  </a:cubicBezTo>
                  <a:cubicBezTo>
                    <a:pt x="21" y="308"/>
                    <a:pt x="21" y="309"/>
                    <a:pt x="21" y="310"/>
                  </a:cubicBezTo>
                  <a:cubicBezTo>
                    <a:pt x="14" y="310"/>
                    <a:pt x="14" y="310"/>
                    <a:pt x="14" y="310"/>
                  </a:cubicBezTo>
                  <a:cubicBezTo>
                    <a:pt x="12" y="288"/>
                    <a:pt x="13" y="281"/>
                    <a:pt x="12" y="258"/>
                  </a:cubicBezTo>
                  <a:cubicBezTo>
                    <a:pt x="10" y="235"/>
                    <a:pt x="9" y="231"/>
                    <a:pt x="9" y="193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稻壳儿春秋广告/盗版必究        原创来源：http://chn.docer.com/works?userid=199329941#!/work_time"/>
            <p:cNvSpPr/>
            <p:nvPr/>
          </p:nvSpPr>
          <p:spPr bwMode="auto">
            <a:xfrm>
              <a:off x="1521" y="2049"/>
              <a:ext cx="655" cy="669"/>
            </a:xfrm>
            <a:custGeom>
              <a:avLst/>
              <a:gdLst>
                <a:gd name="T0" fmla="*/ 295 w 310"/>
                <a:gd name="T1" fmla="*/ 68 h 317"/>
                <a:gd name="T2" fmla="*/ 293 w 310"/>
                <a:gd name="T3" fmla="*/ 27 h 317"/>
                <a:gd name="T4" fmla="*/ 291 w 310"/>
                <a:gd name="T5" fmla="*/ 21 h 317"/>
                <a:gd name="T6" fmla="*/ 288 w 310"/>
                <a:gd name="T7" fmla="*/ 18 h 317"/>
                <a:gd name="T8" fmla="*/ 276 w 310"/>
                <a:gd name="T9" fmla="*/ 16 h 317"/>
                <a:gd name="T10" fmla="*/ 243 w 310"/>
                <a:gd name="T11" fmla="*/ 12 h 317"/>
                <a:gd name="T12" fmla="*/ 203 w 310"/>
                <a:gd name="T13" fmla="*/ 11 h 317"/>
                <a:gd name="T14" fmla="*/ 149 w 310"/>
                <a:gd name="T15" fmla="*/ 15 h 317"/>
                <a:gd name="T16" fmla="*/ 105 w 310"/>
                <a:gd name="T17" fmla="*/ 21 h 317"/>
                <a:gd name="T18" fmla="*/ 64 w 310"/>
                <a:gd name="T19" fmla="*/ 29 h 317"/>
                <a:gd name="T20" fmla="*/ 25 w 310"/>
                <a:gd name="T21" fmla="*/ 37 h 317"/>
                <a:gd name="T22" fmla="*/ 1 w 310"/>
                <a:gd name="T23" fmla="*/ 39 h 317"/>
                <a:gd name="T24" fmla="*/ 46 w 310"/>
                <a:gd name="T25" fmla="*/ 24 h 317"/>
                <a:gd name="T26" fmla="*/ 112 w 310"/>
                <a:gd name="T27" fmla="*/ 12 h 317"/>
                <a:gd name="T28" fmla="*/ 145 w 310"/>
                <a:gd name="T29" fmla="*/ 7 h 317"/>
                <a:gd name="T30" fmla="*/ 277 w 310"/>
                <a:gd name="T31" fmla="*/ 7 h 317"/>
                <a:gd name="T32" fmla="*/ 285 w 310"/>
                <a:gd name="T33" fmla="*/ 8 h 317"/>
                <a:gd name="T34" fmla="*/ 294 w 310"/>
                <a:gd name="T35" fmla="*/ 12 h 317"/>
                <a:gd name="T36" fmla="*/ 300 w 310"/>
                <a:gd name="T37" fmla="*/ 20 h 317"/>
                <a:gd name="T38" fmla="*/ 301 w 310"/>
                <a:gd name="T39" fmla="*/ 28 h 317"/>
                <a:gd name="T40" fmla="*/ 305 w 310"/>
                <a:gd name="T41" fmla="*/ 93 h 317"/>
                <a:gd name="T42" fmla="*/ 308 w 310"/>
                <a:gd name="T43" fmla="*/ 154 h 317"/>
                <a:gd name="T44" fmla="*/ 309 w 310"/>
                <a:gd name="T45" fmla="*/ 215 h 317"/>
                <a:gd name="T46" fmla="*/ 310 w 310"/>
                <a:gd name="T47" fmla="*/ 267 h 317"/>
                <a:gd name="T48" fmla="*/ 305 w 310"/>
                <a:gd name="T49" fmla="*/ 317 h 317"/>
                <a:gd name="T50" fmla="*/ 302 w 310"/>
                <a:gd name="T51" fmla="*/ 280 h 317"/>
                <a:gd name="T52" fmla="*/ 301 w 310"/>
                <a:gd name="T53" fmla="*/ 183 h 317"/>
                <a:gd name="T54" fmla="*/ 298 w 310"/>
                <a:gd name="T55" fmla="*/ 135 h 317"/>
                <a:gd name="T56" fmla="*/ 295 w 310"/>
                <a:gd name="T57" fmla="*/ 68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317">
                  <a:moveTo>
                    <a:pt x="295" y="68"/>
                  </a:moveTo>
                  <a:cubicBezTo>
                    <a:pt x="294" y="52"/>
                    <a:pt x="294" y="38"/>
                    <a:pt x="293" y="27"/>
                  </a:cubicBezTo>
                  <a:cubicBezTo>
                    <a:pt x="293" y="24"/>
                    <a:pt x="292" y="22"/>
                    <a:pt x="291" y="21"/>
                  </a:cubicBezTo>
                  <a:cubicBezTo>
                    <a:pt x="290" y="20"/>
                    <a:pt x="289" y="19"/>
                    <a:pt x="288" y="18"/>
                  </a:cubicBezTo>
                  <a:cubicBezTo>
                    <a:pt x="284" y="17"/>
                    <a:pt x="280" y="16"/>
                    <a:pt x="276" y="16"/>
                  </a:cubicBezTo>
                  <a:cubicBezTo>
                    <a:pt x="260" y="14"/>
                    <a:pt x="251" y="13"/>
                    <a:pt x="243" y="12"/>
                  </a:cubicBezTo>
                  <a:cubicBezTo>
                    <a:pt x="227" y="11"/>
                    <a:pt x="218" y="10"/>
                    <a:pt x="203" y="11"/>
                  </a:cubicBezTo>
                  <a:cubicBezTo>
                    <a:pt x="186" y="12"/>
                    <a:pt x="167" y="13"/>
                    <a:pt x="149" y="15"/>
                  </a:cubicBezTo>
                  <a:cubicBezTo>
                    <a:pt x="134" y="16"/>
                    <a:pt x="118" y="19"/>
                    <a:pt x="105" y="21"/>
                  </a:cubicBezTo>
                  <a:cubicBezTo>
                    <a:pt x="90" y="24"/>
                    <a:pt x="77" y="27"/>
                    <a:pt x="64" y="29"/>
                  </a:cubicBezTo>
                  <a:cubicBezTo>
                    <a:pt x="53" y="31"/>
                    <a:pt x="38" y="34"/>
                    <a:pt x="25" y="37"/>
                  </a:cubicBezTo>
                  <a:cubicBezTo>
                    <a:pt x="11" y="39"/>
                    <a:pt x="1" y="41"/>
                    <a:pt x="1" y="39"/>
                  </a:cubicBezTo>
                  <a:cubicBezTo>
                    <a:pt x="0" y="36"/>
                    <a:pt x="25" y="28"/>
                    <a:pt x="46" y="24"/>
                  </a:cubicBezTo>
                  <a:cubicBezTo>
                    <a:pt x="67" y="19"/>
                    <a:pt x="90" y="15"/>
                    <a:pt x="112" y="12"/>
                  </a:cubicBezTo>
                  <a:cubicBezTo>
                    <a:pt x="123" y="10"/>
                    <a:pt x="135" y="8"/>
                    <a:pt x="145" y="7"/>
                  </a:cubicBezTo>
                  <a:cubicBezTo>
                    <a:pt x="188" y="0"/>
                    <a:pt x="233" y="0"/>
                    <a:pt x="277" y="7"/>
                  </a:cubicBezTo>
                  <a:cubicBezTo>
                    <a:pt x="280" y="7"/>
                    <a:pt x="283" y="7"/>
                    <a:pt x="285" y="8"/>
                  </a:cubicBezTo>
                  <a:cubicBezTo>
                    <a:pt x="288" y="9"/>
                    <a:pt x="291" y="10"/>
                    <a:pt x="294" y="12"/>
                  </a:cubicBezTo>
                  <a:cubicBezTo>
                    <a:pt x="297" y="14"/>
                    <a:pt x="300" y="17"/>
                    <a:pt x="300" y="20"/>
                  </a:cubicBezTo>
                  <a:cubicBezTo>
                    <a:pt x="301" y="23"/>
                    <a:pt x="301" y="26"/>
                    <a:pt x="301" y="28"/>
                  </a:cubicBezTo>
                  <a:cubicBezTo>
                    <a:pt x="302" y="49"/>
                    <a:pt x="303" y="72"/>
                    <a:pt x="305" y="93"/>
                  </a:cubicBezTo>
                  <a:cubicBezTo>
                    <a:pt x="306" y="113"/>
                    <a:pt x="307" y="122"/>
                    <a:pt x="308" y="154"/>
                  </a:cubicBezTo>
                  <a:cubicBezTo>
                    <a:pt x="308" y="185"/>
                    <a:pt x="309" y="194"/>
                    <a:pt x="309" y="215"/>
                  </a:cubicBezTo>
                  <a:cubicBezTo>
                    <a:pt x="309" y="225"/>
                    <a:pt x="310" y="242"/>
                    <a:pt x="310" y="267"/>
                  </a:cubicBezTo>
                  <a:cubicBezTo>
                    <a:pt x="310" y="293"/>
                    <a:pt x="307" y="317"/>
                    <a:pt x="305" y="317"/>
                  </a:cubicBezTo>
                  <a:cubicBezTo>
                    <a:pt x="302" y="317"/>
                    <a:pt x="302" y="291"/>
                    <a:pt x="302" y="280"/>
                  </a:cubicBezTo>
                  <a:cubicBezTo>
                    <a:pt x="301" y="236"/>
                    <a:pt x="302" y="225"/>
                    <a:pt x="301" y="183"/>
                  </a:cubicBezTo>
                  <a:cubicBezTo>
                    <a:pt x="300" y="162"/>
                    <a:pt x="299" y="150"/>
                    <a:pt x="298" y="135"/>
                  </a:cubicBezTo>
                  <a:cubicBezTo>
                    <a:pt x="298" y="119"/>
                    <a:pt x="297" y="101"/>
                    <a:pt x="295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稻壳儿春秋广告/盗版必究        原创来源：http://chn.docer.com/works?userid=199329941#!/work_time"/>
            <p:cNvSpPr/>
            <p:nvPr/>
          </p:nvSpPr>
          <p:spPr bwMode="auto">
            <a:xfrm>
              <a:off x="1532" y="2718"/>
              <a:ext cx="615" cy="49"/>
            </a:xfrm>
            <a:custGeom>
              <a:avLst/>
              <a:gdLst>
                <a:gd name="T0" fmla="*/ 169 w 291"/>
                <a:gd name="T1" fmla="*/ 21 h 23"/>
                <a:gd name="T2" fmla="*/ 118 w 291"/>
                <a:gd name="T3" fmla="*/ 18 h 23"/>
                <a:gd name="T4" fmla="*/ 99 w 291"/>
                <a:gd name="T5" fmla="*/ 17 h 23"/>
                <a:gd name="T6" fmla="*/ 71 w 291"/>
                <a:gd name="T7" fmla="*/ 16 h 23"/>
                <a:gd name="T8" fmla="*/ 50 w 291"/>
                <a:gd name="T9" fmla="*/ 16 h 23"/>
                <a:gd name="T10" fmla="*/ 29 w 291"/>
                <a:gd name="T11" fmla="*/ 15 h 23"/>
                <a:gd name="T12" fmla="*/ 9 w 291"/>
                <a:gd name="T13" fmla="*/ 13 h 23"/>
                <a:gd name="T14" fmla="*/ 7 w 291"/>
                <a:gd name="T15" fmla="*/ 13 h 23"/>
                <a:gd name="T16" fmla="*/ 4 w 291"/>
                <a:gd name="T17" fmla="*/ 12 h 23"/>
                <a:gd name="T18" fmla="*/ 1 w 291"/>
                <a:gd name="T19" fmla="*/ 7 h 23"/>
                <a:gd name="T20" fmla="*/ 2 w 291"/>
                <a:gd name="T21" fmla="*/ 4 h 23"/>
                <a:gd name="T22" fmla="*/ 3 w 291"/>
                <a:gd name="T23" fmla="*/ 5 h 23"/>
                <a:gd name="T24" fmla="*/ 4 w 291"/>
                <a:gd name="T25" fmla="*/ 5 h 23"/>
                <a:gd name="T26" fmla="*/ 4 w 291"/>
                <a:gd name="T27" fmla="*/ 5 h 23"/>
                <a:gd name="T28" fmla="*/ 4 w 291"/>
                <a:gd name="T29" fmla="*/ 5 h 23"/>
                <a:gd name="T30" fmla="*/ 5 w 291"/>
                <a:gd name="T31" fmla="*/ 6 h 23"/>
                <a:gd name="T32" fmla="*/ 7 w 291"/>
                <a:gd name="T33" fmla="*/ 7 h 23"/>
                <a:gd name="T34" fmla="*/ 6 w 291"/>
                <a:gd name="T35" fmla="*/ 7 h 23"/>
                <a:gd name="T36" fmla="*/ 6 w 291"/>
                <a:gd name="T37" fmla="*/ 7 h 23"/>
                <a:gd name="T38" fmla="*/ 6 w 291"/>
                <a:gd name="T39" fmla="*/ 7 h 23"/>
                <a:gd name="T40" fmla="*/ 6 w 291"/>
                <a:gd name="T41" fmla="*/ 6 h 23"/>
                <a:gd name="T42" fmla="*/ 6 w 291"/>
                <a:gd name="T43" fmla="*/ 6 h 23"/>
                <a:gd name="T44" fmla="*/ 6 w 291"/>
                <a:gd name="T45" fmla="*/ 6 h 23"/>
                <a:gd name="T46" fmla="*/ 7 w 291"/>
                <a:gd name="T47" fmla="*/ 6 h 23"/>
                <a:gd name="T48" fmla="*/ 7 w 291"/>
                <a:gd name="T49" fmla="*/ 6 h 23"/>
                <a:gd name="T50" fmla="*/ 7 w 291"/>
                <a:gd name="T51" fmla="*/ 6 h 23"/>
                <a:gd name="T52" fmla="*/ 9 w 291"/>
                <a:gd name="T53" fmla="*/ 6 h 23"/>
                <a:gd name="T54" fmla="*/ 13 w 291"/>
                <a:gd name="T55" fmla="*/ 6 h 23"/>
                <a:gd name="T56" fmla="*/ 21 w 291"/>
                <a:gd name="T57" fmla="*/ 6 h 23"/>
                <a:gd name="T58" fmla="*/ 54 w 291"/>
                <a:gd name="T59" fmla="*/ 7 h 23"/>
                <a:gd name="T60" fmla="*/ 70 w 291"/>
                <a:gd name="T61" fmla="*/ 8 h 23"/>
                <a:gd name="T62" fmla="*/ 135 w 291"/>
                <a:gd name="T63" fmla="*/ 10 h 23"/>
                <a:gd name="T64" fmla="*/ 150 w 291"/>
                <a:gd name="T65" fmla="*/ 12 h 23"/>
                <a:gd name="T66" fmla="*/ 182 w 291"/>
                <a:gd name="T67" fmla="*/ 14 h 23"/>
                <a:gd name="T68" fmla="*/ 212 w 291"/>
                <a:gd name="T69" fmla="*/ 14 h 23"/>
                <a:gd name="T70" fmla="*/ 241 w 291"/>
                <a:gd name="T71" fmla="*/ 11 h 23"/>
                <a:gd name="T72" fmla="*/ 266 w 291"/>
                <a:gd name="T73" fmla="*/ 5 h 23"/>
                <a:gd name="T74" fmla="*/ 275 w 291"/>
                <a:gd name="T75" fmla="*/ 3 h 23"/>
                <a:gd name="T76" fmla="*/ 282 w 291"/>
                <a:gd name="T77" fmla="*/ 1 h 23"/>
                <a:gd name="T78" fmla="*/ 290 w 291"/>
                <a:gd name="T79" fmla="*/ 1 h 23"/>
                <a:gd name="T80" fmla="*/ 284 w 291"/>
                <a:gd name="T81" fmla="*/ 6 h 23"/>
                <a:gd name="T82" fmla="*/ 274 w 291"/>
                <a:gd name="T83" fmla="*/ 11 h 23"/>
                <a:gd name="T84" fmla="*/ 250 w 291"/>
                <a:gd name="T85" fmla="*/ 18 h 23"/>
                <a:gd name="T86" fmla="*/ 226 w 291"/>
                <a:gd name="T87" fmla="*/ 21 h 23"/>
                <a:gd name="T88" fmla="*/ 202 w 291"/>
                <a:gd name="T89" fmla="*/ 23 h 23"/>
                <a:gd name="T90" fmla="*/ 169 w 291"/>
                <a:gd name="T91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23">
                  <a:moveTo>
                    <a:pt x="169" y="21"/>
                  </a:moveTo>
                  <a:cubicBezTo>
                    <a:pt x="137" y="19"/>
                    <a:pt x="126" y="19"/>
                    <a:pt x="118" y="18"/>
                  </a:cubicBezTo>
                  <a:cubicBezTo>
                    <a:pt x="111" y="17"/>
                    <a:pt x="106" y="17"/>
                    <a:pt x="99" y="17"/>
                  </a:cubicBezTo>
                  <a:cubicBezTo>
                    <a:pt x="90" y="17"/>
                    <a:pt x="81" y="16"/>
                    <a:pt x="71" y="16"/>
                  </a:cubicBezTo>
                  <a:cubicBezTo>
                    <a:pt x="64" y="16"/>
                    <a:pt x="56" y="15"/>
                    <a:pt x="50" y="16"/>
                  </a:cubicBezTo>
                  <a:cubicBezTo>
                    <a:pt x="42" y="16"/>
                    <a:pt x="35" y="16"/>
                    <a:pt x="29" y="15"/>
                  </a:cubicBezTo>
                  <a:cubicBezTo>
                    <a:pt x="24" y="15"/>
                    <a:pt x="16" y="14"/>
                    <a:pt x="9" y="13"/>
                  </a:cubicBezTo>
                  <a:cubicBezTo>
                    <a:pt x="8" y="13"/>
                    <a:pt x="8" y="13"/>
                    <a:pt x="7" y="13"/>
                  </a:cubicBezTo>
                  <a:cubicBezTo>
                    <a:pt x="6" y="13"/>
                    <a:pt x="4" y="13"/>
                    <a:pt x="4" y="12"/>
                  </a:cubicBezTo>
                  <a:cubicBezTo>
                    <a:pt x="2" y="10"/>
                    <a:pt x="1" y="9"/>
                    <a:pt x="1" y="7"/>
                  </a:cubicBezTo>
                  <a:cubicBezTo>
                    <a:pt x="0" y="6"/>
                    <a:pt x="1" y="4"/>
                    <a:pt x="2" y="4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6"/>
                    <a:pt x="5" y="6"/>
                  </a:cubicBezTo>
                  <a:cubicBezTo>
                    <a:pt x="6" y="7"/>
                    <a:pt x="6" y="7"/>
                    <a:pt x="7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6"/>
                    <a:pt x="8" y="6"/>
                    <a:pt x="9" y="6"/>
                  </a:cubicBezTo>
                  <a:cubicBezTo>
                    <a:pt x="10" y="6"/>
                    <a:pt x="12" y="6"/>
                    <a:pt x="13" y="6"/>
                  </a:cubicBezTo>
                  <a:cubicBezTo>
                    <a:pt x="16" y="6"/>
                    <a:pt x="18" y="6"/>
                    <a:pt x="21" y="6"/>
                  </a:cubicBezTo>
                  <a:cubicBezTo>
                    <a:pt x="32" y="6"/>
                    <a:pt x="43" y="7"/>
                    <a:pt x="54" y="7"/>
                  </a:cubicBezTo>
                  <a:cubicBezTo>
                    <a:pt x="60" y="8"/>
                    <a:pt x="66" y="8"/>
                    <a:pt x="70" y="8"/>
                  </a:cubicBezTo>
                  <a:cubicBezTo>
                    <a:pt x="92" y="7"/>
                    <a:pt x="114" y="9"/>
                    <a:pt x="135" y="10"/>
                  </a:cubicBezTo>
                  <a:cubicBezTo>
                    <a:pt x="140" y="10"/>
                    <a:pt x="146" y="11"/>
                    <a:pt x="150" y="12"/>
                  </a:cubicBezTo>
                  <a:cubicBezTo>
                    <a:pt x="160" y="13"/>
                    <a:pt x="172" y="14"/>
                    <a:pt x="182" y="14"/>
                  </a:cubicBezTo>
                  <a:cubicBezTo>
                    <a:pt x="192" y="14"/>
                    <a:pt x="197" y="13"/>
                    <a:pt x="212" y="14"/>
                  </a:cubicBezTo>
                  <a:cubicBezTo>
                    <a:pt x="227" y="14"/>
                    <a:pt x="232" y="12"/>
                    <a:pt x="241" y="11"/>
                  </a:cubicBezTo>
                  <a:cubicBezTo>
                    <a:pt x="246" y="10"/>
                    <a:pt x="254" y="9"/>
                    <a:pt x="266" y="5"/>
                  </a:cubicBezTo>
                  <a:cubicBezTo>
                    <a:pt x="269" y="5"/>
                    <a:pt x="272" y="4"/>
                    <a:pt x="275" y="3"/>
                  </a:cubicBezTo>
                  <a:cubicBezTo>
                    <a:pt x="277" y="2"/>
                    <a:pt x="280" y="2"/>
                    <a:pt x="282" y="1"/>
                  </a:cubicBezTo>
                  <a:cubicBezTo>
                    <a:pt x="286" y="0"/>
                    <a:pt x="289" y="0"/>
                    <a:pt x="290" y="1"/>
                  </a:cubicBezTo>
                  <a:cubicBezTo>
                    <a:pt x="291" y="2"/>
                    <a:pt x="288" y="4"/>
                    <a:pt x="284" y="6"/>
                  </a:cubicBezTo>
                  <a:cubicBezTo>
                    <a:pt x="281" y="8"/>
                    <a:pt x="277" y="10"/>
                    <a:pt x="274" y="11"/>
                  </a:cubicBezTo>
                  <a:cubicBezTo>
                    <a:pt x="264" y="15"/>
                    <a:pt x="257" y="17"/>
                    <a:pt x="250" y="18"/>
                  </a:cubicBezTo>
                  <a:cubicBezTo>
                    <a:pt x="244" y="19"/>
                    <a:pt x="237" y="19"/>
                    <a:pt x="226" y="21"/>
                  </a:cubicBezTo>
                  <a:cubicBezTo>
                    <a:pt x="216" y="22"/>
                    <a:pt x="210" y="22"/>
                    <a:pt x="202" y="23"/>
                  </a:cubicBezTo>
                  <a:cubicBezTo>
                    <a:pt x="195" y="23"/>
                    <a:pt x="186" y="23"/>
                    <a:pt x="169" y="21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9824026" y="3197797"/>
            <a:ext cx="468592" cy="448423"/>
            <a:chOff x="3462338" y="5048251"/>
            <a:chExt cx="1106488" cy="1058863"/>
          </a:xfrm>
        </p:grpSpPr>
        <p:sp>
          <p:nvSpPr>
            <p:cNvPr id="10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868738" y="5411789"/>
              <a:ext cx="312738" cy="323850"/>
            </a:xfrm>
            <a:custGeom>
              <a:avLst/>
              <a:gdLst>
                <a:gd name="T0" fmla="*/ 56 w 122"/>
                <a:gd name="T1" fmla="*/ 4 h 126"/>
                <a:gd name="T2" fmla="*/ 1 w 122"/>
                <a:gd name="T3" fmla="*/ 67 h 126"/>
                <a:gd name="T4" fmla="*/ 65 w 122"/>
                <a:gd name="T5" fmla="*/ 126 h 126"/>
                <a:gd name="T6" fmla="*/ 66 w 122"/>
                <a:gd name="T7" fmla="*/ 126 h 126"/>
                <a:gd name="T8" fmla="*/ 119 w 122"/>
                <a:gd name="T9" fmla="*/ 67 h 126"/>
                <a:gd name="T10" fmla="*/ 56 w 122"/>
                <a:gd name="T11" fmla="*/ 4 h 126"/>
                <a:gd name="T12" fmla="*/ 100 w 122"/>
                <a:gd name="T13" fmla="*/ 95 h 126"/>
                <a:gd name="T14" fmla="*/ 63 w 122"/>
                <a:gd name="T15" fmla="*/ 16 h 126"/>
                <a:gd name="T16" fmla="*/ 73 w 122"/>
                <a:gd name="T17" fmla="*/ 19 h 126"/>
                <a:gd name="T18" fmla="*/ 105 w 122"/>
                <a:gd name="T19" fmla="*/ 81 h 126"/>
                <a:gd name="T20" fmla="*/ 106 w 122"/>
                <a:gd name="T21" fmla="*/ 82 h 126"/>
                <a:gd name="T22" fmla="*/ 100 w 122"/>
                <a:gd name="T23" fmla="*/ 95 h 126"/>
                <a:gd name="T24" fmla="*/ 106 w 122"/>
                <a:gd name="T25" fmla="*/ 59 h 126"/>
                <a:gd name="T26" fmla="*/ 107 w 122"/>
                <a:gd name="T27" fmla="*/ 67 h 126"/>
                <a:gd name="T28" fmla="*/ 87 w 122"/>
                <a:gd name="T29" fmla="*/ 27 h 126"/>
                <a:gd name="T30" fmla="*/ 106 w 122"/>
                <a:gd name="T31" fmla="*/ 59 h 126"/>
                <a:gd name="T32" fmla="*/ 53 w 122"/>
                <a:gd name="T33" fmla="*/ 17 h 126"/>
                <a:gd name="T34" fmla="*/ 53 w 122"/>
                <a:gd name="T35" fmla="*/ 17 h 126"/>
                <a:gd name="T36" fmla="*/ 93 w 122"/>
                <a:gd name="T37" fmla="*/ 102 h 126"/>
                <a:gd name="T38" fmla="*/ 94 w 122"/>
                <a:gd name="T39" fmla="*/ 102 h 126"/>
                <a:gd name="T40" fmla="*/ 86 w 122"/>
                <a:gd name="T41" fmla="*/ 108 h 126"/>
                <a:gd name="T42" fmla="*/ 43 w 122"/>
                <a:gd name="T43" fmla="*/ 20 h 126"/>
                <a:gd name="T44" fmla="*/ 51 w 122"/>
                <a:gd name="T45" fmla="*/ 17 h 126"/>
                <a:gd name="T46" fmla="*/ 53 w 122"/>
                <a:gd name="T47" fmla="*/ 17 h 126"/>
                <a:gd name="T48" fmla="*/ 49 w 122"/>
                <a:gd name="T49" fmla="*/ 111 h 126"/>
                <a:gd name="T50" fmla="*/ 17 w 122"/>
                <a:gd name="T51" fmla="*/ 45 h 126"/>
                <a:gd name="T52" fmla="*/ 22 w 122"/>
                <a:gd name="T53" fmla="*/ 37 h 126"/>
                <a:gd name="T54" fmla="*/ 60 w 122"/>
                <a:gd name="T55" fmla="*/ 113 h 126"/>
                <a:gd name="T56" fmla="*/ 49 w 122"/>
                <a:gd name="T57" fmla="*/ 111 h 126"/>
                <a:gd name="T58" fmla="*/ 70 w 122"/>
                <a:gd name="T59" fmla="*/ 113 h 126"/>
                <a:gd name="T60" fmla="*/ 28 w 122"/>
                <a:gd name="T61" fmla="*/ 29 h 126"/>
                <a:gd name="T62" fmla="*/ 35 w 122"/>
                <a:gd name="T63" fmla="*/ 24 h 126"/>
                <a:gd name="T64" fmla="*/ 78 w 122"/>
                <a:gd name="T65" fmla="*/ 111 h 126"/>
                <a:gd name="T66" fmla="*/ 70 w 122"/>
                <a:gd name="T67" fmla="*/ 113 h 126"/>
                <a:gd name="T68" fmla="*/ 14 w 122"/>
                <a:gd name="T69" fmla="*/ 70 h 126"/>
                <a:gd name="T70" fmla="*/ 13 w 122"/>
                <a:gd name="T71" fmla="*/ 58 h 126"/>
                <a:gd name="T72" fmla="*/ 36 w 122"/>
                <a:gd name="T73" fmla="*/ 104 h 126"/>
                <a:gd name="T74" fmla="*/ 14 w 122"/>
                <a:gd name="T75" fmla="*/ 7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2" h="126">
                  <a:moveTo>
                    <a:pt x="56" y="4"/>
                  </a:moveTo>
                  <a:cubicBezTo>
                    <a:pt x="24" y="7"/>
                    <a:pt x="0" y="35"/>
                    <a:pt x="1" y="67"/>
                  </a:cubicBezTo>
                  <a:cubicBezTo>
                    <a:pt x="2" y="98"/>
                    <a:pt x="33" y="126"/>
                    <a:pt x="65" y="126"/>
                  </a:cubicBezTo>
                  <a:cubicBezTo>
                    <a:pt x="65" y="126"/>
                    <a:pt x="65" y="126"/>
                    <a:pt x="66" y="126"/>
                  </a:cubicBezTo>
                  <a:cubicBezTo>
                    <a:pt x="99" y="122"/>
                    <a:pt x="122" y="101"/>
                    <a:pt x="119" y="67"/>
                  </a:cubicBezTo>
                  <a:cubicBezTo>
                    <a:pt x="117" y="34"/>
                    <a:pt x="93" y="0"/>
                    <a:pt x="56" y="4"/>
                  </a:cubicBezTo>
                  <a:close/>
                  <a:moveTo>
                    <a:pt x="100" y="95"/>
                  </a:moveTo>
                  <a:cubicBezTo>
                    <a:pt x="89" y="68"/>
                    <a:pt x="77" y="42"/>
                    <a:pt x="63" y="16"/>
                  </a:cubicBezTo>
                  <a:cubicBezTo>
                    <a:pt x="66" y="17"/>
                    <a:pt x="70" y="17"/>
                    <a:pt x="73" y="19"/>
                  </a:cubicBezTo>
                  <a:cubicBezTo>
                    <a:pt x="85" y="39"/>
                    <a:pt x="93" y="61"/>
                    <a:pt x="105" y="81"/>
                  </a:cubicBezTo>
                  <a:cubicBezTo>
                    <a:pt x="105" y="81"/>
                    <a:pt x="106" y="82"/>
                    <a:pt x="106" y="82"/>
                  </a:cubicBezTo>
                  <a:cubicBezTo>
                    <a:pt x="105" y="87"/>
                    <a:pt x="103" y="91"/>
                    <a:pt x="100" y="95"/>
                  </a:cubicBezTo>
                  <a:close/>
                  <a:moveTo>
                    <a:pt x="106" y="59"/>
                  </a:moveTo>
                  <a:cubicBezTo>
                    <a:pt x="107" y="61"/>
                    <a:pt x="107" y="64"/>
                    <a:pt x="107" y="67"/>
                  </a:cubicBezTo>
                  <a:cubicBezTo>
                    <a:pt x="100" y="54"/>
                    <a:pt x="94" y="40"/>
                    <a:pt x="87" y="27"/>
                  </a:cubicBezTo>
                  <a:cubicBezTo>
                    <a:pt x="97" y="34"/>
                    <a:pt x="104" y="46"/>
                    <a:pt x="106" y="59"/>
                  </a:cubicBezTo>
                  <a:close/>
                  <a:moveTo>
                    <a:pt x="53" y="17"/>
                  </a:moveTo>
                  <a:cubicBezTo>
                    <a:pt x="53" y="17"/>
                    <a:pt x="53" y="17"/>
                    <a:pt x="53" y="17"/>
                  </a:cubicBezTo>
                  <a:cubicBezTo>
                    <a:pt x="68" y="45"/>
                    <a:pt x="81" y="73"/>
                    <a:pt x="93" y="102"/>
                  </a:cubicBezTo>
                  <a:cubicBezTo>
                    <a:pt x="93" y="102"/>
                    <a:pt x="94" y="102"/>
                    <a:pt x="94" y="102"/>
                  </a:cubicBezTo>
                  <a:cubicBezTo>
                    <a:pt x="91" y="104"/>
                    <a:pt x="89" y="106"/>
                    <a:pt x="86" y="108"/>
                  </a:cubicBezTo>
                  <a:cubicBezTo>
                    <a:pt x="72" y="78"/>
                    <a:pt x="57" y="49"/>
                    <a:pt x="43" y="20"/>
                  </a:cubicBezTo>
                  <a:cubicBezTo>
                    <a:pt x="46" y="18"/>
                    <a:pt x="49" y="18"/>
                    <a:pt x="51" y="17"/>
                  </a:cubicBezTo>
                  <a:cubicBezTo>
                    <a:pt x="52" y="17"/>
                    <a:pt x="53" y="17"/>
                    <a:pt x="53" y="17"/>
                  </a:cubicBezTo>
                  <a:close/>
                  <a:moveTo>
                    <a:pt x="49" y="111"/>
                  </a:moveTo>
                  <a:cubicBezTo>
                    <a:pt x="39" y="89"/>
                    <a:pt x="28" y="67"/>
                    <a:pt x="17" y="45"/>
                  </a:cubicBezTo>
                  <a:cubicBezTo>
                    <a:pt x="18" y="42"/>
                    <a:pt x="20" y="40"/>
                    <a:pt x="22" y="37"/>
                  </a:cubicBezTo>
                  <a:cubicBezTo>
                    <a:pt x="33" y="63"/>
                    <a:pt x="46" y="88"/>
                    <a:pt x="60" y="113"/>
                  </a:cubicBezTo>
                  <a:cubicBezTo>
                    <a:pt x="56" y="113"/>
                    <a:pt x="53" y="112"/>
                    <a:pt x="49" y="111"/>
                  </a:cubicBezTo>
                  <a:close/>
                  <a:moveTo>
                    <a:pt x="70" y="113"/>
                  </a:moveTo>
                  <a:cubicBezTo>
                    <a:pt x="55" y="86"/>
                    <a:pt x="41" y="58"/>
                    <a:pt x="28" y="29"/>
                  </a:cubicBezTo>
                  <a:cubicBezTo>
                    <a:pt x="30" y="27"/>
                    <a:pt x="33" y="25"/>
                    <a:pt x="35" y="24"/>
                  </a:cubicBezTo>
                  <a:cubicBezTo>
                    <a:pt x="49" y="53"/>
                    <a:pt x="64" y="82"/>
                    <a:pt x="78" y="111"/>
                  </a:cubicBezTo>
                  <a:cubicBezTo>
                    <a:pt x="75" y="112"/>
                    <a:pt x="73" y="113"/>
                    <a:pt x="70" y="113"/>
                  </a:cubicBezTo>
                  <a:close/>
                  <a:moveTo>
                    <a:pt x="14" y="70"/>
                  </a:moveTo>
                  <a:cubicBezTo>
                    <a:pt x="13" y="66"/>
                    <a:pt x="13" y="62"/>
                    <a:pt x="13" y="58"/>
                  </a:cubicBezTo>
                  <a:cubicBezTo>
                    <a:pt x="21" y="74"/>
                    <a:pt x="28" y="89"/>
                    <a:pt x="36" y="104"/>
                  </a:cubicBezTo>
                  <a:cubicBezTo>
                    <a:pt x="24" y="96"/>
                    <a:pt x="16" y="83"/>
                    <a:pt x="14" y="7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595688" y="5156201"/>
              <a:ext cx="873125" cy="825500"/>
            </a:xfrm>
            <a:custGeom>
              <a:avLst/>
              <a:gdLst>
                <a:gd name="T0" fmla="*/ 12 w 341"/>
                <a:gd name="T1" fmla="*/ 185 h 322"/>
                <a:gd name="T2" fmla="*/ 166 w 341"/>
                <a:gd name="T3" fmla="*/ 322 h 322"/>
                <a:gd name="T4" fmla="*/ 272 w 341"/>
                <a:gd name="T5" fmla="*/ 68 h 322"/>
                <a:gd name="T6" fmla="*/ 272 w 341"/>
                <a:gd name="T7" fmla="*/ 68 h 322"/>
                <a:gd name="T8" fmla="*/ 247 w 341"/>
                <a:gd name="T9" fmla="*/ 92 h 322"/>
                <a:gd name="T10" fmla="*/ 313 w 341"/>
                <a:gd name="T11" fmla="*/ 196 h 322"/>
                <a:gd name="T12" fmla="*/ 278 w 341"/>
                <a:gd name="T13" fmla="*/ 184 h 322"/>
                <a:gd name="T14" fmla="*/ 306 w 341"/>
                <a:gd name="T15" fmla="*/ 219 h 322"/>
                <a:gd name="T16" fmla="*/ 271 w 341"/>
                <a:gd name="T17" fmla="*/ 208 h 322"/>
                <a:gd name="T18" fmla="*/ 293 w 341"/>
                <a:gd name="T19" fmla="*/ 243 h 322"/>
                <a:gd name="T20" fmla="*/ 71 w 341"/>
                <a:gd name="T21" fmla="*/ 160 h 322"/>
                <a:gd name="T22" fmla="*/ 164 w 341"/>
                <a:gd name="T23" fmla="*/ 262 h 322"/>
                <a:gd name="T24" fmla="*/ 243 w 341"/>
                <a:gd name="T25" fmla="*/ 246 h 322"/>
                <a:gd name="T26" fmla="*/ 237 w 341"/>
                <a:gd name="T27" fmla="*/ 291 h 322"/>
                <a:gd name="T28" fmla="*/ 247 w 341"/>
                <a:gd name="T29" fmla="*/ 286 h 322"/>
                <a:gd name="T30" fmla="*/ 200 w 341"/>
                <a:gd name="T31" fmla="*/ 269 h 322"/>
                <a:gd name="T32" fmla="*/ 219 w 341"/>
                <a:gd name="T33" fmla="*/ 300 h 322"/>
                <a:gd name="T34" fmla="*/ 191 w 341"/>
                <a:gd name="T35" fmla="*/ 271 h 322"/>
                <a:gd name="T36" fmla="*/ 184 w 341"/>
                <a:gd name="T37" fmla="*/ 309 h 322"/>
                <a:gd name="T38" fmla="*/ 172 w 341"/>
                <a:gd name="T39" fmla="*/ 274 h 322"/>
                <a:gd name="T40" fmla="*/ 166 w 341"/>
                <a:gd name="T41" fmla="*/ 310 h 322"/>
                <a:gd name="T42" fmla="*/ 151 w 341"/>
                <a:gd name="T43" fmla="*/ 272 h 322"/>
                <a:gd name="T44" fmla="*/ 112 w 341"/>
                <a:gd name="T45" fmla="*/ 298 h 322"/>
                <a:gd name="T46" fmla="*/ 61 w 341"/>
                <a:gd name="T47" fmla="*/ 190 h 322"/>
                <a:gd name="T48" fmla="*/ 128 w 341"/>
                <a:gd name="T49" fmla="*/ 304 h 322"/>
                <a:gd name="T50" fmla="*/ 21 w 341"/>
                <a:gd name="T51" fmla="*/ 162 h 322"/>
                <a:gd name="T52" fmla="*/ 98 w 341"/>
                <a:gd name="T53" fmla="*/ 290 h 322"/>
                <a:gd name="T54" fmla="*/ 44 w 341"/>
                <a:gd name="T55" fmla="*/ 124 h 322"/>
                <a:gd name="T56" fmla="*/ 59 w 341"/>
                <a:gd name="T57" fmla="*/ 167 h 322"/>
                <a:gd name="T58" fmla="*/ 46 w 341"/>
                <a:gd name="T59" fmla="*/ 87 h 322"/>
                <a:gd name="T60" fmla="*/ 54 w 341"/>
                <a:gd name="T61" fmla="*/ 123 h 322"/>
                <a:gd name="T62" fmla="*/ 58 w 341"/>
                <a:gd name="T63" fmla="*/ 71 h 322"/>
                <a:gd name="T64" fmla="*/ 52 w 341"/>
                <a:gd name="T65" fmla="*/ 79 h 322"/>
                <a:gd name="T66" fmla="*/ 90 w 341"/>
                <a:gd name="T67" fmla="*/ 90 h 322"/>
                <a:gd name="T68" fmla="*/ 72 w 341"/>
                <a:gd name="T69" fmla="*/ 58 h 322"/>
                <a:gd name="T70" fmla="*/ 97 w 341"/>
                <a:gd name="T71" fmla="*/ 84 h 322"/>
                <a:gd name="T72" fmla="*/ 119 w 341"/>
                <a:gd name="T73" fmla="*/ 30 h 322"/>
                <a:gd name="T74" fmla="*/ 111 w 341"/>
                <a:gd name="T75" fmla="*/ 33 h 322"/>
                <a:gd name="T76" fmla="*/ 156 w 341"/>
                <a:gd name="T77" fmla="*/ 57 h 322"/>
                <a:gd name="T78" fmla="*/ 138 w 341"/>
                <a:gd name="T79" fmla="*/ 25 h 322"/>
                <a:gd name="T80" fmla="*/ 166 w 341"/>
                <a:gd name="T81" fmla="*/ 57 h 322"/>
                <a:gd name="T82" fmla="*/ 103 w 341"/>
                <a:gd name="T83" fmla="*/ 37 h 322"/>
                <a:gd name="T84" fmla="*/ 94 w 341"/>
                <a:gd name="T85" fmla="*/ 41 h 322"/>
                <a:gd name="T86" fmla="*/ 140 w 341"/>
                <a:gd name="T87" fmla="*/ 307 h 322"/>
                <a:gd name="T88" fmla="*/ 153 w 341"/>
                <a:gd name="T89" fmla="*/ 309 h 322"/>
                <a:gd name="T90" fmla="*/ 200 w 341"/>
                <a:gd name="T91" fmla="*/ 27 h 322"/>
                <a:gd name="T92" fmla="*/ 188 w 341"/>
                <a:gd name="T93" fmla="*/ 24 h 322"/>
                <a:gd name="T94" fmla="*/ 248 w 341"/>
                <a:gd name="T95" fmla="*/ 46 h 322"/>
                <a:gd name="T96" fmla="*/ 314 w 341"/>
                <a:gd name="T97" fmla="*/ 161 h 322"/>
                <a:gd name="T98" fmla="*/ 237 w 341"/>
                <a:gd name="T99" fmla="*/ 40 h 322"/>
                <a:gd name="T100" fmla="*/ 190 w 341"/>
                <a:gd name="T101" fmla="*/ 59 h 322"/>
                <a:gd name="T102" fmla="*/ 57 w 341"/>
                <a:gd name="T103" fmla="*/ 258 h 322"/>
                <a:gd name="T104" fmla="*/ 57 w 341"/>
                <a:gd name="T105" fmla="*/ 258 h 322"/>
                <a:gd name="T106" fmla="*/ 250 w 341"/>
                <a:gd name="T107" fmla="*/ 240 h 322"/>
                <a:gd name="T108" fmla="*/ 269 w 341"/>
                <a:gd name="T109" fmla="*/ 270 h 322"/>
                <a:gd name="T110" fmla="*/ 267 w 341"/>
                <a:gd name="T111" fmla="*/ 217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1" h="322">
                  <a:moveTo>
                    <a:pt x="268" y="45"/>
                  </a:moveTo>
                  <a:cubicBezTo>
                    <a:pt x="223" y="4"/>
                    <a:pt x="144" y="0"/>
                    <a:pt x="91" y="29"/>
                  </a:cubicBezTo>
                  <a:cubicBezTo>
                    <a:pt x="39" y="57"/>
                    <a:pt x="0" y="126"/>
                    <a:pt x="12" y="185"/>
                  </a:cubicBezTo>
                  <a:cubicBezTo>
                    <a:pt x="16" y="203"/>
                    <a:pt x="21" y="222"/>
                    <a:pt x="28" y="238"/>
                  </a:cubicBezTo>
                  <a:cubicBezTo>
                    <a:pt x="36" y="255"/>
                    <a:pt x="50" y="269"/>
                    <a:pt x="64" y="281"/>
                  </a:cubicBezTo>
                  <a:cubicBezTo>
                    <a:pt x="92" y="308"/>
                    <a:pt x="128" y="321"/>
                    <a:pt x="166" y="322"/>
                  </a:cubicBezTo>
                  <a:cubicBezTo>
                    <a:pt x="231" y="320"/>
                    <a:pt x="292" y="285"/>
                    <a:pt x="317" y="223"/>
                  </a:cubicBezTo>
                  <a:cubicBezTo>
                    <a:pt x="341" y="162"/>
                    <a:pt x="316" y="89"/>
                    <a:pt x="268" y="45"/>
                  </a:cubicBezTo>
                  <a:close/>
                  <a:moveTo>
                    <a:pt x="272" y="68"/>
                  </a:moveTo>
                  <a:cubicBezTo>
                    <a:pt x="289" y="88"/>
                    <a:pt x="302" y="111"/>
                    <a:pt x="310" y="136"/>
                  </a:cubicBezTo>
                  <a:cubicBezTo>
                    <a:pt x="296" y="111"/>
                    <a:pt x="281" y="87"/>
                    <a:pt x="267" y="62"/>
                  </a:cubicBezTo>
                  <a:cubicBezTo>
                    <a:pt x="269" y="64"/>
                    <a:pt x="271" y="66"/>
                    <a:pt x="272" y="68"/>
                  </a:cubicBezTo>
                  <a:close/>
                  <a:moveTo>
                    <a:pt x="310" y="207"/>
                  </a:moveTo>
                  <a:cubicBezTo>
                    <a:pt x="298" y="187"/>
                    <a:pt x="288" y="166"/>
                    <a:pt x="276" y="146"/>
                  </a:cubicBezTo>
                  <a:cubicBezTo>
                    <a:pt x="271" y="126"/>
                    <a:pt x="261" y="107"/>
                    <a:pt x="247" y="92"/>
                  </a:cubicBezTo>
                  <a:cubicBezTo>
                    <a:pt x="236" y="71"/>
                    <a:pt x="225" y="50"/>
                    <a:pt x="213" y="30"/>
                  </a:cubicBezTo>
                  <a:cubicBezTo>
                    <a:pt x="216" y="31"/>
                    <a:pt x="219" y="32"/>
                    <a:pt x="222" y="33"/>
                  </a:cubicBezTo>
                  <a:cubicBezTo>
                    <a:pt x="256" y="85"/>
                    <a:pt x="283" y="142"/>
                    <a:pt x="313" y="196"/>
                  </a:cubicBezTo>
                  <a:cubicBezTo>
                    <a:pt x="312" y="200"/>
                    <a:pt x="311" y="204"/>
                    <a:pt x="310" y="207"/>
                  </a:cubicBezTo>
                  <a:close/>
                  <a:moveTo>
                    <a:pt x="302" y="227"/>
                  </a:moveTo>
                  <a:cubicBezTo>
                    <a:pt x="294" y="212"/>
                    <a:pt x="285" y="198"/>
                    <a:pt x="278" y="184"/>
                  </a:cubicBezTo>
                  <a:cubicBezTo>
                    <a:pt x="278" y="182"/>
                    <a:pt x="278" y="180"/>
                    <a:pt x="278" y="177"/>
                  </a:cubicBezTo>
                  <a:cubicBezTo>
                    <a:pt x="278" y="175"/>
                    <a:pt x="279" y="172"/>
                    <a:pt x="278" y="169"/>
                  </a:cubicBezTo>
                  <a:cubicBezTo>
                    <a:pt x="288" y="186"/>
                    <a:pt x="296" y="202"/>
                    <a:pt x="306" y="219"/>
                  </a:cubicBezTo>
                  <a:cubicBezTo>
                    <a:pt x="305" y="221"/>
                    <a:pt x="304" y="224"/>
                    <a:pt x="302" y="227"/>
                  </a:cubicBezTo>
                  <a:close/>
                  <a:moveTo>
                    <a:pt x="293" y="243"/>
                  </a:moveTo>
                  <a:cubicBezTo>
                    <a:pt x="286" y="231"/>
                    <a:pt x="279" y="219"/>
                    <a:pt x="271" y="208"/>
                  </a:cubicBezTo>
                  <a:cubicBezTo>
                    <a:pt x="273" y="205"/>
                    <a:pt x="274" y="201"/>
                    <a:pt x="275" y="198"/>
                  </a:cubicBezTo>
                  <a:cubicBezTo>
                    <a:pt x="282" y="210"/>
                    <a:pt x="290" y="223"/>
                    <a:pt x="297" y="236"/>
                  </a:cubicBezTo>
                  <a:cubicBezTo>
                    <a:pt x="296" y="238"/>
                    <a:pt x="295" y="241"/>
                    <a:pt x="293" y="243"/>
                  </a:cubicBezTo>
                  <a:close/>
                  <a:moveTo>
                    <a:pt x="164" y="262"/>
                  </a:moveTo>
                  <a:cubicBezTo>
                    <a:pt x="139" y="260"/>
                    <a:pt x="115" y="252"/>
                    <a:pt x="97" y="235"/>
                  </a:cubicBezTo>
                  <a:cubicBezTo>
                    <a:pt x="77" y="217"/>
                    <a:pt x="70" y="186"/>
                    <a:pt x="71" y="160"/>
                  </a:cubicBezTo>
                  <a:cubicBezTo>
                    <a:pt x="73" y="104"/>
                    <a:pt x="129" y="60"/>
                    <a:pt x="185" y="70"/>
                  </a:cubicBezTo>
                  <a:cubicBezTo>
                    <a:pt x="232" y="79"/>
                    <a:pt x="268" y="125"/>
                    <a:pt x="266" y="173"/>
                  </a:cubicBezTo>
                  <a:cubicBezTo>
                    <a:pt x="264" y="228"/>
                    <a:pt x="215" y="262"/>
                    <a:pt x="164" y="262"/>
                  </a:cubicBezTo>
                  <a:close/>
                  <a:moveTo>
                    <a:pt x="254" y="281"/>
                  </a:moveTo>
                  <a:cubicBezTo>
                    <a:pt x="248" y="272"/>
                    <a:pt x="242" y="262"/>
                    <a:pt x="236" y="252"/>
                  </a:cubicBezTo>
                  <a:cubicBezTo>
                    <a:pt x="238" y="250"/>
                    <a:pt x="241" y="248"/>
                    <a:pt x="243" y="246"/>
                  </a:cubicBezTo>
                  <a:cubicBezTo>
                    <a:pt x="250" y="255"/>
                    <a:pt x="256" y="265"/>
                    <a:pt x="262" y="276"/>
                  </a:cubicBezTo>
                  <a:cubicBezTo>
                    <a:pt x="260" y="278"/>
                    <a:pt x="257" y="280"/>
                    <a:pt x="254" y="281"/>
                  </a:cubicBezTo>
                  <a:close/>
                  <a:moveTo>
                    <a:pt x="237" y="291"/>
                  </a:moveTo>
                  <a:cubicBezTo>
                    <a:pt x="231" y="281"/>
                    <a:pt x="225" y="272"/>
                    <a:pt x="219" y="262"/>
                  </a:cubicBezTo>
                  <a:cubicBezTo>
                    <a:pt x="222" y="260"/>
                    <a:pt x="225" y="258"/>
                    <a:pt x="228" y="257"/>
                  </a:cubicBezTo>
                  <a:cubicBezTo>
                    <a:pt x="235" y="267"/>
                    <a:pt x="241" y="276"/>
                    <a:pt x="247" y="286"/>
                  </a:cubicBezTo>
                  <a:cubicBezTo>
                    <a:pt x="244" y="288"/>
                    <a:pt x="241" y="290"/>
                    <a:pt x="237" y="291"/>
                  </a:cubicBezTo>
                  <a:close/>
                  <a:moveTo>
                    <a:pt x="219" y="300"/>
                  </a:moveTo>
                  <a:cubicBezTo>
                    <a:pt x="213" y="289"/>
                    <a:pt x="207" y="279"/>
                    <a:pt x="200" y="269"/>
                  </a:cubicBezTo>
                  <a:cubicBezTo>
                    <a:pt x="204" y="268"/>
                    <a:pt x="207" y="267"/>
                    <a:pt x="211" y="265"/>
                  </a:cubicBezTo>
                  <a:cubicBezTo>
                    <a:pt x="217" y="275"/>
                    <a:pt x="223" y="285"/>
                    <a:pt x="229" y="295"/>
                  </a:cubicBezTo>
                  <a:cubicBezTo>
                    <a:pt x="226" y="297"/>
                    <a:pt x="223" y="298"/>
                    <a:pt x="219" y="300"/>
                  </a:cubicBezTo>
                  <a:close/>
                  <a:moveTo>
                    <a:pt x="203" y="305"/>
                  </a:moveTo>
                  <a:cubicBezTo>
                    <a:pt x="196" y="294"/>
                    <a:pt x="189" y="283"/>
                    <a:pt x="182" y="273"/>
                  </a:cubicBezTo>
                  <a:cubicBezTo>
                    <a:pt x="185" y="272"/>
                    <a:pt x="188" y="272"/>
                    <a:pt x="191" y="271"/>
                  </a:cubicBezTo>
                  <a:cubicBezTo>
                    <a:pt x="198" y="281"/>
                    <a:pt x="204" y="292"/>
                    <a:pt x="211" y="303"/>
                  </a:cubicBezTo>
                  <a:cubicBezTo>
                    <a:pt x="208" y="303"/>
                    <a:pt x="205" y="304"/>
                    <a:pt x="203" y="305"/>
                  </a:cubicBezTo>
                  <a:close/>
                  <a:moveTo>
                    <a:pt x="184" y="309"/>
                  </a:moveTo>
                  <a:cubicBezTo>
                    <a:pt x="176" y="297"/>
                    <a:pt x="169" y="286"/>
                    <a:pt x="162" y="274"/>
                  </a:cubicBezTo>
                  <a:cubicBezTo>
                    <a:pt x="163" y="274"/>
                    <a:pt x="163" y="274"/>
                    <a:pt x="164" y="274"/>
                  </a:cubicBezTo>
                  <a:cubicBezTo>
                    <a:pt x="167" y="274"/>
                    <a:pt x="170" y="274"/>
                    <a:pt x="172" y="274"/>
                  </a:cubicBezTo>
                  <a:cubicBezTo>
                    <a:pt x="179" y="285"/>
                    <a:pt x="186" y="296"/>
                    <a:pt x="194" y="307"/>
                  </a:cubicBezTo>
                  <a:cubicBezTo>
                    <a:pt x="190" y="308"/>
                    <a:pt x="187" y="308"/>
                    <a:pt x="184" y="309"/>
                  </a:cubicBezTo>
                  <a:close/>
                  <a:moveTo>
                    <a:pt x="166" y="310"/>
                  </a:moveTo>
                  <a:cubicBezTo>
                    <a:pt x="166" y="310"/>
                    <a:pt x="165" y="310"/>
                    <a:pt x="164" y="310"/>
                  </a:cubicBezTo>
                  <a:cubicBezTo>
                    <a:pt x="156" y="297"/>
                    <a:pt x="148" y="284"/>
                    <a:pt x="140" y="270"/>
                  </a:cubicBezTo>
                  <a:cubicBezTo>
                    <a:pt x="144" y="271"/>
                    <a:pt x="147" y="272"/>
                    <a:pt x="151" y="272"/>
                  </a:cubicBezTo>
                  <a:cubicBezTo>
                    <a:pt x="158" y="285"/>
                    <a:pt x="166" y="298"/>
                    <a:pt x="174" y="310"/>
                  </a:cubicBezTo>
                  <a:cubicBezTo>
                    <a:pt x="171" y="310"/>
                    <a:pt x="169" y="310"/>
                    <a:pt x="166" y="310"/>
                  </a:cubicBezTo>
                  <a:close/>
                  <a:moveTo>
                    <a:pt x="112" y="298"/>
                  </a:moveTo>
                  <a:cubicBezTo>
                    <a:pt x="83" y="244"/>
                    <a:pt x="54" y="190"/>
                    <a:pt x="25" y="136"/>
                  </a:cubicBezTo>
                  <a:cubicBezTo>
                    <a:pt x="25" y="134"/>
                    <a:pt x="26" y="131"/>
                    <a:pt x="27" y="128"/>
                  </a:cubicBezTo>
                  <a:cubicBezTo>
                    <a:pt x="38" y="149"/>
                    <a:pt x="50" y="169"/>
                    <a:pt x="61" y="190"/>
                  </a:cubicBezTo>
                  <a:cubicBezTo>
                    <a:pt x="65" y="210"/>
                    <a:pt x="73" y="230"/>
                    <a:pt x="88" y="243"/>
                  </a:cubicBezTo>
                  <a:cubicBezTo>
                    <a:pt x="90" y="245"/>
                    <a:pt x="92" y="247"/>
                    <a:pt x="94" y="248"/>
                  </a:cubicBezTo>
                  <a:cubicBezTo>
                    <a:pt x="105" y="267"/>
                    <a:pt x="116" y="286"/>
                    <a:pt x="128" y="304"/>
                  </a:cubicBezTo>
                  <a:cubicBezTo>
                    <a:pt x="122" y="302"/>
                    <a:pt x="117" y="300"/>
                    <a:pt x="112" y="298"/>
                  </a:cubicBezTo>
                  <a:close/>
                  <a:moveTo>
                    <a:pt x="89" y="285"/>
                  </a:moveTo>
                  <a:cubicBezTo>
                    <a:pt x="65" y="244"/>
                    <a:pt x="42" y="204"/>
                    <a:pt x="21" y="162"/>
                  </a:cubicBezTo>
                  <a:cubicBezTo>
                    <a:pt x="21" y="160"/>
                    <a:pt x="21" y="159"/>
                    <a:pt x="22" y="158"/>
                  </a:cubicBezTo>
                  <a:cubicBezTo>
                    <a:pt x="22" y="155"/>
                    <a:pt x="22" y="153"/>
                    <a:pt x="22" y="151"/>
                  </a:cubicBezTo>
                  <a:cubicBezTo>
                    <a:pt x="47" y="197"/>
                    <a:pt x="72" y="244"/>
                    <a:pt x="98" y="290"/>
                  </a:cubicBezTo>
                  <a:cubicBezTo>
                    <a:pt x="95" y="289"/>
                    <a:pt x="92" y="287"/>
                    <a:pt x="89" y="285"/>
                  </a:cubicBezTo>
                  <a:close/>
                  <a:moveTo>
                    <a:pt x="34" y="108"/>
                  </a:moveTo>
                  <a:cubicBezTo>
                    <a:pt x="37" y="114"/>
                    <a:pt x="41" y="119"/>
                    <a:pt x="44" y="124"/>
                  </a:cubicBezTo>
                  <a:cubicBezTo>
                    <a:pt x="49" y="133"/>
                    <a:pt x="55" y="143"/>
                    <a:pt x="59" y="153"/>
                  </a:cubicBezTo>
                  <a:cubicBezTo>
                    <a:pt x="59" y="155"/>
                    <a:pt x="59" y="158"/>
                    <a:pt x="59" y="160"/>
                  </a:cubicBezTo>
                  <a:cubicBezTo>
                    <a:pt x="59" y="162"/>
                    <a:pt x="59" y="165"/>
                    <a:pt x="59" y="167"/>
                  </a:cubicBezTo>
                  <a:cubicBezTo>
                    <a:pt x="50" y="150"/>
                    <a:pt x="40" y="133"/>
                    <a:pt x="31" y="116"/>
                  </a:cubicBezTo>
                  <a:cubicBezTo>
                    <a:pt x="32" y="114"/>
                    <a:pt x="33" y="111"/>
                    <a:pt x="34" y="108"/>
                  </a:cubicBezTo>
                  <a:close/>
                  <a:moveTo>
                    <a:pt x="46" y="87"/>
                  </a:moveTo>
                  <a:cubicBezTo>
                    <a:pt x="54" y="100"/>
                    <a:pt x="60" y="113"/>
                    <a:pt x="66" y="126"/>
                  </a:cubicBezTo>
                  <a:cubicBezTo>
                    <a:pt x="65" y="130"/>
                    <a:pt x="63" y="134"/>
                    <a:pt x="62" y="138"/>
                  </a:cubicBezTo>
                  <a:cubicBezTo>
                    <a:pt x="59" y="133"/>
                    <a:pt x="57" y="128"/>
                    <a:pt x="54" y="123"/>
                  </a:cubicBezTo>
                  <a:cubicBezTo>
                    <a:pt x="49" y="115"/>
                    <a:pt x="43" y="107"/>
                    <a:pt x="40" y="98"/>
                  </a:cubicBezTo>
                  <a:cubicBezTo>
                    <a:pt x="42" y="94"/>
                    <a:pt x="44" y="91"/>
                    <a:pt x="46" y="87"/>
                  </a:cubicBezTo>
                  <a:close/>
                  <a:moveTo>
                    <a:pt x="58" y="71"/>
                  </a:moveTo>
                  <a:cubicBezTo>
                    <a:pt x="66" y="82"/>
                    <a:pt x="72" y="93"/>
                    <a:pt x="78" y="104"/>
                  </a:cubicBezTo>
                  <a:cubicBezTo>
                    <a:pt x="76" y="108"/>
                    <a:pt x="73" y="112"/>
                    <a:pt x="71" y="115"/>
                  </a:cubicBezTo>
                  <a:cubicBezTo>
                    <a:pt x="65" y="103"/>
                    <a:pt x="59" y="91"/>
                    <a:pt x="52" y="79"/>
                  </a:cubicBezTo>
                  <a:cubicBezTo>
                    <a:pt x="54" y="76"/>
                    <a:pt x="56" y="74"/>
                    <a:pt x="58" y="71"/>
                  </a:cubicBezTo>
                  <a:close/>
                  <a:moveTo>
                    <a:pt x="72" y="58"/>
                  </a:moveTo>
                  <a:cubicBezTo>
                    <a:pt x="78" y="69"/>
                    <a:pt x="84" y="79"/>
                    <a:pt x="90" y="90"/>
                  </a:cubicBezTo>
                  <a:cubicBezTo>
                    <a:pt x="88" y="92"/>
                    <a:pt x="86" y="94"/>
                    <a:pt x="84" y="97"/>
                  </a:cubicBezTo>
                  <a:cubicBezTo>
                    <a:pt x="78" y="85"/>
                    <a:pt x="72" y="75"/>
                    <a:pt x="65" y="64"/>
                  </a:cubicBezTo>
                  <a:cubicBezTo>
                    <a:pt x="67" y="62"/>
                    <a:pt x="69" y="60"/>
                    <a:pt x="72" y="58"/>
                  </a:cubicBezTo>
                  <a:close/>
                  <a:moveTo>
                    <a:pt x="87" y="46"/>
                  </a:moveTo>
                  <a:cubicBezTo>
                    <a:pt x="92" y="57"/>
                    <a:pt x="99" y="67"/>
                    <a:pt x="104" y="78"/>
                  </a:cubicBezTo>
                  <a:cubicBezTo>
                    <a:pt x="102" y="80"/>
                    <a:pt x="99" y="82"/>
                    <a:pt x="97" y="84"/>
                  </a:cubicBezTo>
                  <a:cubicBezTo>
                    <a:pt x="91" y="73"/>
                    <a:pt x="85" y="63"/>
                    <a:pt x="79" y="52"/>
                  </a:cubicBezTo>
                  <a:cubicBezTo>
                    <a:pt x="81" y="50"/>
                    <a:pt x="84" y="48"/>
                    <a:pt x="87" y="46"/>
                  </a:cubicBezTo>
                  <a:close/>
                  <a:moveTo>
                    <a:pt x="119" y="30"/>
                  </a:moveTo>
                  <a:cubicBezTo>
                    <a:pt x="124" y="41"/>
                    <a:pt x="130" y="51"/>
                    <a:pt x="136" y="62"/>
                  </a:cubicBezTo>
                  <a:cubicBezTo>
                    <a:pt x="134" y="63"/>
                    <a:pt x="131" y="64"/>
                    <a:pt x="128" y="65"/>
                  </a:cubicBezTo>
                  <a:cubicBezTo>
                    <a:pt x="122" y="54"/>
                    <a:pt x="117" y="44"/>
                    <a:pt x="111" y="33"/>
                  </a:cubicBezTo>
                  <a:cubicBezTo>
                    <a:pt x="113" y="32"/>
                    <a:pt x="116" y="31"/>
                    <a:pt x="119" y="30"/>
                  </a:cubicBezTo>
                  <a:close/>
                  <a:moveTo>
                    <a:pt x="138" y="25"/>
                  </a:moveTo>
                  <a:cubicBezTo>
                    <a:pt x="145" y="35"/>
                    <a:pt x="150" y="47"/>
                    <a:pt x="156" y="57"/>
                  </a:cubicBezTo>
                  <a:cubicBezTo>
                    <a:pt x="153" y="58"/>
                    <a:pt x="149" y="59"/>
                    <a:pt x="145" y="59"/>
                  </a:cubicBezTo>
                  <a:cubicBezTo>
                    <a:pt x="139" y="49"/>
                    <a:pt x="133" y="38"/>
                    <a:pt x="128" y="27"/>
                  </a:cubicBezTo>
                  <a:cubicBezTo>
                    <a:pt x="131" y="26"/>
                    <a:pt x="134" y="25"/>
                    <a:pt x="138" y="25"/>
                  </a:cubicBezTo>
                  <a:close/>
                  <a:moveTo>
                    <a:pt x="158" y="22"/>
                  </a:moveTo>
                  <a:cubicBezTo>
                    <a:pt x="164" y="34"/>
                    <a:pt x="171" y="46"/>
                    <a:pt x="178" y="57"/>
                  </a:cubicBezTo>
                  <a:cubicBezTo>
                    <a:pt x="174" y="57"/>
                    <a:pt x="170" y="57"/>
                    <a:pt x="166" y="57"/>
                  </a:cubicBezTo>
                  <a:cubicBezTo>
                    <a:pt x="160" y="46"/>
                    <a:pt x="155" y="34"/>
                    <a:pt x="148" y="23"/>
                  </a:cubicBezTo>
                  <a:cubicBezTo>
                    <a:pt x="151" y="23"/>
                    <a:pt x="155" y="22"/>
                    <a:pt x="158" y="22"/>
                  </a:cubicBezTo>
                  <a:close/>
                  <a:moveTo>
                    <a:pt x="103" y="37"/>
                  </a:moveTo>
                  <a:cubicBezTo>
                    <a:pt x="109" y="48"/>
                    <a:pt x="114" y="58"/>
                    <a:pt x="120" y="69"/>
                  </a:cubicBezTo>
                  <a:cubicBezTo>
                    <a:pt x="117" y="70"/>
                    <a:pt x="114" y="71"/>
                    <a:pt x="112" y="73"/>
                  </a:cubicBezTo>
                  <a:cubicBezTo>
                    <a:pt x="106" y="62"/>
                    <a:pt x="100" y="52"/>
                    <a:pt x="94" y="41"/>
                  </a:cubicBezTo>
                  <a:cubicBezTo>
                    <a:pt x="97" y="40"/>
                    <a:pt x="100" y="38"/>
                    <a:pt x="103" y="37"/>
                  </a:cubicBezTo>
                  <a:cubicBezTo>
                    <a:pt x="103" y="37"/>
                    <a:pt x="103" y="37"/>
                    <a:pt x="103" y="37"/>
                  </a:cubicBezTo>
                  <a:close/>
                  <a:moveTo>
                    <a:pt x="140" y="307"/>
                  </a:moveTo>
                  <a:cubicBezTo>
                    <a:pt x="130" y="291"/>
                    <a:pt x="121" y="275"/>
                    <a:pt x="111" y="259"/>
                  </a:cubicBezTo>
                  <a:cubicBezTo>
                    <a:pt x="117" y="262"/>
                    <a:pt x="122" y="265"/>
                    <a:pt x="128" y="267"/>
                  </a:cubicBezTo>
                  <a:cubicBezTo>
                    <a:pt x="136" y="281"/>
                    <a:pt x="144" y="295"/>
                    <a:pt x="153" y="309"/>
                  </a:cubicBezTo>
                  <a:cubicBezTo>
                    <a:pt x="149" y="309"/>
                    <a:pt x="145" y="308"/>
                    <a:pt x="140" y="307"/>
                  </a:cubicBezTo>
                  <a:cubicBezTo>
                    <a:pt x="140" y="307"/>
                    <a:pt x="140" y="307"/>
                    <a:pt x="140" y="307"/>
                  </a:cubicBezTo>
                  <a:close/>
                  <a:moveTo>
                    <a:pt x="200" y="27"/>
                  </a:moveTo>
                  <a:cubicBezTo>
                    <a:pt x="210" y="43"/>
                    <a:pt x="219" y="59"/>
                    <a:pt x="228" y="76"/>
                  </a:cubicBezTo>
                  <a:cubicBezTo>
                    <a:pt x="224" y="73"/>
                    <a:pt x="219" y="70"/>
                    <a:pt x="214" y="68"/>
                  </a:cubicBezTo>
                  <a:cubicBezTo>
                    <a:pt x="205" y="53"/>
                    <a:pt x="197" y="39"/>
                    <a:pt x="188" y="24"/>
                  </a:cubicBezTo>
                  <a:cubicBezTo>
                    <a:pt x="192" y="25"/>
                    <a:pt x="196" y="26"/>
                    <a:pt x="200" y="27"/>
                  </a:cubicBezTo>
                  <a:close/>
                  <a:moveTo>
                    <a:pt x="237" y="40"/>
                  </a:moveTo>
                  <a:cubicBezTo>
                    <a:pt x="241" y="42"/>
                    <a:pt x="244" y="44"/>
                    <a:pt x="248" y="46"/>
                  </a:cubicBezTo>
                  <a:cubicBezTo>
                    <a:pt x="248" y="46"/>
                    <a:pt x="248" y="47"/>
                    <a:pt x="248" y="47"/>
                  </a:cubicBezTo>
                  <a:cubicBezTo>
                    <a:pt x="270" y="85"/>
                    <a:pt x="291" y="122"/>
                    <a:pt x="313" y="159"/>
                  </a:cubicBezTo>
                  <a:cubicBezTo>
                    <a:pt x="313" y="160"/>
                    <a:pt x="314" y="161"/>
                    <a:pt x="314" y="161"/>
                  </a:cubicBezTo>
                  <a:cubicBezTo>
                    <a:pt x="315" y="165"/>
                    <a:pt x="315" y="168"/>
                    <a:pt x="315" y="172"/>
                  </a:cubicBezTo>
                  <a:cubicBezTo>
                    <a:pt x="315" y="175"/>
                    <a:pt x="315" y="178"/>
                    <a:pt x="315" y="181"/>
                  </a:cubicBezTo>
                  <a:cubicBezTo>
                    <a:pt x="289" y="134"/>
                    <a:pt x="266" y="85"/>
                    <a:pt x="237" y="40"/>
                  </a:cubicBezTo>
                  <a:close/>
                  <a:moveTo>
                    <a:pt x="177" y="23"/>
                  </a:moveTo>
                  <a:cubicBezTo>
                    <a:pt x="185" y="36"/>
                    <a:pt x="192" y="49"/>
                    <a:pt x="200" y="62"/>
                  </a:cubicBezTo>
                  <a:cubicBezTo>
                    <a:pt x="197" y="61"/>
                    <a:pt x="193" y="60"/>
                    <a:pt x="190" y="59"/>
                  </a:cubicBezTo>
                  <a:cubicBezTo>
                    <a:pt x="182" y="47"/>
                    <a:pt x="175" y="35"/>
                    <a:pt x="168" y="22"/>
                  </a:cubicBezTo>
                  <a:cubicBezTo>
                    <a:pt x="171" y="22"/>
                    <a:pt x="174" y="23"/>
                    <a:pt x="177" y="23"/>
                  </a:cubicBezTo>
                  <a:close/>
                  <a:moveTo>
                    <a:pt x="57" y="258"/>
                  </a:moveTo>
                  <a:cubicBezTo>
                    <a:pt x="40" y="240"/>
                    <a:pt x="27" y="212"/>
                    <a:pt x="23" y="185"/>
                  </a:cubicBezTo>
                  <a:cubicBezTo>
                    <a:pt x="38" y="213"/>
                    <a:pt x="53" y="241"/>
                    <a:pt x="69" y="269"/>
                  </a:cubicBezTo>
                  <a:cubicBezTo>
                    <a:pt x="65" y="266"/>
                    <a:pt x="61" y="262"/>
                    <a:pt x="57" y="258"/>
                  </a:cubicBezTo>
                  <a:close/>
                  <a:moveTo>
                    <a:pt x="269" y="270"/>
                  </a:moveTo>
                  <a:cubicBezTo>
                    <a:pt x="264" y="260"/>
                    <a:pt x="257" y="250"/>
                    <a:pt x="251" y="241"/>
                  </a:cubicBezTo>
                  <a:cubicBezTo>
                    <a:pt x="250" y="240"/>
                    <a:pt x="250" y="240"/>
                    <a:pt x="250" y="240"/>
                  </a:cubicBezTo>
                  <a:cubicBezTo>
                    <a:pt x="252" y="238"/>
                    <a:pt x="254" y="236"/>
                    <a:pt x="255" y="234"/>
                  </a:cubicBezTo>
                  <a:cubicBezTo>
                    <a:pt x="262" y="244"/>
                    <a:pt x="268" y="255"/>
                    <a:pt x="275" y="265"/>
                  </a:cubicBezTo>
                  <a:cubicBezTo>
                    <a:pt x="273" y="266"/>
                    <a:pt x="271" y="268"/>
                    <a:pt x="269" y="270"/>
                  </a:cubicBezTo>
                  <a:close/>
                  <a:moveTo>
                    <a:pt x="281" y="258"/>
                  </a:moveTo>
                  <a:cubicBezTo>
                    <a:pt x="274" y="248"/>
                    <a:pt x="268" y="237"/>
                    <a:pt x="261" y="226"/>
                  </a:cubicBezTo>
                  <a:cubicBezTo>
                    <a:pt x="263" y="224"/>
                    <a:pt x="265" y="221"/>
                    <a:pt x="267" y="217"/>
                  </a:cubicBezTo>
                  <a:cubicBezTo>
                    <a:pt x="274" y="228"/>
                    <a:pt x="281" y="239"/>
                    <a:pt x="287" y="251"/>
                  </a:cubicBezTo>
                  <a:cubicBezTo>
                    <a:pt x="285" y="253"/>
                    <a:pt x="283" y="256"/>
                    <a:pt x="281" y="25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62338" y="5048251"/>
              <a:ext cx="1106488" cy="1058863"/>
            </a:xfrm>
            <a:custGeom>
              <a:avLst/>
              <a:gdLst>
                <a:gd name="T0" fmla="*/ 420 w 432"/>
                <a:gd name="T1" fmla="*/ 161 h 413"/>
                <a:gd name="T2" fmla="*/ 357 w 432"/>
                <a:gd name="T3" fmla="*/ 61 h 413"/>
                <a:gd name="T4" fmla="*/ 248 w 432"/>
                <a:gd name="T5" fmla="*/ 5 h 413"/>
                <a:gd name="T6" fmla="*/ 111 w 432"/>
                <a:gd name="T7" fmla="*/ 31 h 413"/>
                <a:gd name="T8" fmla="*/ 19 w 432"/>
                <a:gd name="T9" fmla="*/ 251 h 413"/>
                <a:gd name="T10" fmla="*/ 222 w 432"/>
                <a:gd name="T11" fmla="*/ 412 h 413"/>
                <a:gd name="T12" fmla="*/ 406 w 432"/>
                <a:gd name="T13" fmla="*/ 295 h 413"/>
                <a:gd name="T14" fmla="*/ 420 w 432"/>
                <a:gd name="T15" fmla="*/ 161 h 413"/>
                <a:gd name="T16" fmla="*/ 406 w 432"/>
                <a:gd name="T17" fmla="*/ 261 h 413"/>
                <a:gd name="T18" fmla="*/ 334 w 432"/>
                <a:gd name="T19" fmla="*/ 368 h 413"/>
                <a:gd name="T20" fmla="*/ 222 w 432"/>
                <a:gd name="T21" fmla="*/ 400 h 413"/>
                <a:gd name="T22" fmla="*/ 40 w 432"/>
                <a:gd name="T23" fmla="*/ 278 h 413"/>
                <a:gd name="T24" fmla="*/ 33 w 432"/>
                <a:gd name="T25" fmla="*/ 152 h 413"/>
                <a:gd name="T26" fmla="*/ 94 w 432"/>
                <a:gd name="T27" fmla="*/ 61 h 413"/>
                <a:gd name="T28" fmla="*/ 144 w 432"/>
                <a:gd name="T29" fmla="*/ 27 h 413"/>
                <a:gd name="T30" fmla="*/ 213 w 432"/>
                <a:gd name="T31" fmla="*/ 16 h 413"/>
                <a:gd name="T32" fmla="*/ 329 w 432"/>
                <a:gd name="T33" fmla="*/ 54 h 413"/>
                <a:gd name="T34" fmla="*/ 406 w 432"/>
                <a:gd name="T35" fmla="*/ 261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2" h="413">
                  <a:moveTo>
                    <a:pt x="420" y="161"/>
                  </a:moveTo>
                  <a:cubicBezTo>
                    <a:pt x="410" y="122"/>
                    <a:pt x="386" y="88"/>
                    <a:pt x="357" y="61"/>
                  </a:cubicBezTo>
                  <a:cubicBezTo>
                    <a:pt x="326" y="33"/>
                    <a:pt x="289" y="9"/>
                    <a:pt x="248" y="5"/>
                  </a:cubicBezTo>
                  <a:cubicBezTo>
                    <a:pt x="203" y="0"/>
                    <a:pt x="149" y="5"/>
                    <a:pt x="111" y="31"/>
                  </a:cubicBezTo>
                  <a:cubicBezTo>
                    <a:pt x="38" y="82"/>
                    <a:pt x="0" y="162"/>
                    <a:pt x="19" y="251"/>
                  </a:cubicBezTo>
                  <a:cubicBezTo>
                    <a:pt x="39" y="346"/>
                    <a:pt x="125" y="412"/>
                    <a:pt x="222" y="412"/>
                  </a:cubicBezTo>
                  <a:cubicBezTo>
                    <a:pt x="302" y="413"/>
                    <a:pt x="375" y="371"/>
                    <a:pt x="406" y="295"/>
                  </a:cubicBezTo>
                  <a:cubicBezTo>
                    <a:pt x="424" y="253"/>
                    <a:pt x="432" y="206"/>
                    <a:pt x="420" y="161"/>
                  </a:cubicBezTo>
                  <a:close/>
                  <a:moveTo>
                    <a:pt x="406" y="261"/>
                  </a:moveTo>
                  <a:cubicBezTo>
                    <a:pt x="393" y="304"/>
                    <a:pt x="372" y="343"/>
                    <a:pt x="334" y="368"/>
                  </a:cubicBezTo>
                  <a:cubicBezTo>
                    <a:pt x="301" y="390"/>
                    <a:pt x="261" y="400"/>
                    <a:pt x="222" y="400"/>
                  </a:cubicBezTo>
                  <a:cubicBezTo>
                    <a:pt x="142" y="400"/>
                    <a:pt x="69" y="353"/>
                    <a:pt x="40" y="278"/>
                  </a:cubicBezTo>
                  <a:cubicBezTo>
                    <a:pt x="25" y="239"/>
                    <a:pt x="21" y="192"/>
                    <a:pt x="33" y="152"/>
                  </a:cubicBezTo>
                  <a:cubicBezTo>
                    <a:pt x="43" y="115"/>
                    <a:pt x="66" y="86"/>
                    <a:pt x="94" y="61"/>
                  </a:cubicBezTo>
                  <a:cubicBezTo>
                    <a:pt x="109" y="48"/>
                    <a:pt x="125" y="35"/>
                    <a:pt x="144" y="27"/>
                  </a:cubicBezTo>
                  <a:cubicBezTo>
                    <a:pt x="165" y="19"/>
                    <a:pt x="190" y="18"/>
                    <a:pt x="213" y="16"/>
                  </a:cubicBezTo>
                  <a:cubicBezTo>
                    <a:pt x="257" y="14"/>
                    <a:pt x="294" y="27"/>
                    <a:pt x="329" y="54"/>
                  </a:cubicBezTo>
                  <a:cubicBezTo>
                    <a:pt x="395" y="105"/>
                    <a:pt x="429" y="179"/>
                    <a:pt x="406" y="26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稻壳儿春秋广告/盗版必究        原创来源：http://chn.docer.com/works?userid=199329941#!/work_time"/>
            <p:cNvSpPr/>
            <p:nvPr/>
          </p:nvSpPr>
          <p:spPr bwMode="auto">
            <a:xfrm>
              <a:off x="3843338" y="5381626"/>
              <a:ext cx="79375" cy="82550"/>
            </a:xfrm>
            <a:custGeom>
              <a:avLst/>
              <a:gdLst>
                <a:gd name="T0" fmla="*/ 27 w 31"/>
                <a:gd name="T1" fmla="*/ 11 h 32"/>
                <a:gd name="T2" fmla="*/ 22 w 31"/>
                <a:gd name="T3" fmla="*/ 3 h 32"/>
                <a:gd name="T4" fmla="*/ 3 w 31"/>
                <a:gd name="T5" fmla="*/ 21 h 32"/>
                <a:gd name="T6" fmla="*/ 10 w 31"/>
                <a:gd name="T7" fmla="*/ 28 h 32"/>
                <a:gd name="T8" fmla="*/ 27 w 31"/>
                <a:gd name="T9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27" y="11"/>
                  </a:moveTo>
                  <a:cubicBezTo>
                    <a:pt x="31" y="8"/>
                    <a:pt x="27" y="0"/>
                    <a:pt x="22" y="3"/>
                  </a:cubicBezTo>
                  <a:cubicBezTo>
                    <a:pt x="15" y="9"/>
                    <a:pt x="9" y="15"/>
                    <a:pt x="3" y="21"/>
                  </a:cubicBezTo>
                  <a:cubicBezTo>
                    <a:pt x="0" y="26"/>
                    <a:pt x="6" y="32"/>
                    <a:pt x="10" y="28"/>
                  </a:cubicBezTo>
                  <a:cubicBezTo>
                    <a:pt x="15" y="22"/>
                    <a:pt x="20" y="16"/>
                    <a:pt x="27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稻壳儿春秋广告/盗版必究        原创来源：http://chn.docer.com/works?userid=199329941#!/work_time"/>
            <p:cNvSpPr/>
            <p:nvPr/>
          </p:nvSpPr>
          <p:spPr bwMode="auto">
            <a:xfrm>
              <a:off x="3884613" y="5402264"/>
              <a:ext cx="71438" cy="63500"/>
            </a:xfrm>
            <a:custGeom>
              <a:avLst/>
              <a:gdLst>
                <a:gd name="T0" fmla="*/ 4 w 28"/>
                <a:gd name="T1" fmla="*/ 15 h 25"/>
                <a:gd name="T2" fmla="*/ 11 w 28"/>
                <a:gd name="T3" fmla="*/ 21 h 25"/>
                <a:gd name="T4" fmla="*/ 23 w 28"/>
                <a:gd name="T5" fmla="*/ 11 h 25"/>
                <a:gd name="T6" fmla="*/ 19 w 28"/>
                <a:gd name="T7" fmla="*/ 3 h 25"/>
                <a:gd name="T8" fmla="*/ 4 w 28"/>
                <a:gd name="T9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4" y="15"/>
                  </a:moveTo>
                  <a:cubicBezTo>
                    <a:pt x="0" y="19"/>
                    <a:pt x="7" y="25"/>
                    <a:pt x="11" y="21"/>
                  </a:cubicBezTo>
                  <a:cubicBezTo>
                    <a:pt x="14" y="17"/>
                    <a:pt x="18" y="13"/>
                    <a:pt x="23" y="11"/>
                  </a:cubicBezTo>
                  <a:cubicBezTo>
                    <a:pt x="28" y="8"/>
                    <a:pt x="24" y="0"/>
                    <a:pt x="19" y="3"/>
                  </a:cubicBezTo>
                  <a:cubicBezTo>
                    <a:pt x="13" y="6"/>
                    <a:pt x="8" y="10"/>
                    <a:pt x="4" y="1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3" name="稻壳儿春秋广告/盗版必究        原创来源：http://chn.docer.com/works?userid=199329941#!/work_time"/>
          <p:cNvSpPr txBox="1"/>
          <p:nvPr/>
        </p:nvSpPr>
        <p:spPr>
          <a:xfrm>
            <a:off x="8969674" y="4151205"/>
            <a:ext cx="163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104" name="稻壳儿春秋广告/盗版必究        原创来源：http://chn.docer.com/works?userid=199329941#!/work_time"/>
          <p:cNvSpPr txBox="1"/>
          <p:nvPr/>
        </p:nvSpPr>
        <p:spPr>
          <a:xfrm>
            <a:off x="8843176" y="4463572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春秋广告/盗版必究        原创来源：http://chn.docer.com/works?userid=199329941#!/work_time"/>
          <p:cNvGrpSpPr/>
          <p:nvPr/>
        </p:nvGrpSpPr>
        <p:grpSpPr>
          <a:xfrm>
            <a:off x="3309357" y="2087749"/>
            <a:ext cx="1213154" cy="2682502"/>
            <a:chOff x="4200801" y="1459101"/>
            <a:chExt cx="1781764" cy="3939798"/>
          </a:xfrm>
        </p:grpSpPr>
        <p:sp>
          <p:nvSpPr>
            <p:cNvPr id="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200801" y="1459101"/>
              <a:ext cx="1781764" cy="3939798"/>
            </a:xfrm>
            <a:custGeom>
              <a:avLst/>
              <a:gdLst>
                <a:gd name="T0" fmla="*/ 16 w 153"/>
                <a:gd name="T1" fmla="*/ 109 h 337"/>
                <a:gd name="T2" fmla="*/ 54 w 153"/>
                <a:gd name="T3" fmla="*/ 62 h 337"/>
                <a:gd name="T4" fmla="*/ 46 w 153"/>
                <a:gd name="T5" fmla="*/ 24 h 337"/>
                <a:gd name="T6" fmla="*/ 79 w 153"/>
                <a:gd name="T7" fmla="*/ 18 h 337"/>
                <a:gd name="T8" fmla="*/ 85 w 153"/>
                <a:gd name="T9" fmla="*/ 14 h 337"/>
                <a:gd name="T10" fmla="*/ 78 w 153"/>
                <a:gd name="T11" fmla="*/ 42 h 337"/>
                <a:gd name="T12" fmla="*/ 50 w 153"/>
                <a:gd name="T13" fmla="*/ 75 h 337"/>
                <a:gd name="T14" fmla="*/ 68 w 153"/>
                <a:gd name="T15" fmla="*/ 75 h 337"/>
                <a:gd name="T16" fmla="*/ 26 w 153"/>
                <a:gd name="T17" fmla="*/ 136 h 337"/>
                <a:gd name="T18" fmla="*/ 43 w 153"/>
                <a:gd name="T19" fmla="*/ 123 h 337"/>
                <a:gd name="T20" fmla="*/ 28 w 153"/>
                <a:gd name="T21" fmla="*/ 169 h 337"/>
                <a:gd name="T22" fmla="*/ 42 w 153"/>
                <a:gd name="T23" fmla="*/ 220 h 337"/>
                <a:gd name="T24" fmla="*/ 69 w 153"/>
                <a:gd name="T25" fmla="*/ 259 h 337"/>
                <a:gd name="T26" fmla="*/ 80 w 153"/>
                <a:gd name="T27" fmla="*/ 268 h 337"/>
                <a:gd name="T28" fmla="*/ 114 w 153"/>
                <a:gd name="T29" fmla="*/ 272 h 337"/>
                <a:gd name="T30" fmla="*/ 122 w 153"/>
                <a:gd name="T31" fmla="*/ 302 h 337"/>
                <a:gd name="T32" fmla="*/ 133 w 153"/>
                <a:gd name="T33" fmla="*/ 315 h 337"/>
                <a:gd name="T34" fmla="*/ 114 w 153"/>
                <a:gd name="T35" fmla="*/ 337 h 337"/>
                <a:gd name="T36" fmla="*/ 109 w 153"/>
                <a:gd name="T37" fmla="*/ 304 h 337"/>
                <a:gd name="T38" fmla="*/ 67 w 153"/>
                <a:gd name="T39" fmla="*/ 294 h 337"/>
                <a:gd name="T40" fmla="*/ 53 w 153"/>
                <a:gd name="T41" fmla="*/ 251 h 337"/>
                <a:gd name="T42" fmla="*/ 23 w 153"/>
                <a:gd name="T43" fmla="*/ 246 h 337"/>
                <a:gd name="T44" fmla="*/ 31 w 153"/>
                <a:gd name="T45" fmla="*/ 205 h 337"/>
                <a:gd name="T46" fmla="*/ 0 w 153"/>
                <a:gd name="T47" fmla="*/ 181 h 337"/>
                <a:gd name="T48" fmla="*/ 94 w 153"/>
                <a:gd name="T49" fmla="*/ 290 h 337"/>
                <a:gd name="T50" fmla="*/ 72 w 153"/>
                <a:gd name="T51" fmla="*/ 298 h 337"/>
                <a:gd name="T52" fmla="*/ 93 w 153"/>
                <a:gd name="T53" fmla="*/ 294 h 337"/>
                <a:gd name="T54" fmla="*/ 70 w 153"/>
                <a:gd name="T55" fmla="*/ 39 h 337"/>
                <a:gd name="T56" fmla="*/ 94 w 153"/>
                <a:gd name="T57" fmla="*/ 21 h 337"/>
                <a:gd name="T58" fmla="*/ 70 w 153"/>
                <a:gd name="T59" fmla="*/ 39 h 337"/>
                <a:gd name="T60" fmla="*/ 57 w 153"/>
                <a:gd name="T61" fmla="*/ 84 h 337"/>
                <a:gd name="T62" fmla="*/ 57 w 153"/>
                <a:gd name="T63" fmla="*/ 77 h 337"/>
                <a:gd name="T64" fmla="*/ 43 w 153"/>
                <a:gd name="T65" fmla="*/ 91 h 337"/>
                <a:gd name="T66" fmla="*/ 51 w 153"/>
                <a:gd name="T67" fmla="*/ 55 h 337"/>
                <a:gd name="T68" fmla="*/ 53 w 153"/>
                <a:gd name="T69" fmla="*/ 28 h 337"/>
                <a:gd name="T70" fmla="*/ 10 w 153"/>
                <a:gd name="T71" fmla="*/ 186 h 337"/>
                <a:gd name="T72" fmla="*/ 17 w 153"/>
                <a:gd name="T73" fmla="*/ 196 h 337"/>
                <a:gd name="T74" fmla="*/ 23 w 153"/>
                <a:gd name="T75" fmla="*/ 187 h 337"/>
                <a:gd name="T76" fmla="*/ 20 w 153"/>
                <a:gd name="T77" fmla="*/ 126 h 337"/>
                <a:gd name="T78" fmla="*/ 16 w 153"/>
                <a:gd name="T79" fmla="*/ 98 h 337"/>
                <a:gd name="T80" fmla="*/ 77 w 153"/>
                <a:gd name="T81" fmla="*/ 265 h 337"/>
                <a:gd name="T82" fmla="*/ 73 w 153"/>
                <a:gd name="T83" fmla="*/ 256 h 337"/>
                <a:gd name="T84" fmla="*/ 26 w 153"/>
                <a:gd name="T85" fmla="*/ 159 h 337"/>
                <a:gd name="T86" fmla="*/ 37 w 153"/>
                <a:gd name="T87" fmla="*/ 133 h 337"/>
                <a:gd name="T88" fmla="*/ 25 w 153"/>
                <a:gd name="T89" fmla="*/ 156 h 337"/>
                <a:gd name="T90" fmla="*/ 36 w 153"/>
                <a:gd name="T91" fmla="*/ 242 h 337"/>
                <a:gd name="T92" fmla="*/ 54 w 153"/>
                <a:gd name="T93" fmla="*/ 248 h 337"/>
                <a:gd name="T94" fmla="*/ 128 w 153"/>
                <a:gd name="T95" fmla="*/ 325 h 337"/>
                <a:gd name="T96" fmla="*/ 118 w 153"/>
                <a:gd name="T97" fmla="*/ 330 h 337"/>
                <a:gd name="T98" fmla="*/ 116 w 153"/>
                <a:gd name="T99" fmla="*/ 299 h 337"/>
                <a:gd name="T100" fmla="*/ 31 w 153"/>
                <a:gd name="T101" fmla="*/ 191 h 337"/>
                <a:gd name="T102" fmla="*/ 32 w 153"/>
                <a:gd name="T103" fmla="*/ 192 h 337"/>
                <a:gd name="T104" fmla="*/ 30 w 153"/>
                <a:gd name="T105" fmla="*/ 185 h 337"/>
                <a:gd name="T106" fmla="*/ 30 w 153"/>
                <a:gd name="T107" fmla="*/ 189 h 337"/>
                <a:gd name="T108" fmla="*/ 31 w 153"/>
                <a:gd name="T109" fmla="*/ 200 h 337"/>
                <a:gd name="T110" fmla="*/ 29 w 153"/>
                <a:gd name="T111" fmla="*/ 197 h 337"/>
                <a:gd name="T112" fmla="*/ 35 w 153"/>
                <a:gd name="T113" fmla="*/ 208 h 337"/>
                <a:gd name="T114" fmla="*/ 33 w 153"/>
                <a:gd name="T115" fmla="*/ 205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" h="337">
                  <a:moveTo>
                    <a:pt x="23" y="130"/>
                  </a:moveTo>
                  <a:cubicBezTo>
                    <a:pt x="19" y="131"/>
                    <a:pt x="16" y="126"/>
                    <a:pt x="16" y="122"/>
                  </a:cubicBezTo>
                  <a:cubicBezTo>
                    <a:pt x="16" y="117"/>
                    <a:pt x="17" y="113"/>
                    <a:pt x="16" y="109"/>
                  </a:cubicBezTo>
                  <a:cubicBezTo>
                    <a:pt x="14" y="103"/>
                    <a:pt x="7" y="99"/>
                    <a:pt x="8" y="93"/>
                  </a:cubicBezTo>
                  <a:cubicBezTo>
                    <a:pt x="19" y="94"/>
                    <a:pt x="28" y="103"/>
                    <a:pt x="29" y="113"/>
                  </a:cubicBezTo>
                  <a:cubicBezTo>
                    <a:pt x="34" y="95"/>
                    <a:pt x="42" y="77"/>
                    <a:pt x="54" y="62"/>
                  </a:cubicBezTo>
                  <a:cubicBezTo>
                    <a:pt x="50" y="62"/>
                    <a:pt x="47" y="58"/>
                    <a:pt x="46" y="53"/>
                  </a:cubicBezTo>
                  <a:cubicBezTo>
                    <a:pt x="46" y="49"/>
                    <a:pt x="48" y="44"/>
                    <a:pt x="49" y="40"/>
                  </a:cubicBezTo>
                  <a:cubicBezTo>
                    <a:pt x="49" y="34"/>
                    <a:pt x="49" y="29"/>
                    <a:pt x="46" y="24"/>
                  </a:cubicBezTo>
                  <a:cubicBezTo>
                    <a:pt x="49" y="21"/>
                    <a:pt x="52" y="24"/>
                    <a:pt x="54" y="26"/>
                  </a:cubicBezTo>
                  <a:cubicBezTo>
                    <a:pt x="59" y="33"/>
                    <a:pt x="61" y="41"/>
                    <a:pt x="61" y="49"/>
                  </a:cubicBezTo>
                  <a:cubicBezTo>
                    <a:pt x="67" y="38"/>
                    <a:pt x="73" y="28"/>
                    <a:pt x="79" y="18"/>
                  </a:cubicBezTo>
                  <a:cubicBezTo>
                    <a:pt x="81" y="16"/>
                    <a:pt x="82" y="13"/>
                    <a:pt x="81" y="11"/>
                  </a:cubicBezTo>
                  <a:cubicBezTo>
                    <a:pt x="78" y="7"/>
                    <a:pt x="85" y="0"/>
                    <a:pt x="89" y="3"/>
                  </a:cubicBezTo>
                  <a:cubicBezTo>
                    <a:pt x="94" y="6"/>
                    <a:pt x="91" y="15"/>
                    <a:pt x="85" y="14"/>
                  </a:cubicBezTo>
                  <a:cubicBezTo>
                    <a:pt x="90" y="17"/>
                    <a:pt x="97" y="17"/>
                    <a:pt x="102" y="14"/>
                  </a:cubicBezTo>
                  <a:cubicBezTo>
                    <a:pt x="98" y="21"/>
                    <a:pt x="94" y="28"/>
                    <a:pt x="89" y="34"/>
                  </a:cubicBezTo>
                  <a:cubicBezTo>
                    <a:pt x="86" y="38"/>
                    <a:pt x="83" y="41"/>
                    <a:pt x="78" y="42"/>
                  </a:cubicBezTo>
                  <a:cubicBezTo>
                    <a:pt x="76" y="42"/>
                    <a:pt x="74" y="42"/>
                    <a:pt x="72" y="43"/>
                  </a:cubicBezTo>
                  <a:cubicBezTo>
                    <a:pt x="70" y="44"/>
                    <a:pt x="68" y="46"/>
                    <a:pt x="67" y="48"/>
                  </a:cubicBezTo>
                  <a:cubicBezTo>
                    <a:pt x="61" y="57"/>
                    <a:pt x="56" y="66"/>
                    <a:pt x="50" y="75"/>
                  </a:cubicBezTo>
                  <a:cubicBezTo>
                    <a:pt x="55" y="73"/>
                    <a:pt x="60" y="71"/>
                    <a:pt x="64" y="70"/>
                  </a:cubicBezTo>
                  <a:cubicBezTo>
                    <a:pt x="66" y="69"/>
                    <a:pt x="68" y="69"/>
                    <a:pt x="69" y="70"/>
                  </a:cubicBezTo>
                  <a:cubicBezTo>
                    <a:pt x="70" y="71"/>
                    <a:pt x="69" y="74"/>
                    <a:pt x="68" y="75"/>
                  </a:cubicBezTo>
                  <a:cubicBezTo>
                    <a:pt x="63" y="84"/>
                    <a:pt x="55" y="94"/>
                    <a:pt x="45" y="94"/>
                  </a:cubicBezTo>
                  <a:cubicBezTo>
                    <a:pt x="40" y="93"/>
                    <a:pt x="37" y="99"/>
                    <a:pt x="36" y="103"/>
                  </a:cubicBezTo>
                  <a:cubicBezTo>
                    <a:pt x="33" y="114"/>
                    <a:pt x="30" y="125"/>
                    <a:pt x="26" y="136"/>
                  </a:cubicBezTo>
                  <a:cubicBezTo>
                    <a:pt x="26" y="138"/>
                    <a:pt x="26" y="140"/>
                    <a:pt x="27" y="140"/>
                  </a:cubicBezTo>
                  <a:cubicBezTo>
                    <a:pt x="31" y="134"/>
                    <a:pt x="35" y="129"/>
                    <a:pt x="39" y="123"/>
                  </a:cubicBezTo>
                  <a:cubicBezTo>
                    <a:pt x="40" y="123"/>
                    <a:pt x="41" y="123"/>
                    <a:pt x="43" y="123"/>
                  </a:cubicBezTo>
                  <a:cubicBezTo>
                    <a:pt x="41" y="132"/>
                    <a:pt x="38" y="141"/>
                    <a:pt x="36" y="150"/>
                  </a:cubicBezTo>
                  <a:cubicBezTo>
                    <a:pt x="36" y="154"/>
                    <a:pt x="35" y="158"/>
                    <a:pt x="31" y="160"/>
                  </a:cubicBezTo>
                  <a:cubicBezTo>
                    <a:pt x="28" y="162"/>
                    <a:pt x="27" y="166"/>
                    <a:pt x="28" y="169"/>
                  </a:cubicBezTo>
                  <a:cubicBezTo>
                    <a:pt x="28" y="173"/>
                    <a:pt x="30" y="176"/>
                    <a:pt x="32" y="180"/>
                  </a:cubicBezTo>
                  <a:cubicBezTo>
                    <a:pt x="37" y="191"/>
                    <a:pt x="40" y="202"/>
                    <a:pt x="41" y="215"/>
                  </a:cubicBezTo>
                  <a:cubicBezTo>
                    <a:pt x="41" y="216"/>
                    <a:pt x="41" y="218"/>
                    <a:pt x="42" y="220"/>
                  </a:cubicBezTo>
                  <a:cubicBezTo>
                    <a:pt x="44" y="221"/>
                    <a:pt x="47" y="220"/>
                    <a:pt x="47" y="219"/>
                  </a:cubicBezTo>
                  <a:cubicBezTo>
                    <a:pt x="44" y="219"/>
                    <a:pt x="44" y="223"/>
                    <a:pt x="46" y="226"/>
                  </a:cubicBezTo>
                  <a:cubicBezTo>
                    <a:pt x="54" y="237"/>
                    <a:pt x="62" y="248"/>
                    <a:pt x="69" y="259"/>
                  </a:cubicBezTo>
                  <a:cubicBezTo>
                    <a:pt x="70" y="248"/>
                    <a:pt x="73" y="236"/>
                    <a:pt x="82" y="232"/>
                  </a:cubicBezTo>
                  <a:cubicBezTo>
                    <a:pt x="85" y="243"/>
                    <a:pt x="84" y="254"/>
                    <a:pt x="80" y="264"/>
                  </a:cubicBezTo>
                  <a:cubicBezTo>
                    <a:pt x="80" y="265"/>
                    <a:pt x="79" y="267"/>
                    <a:pt x="80" y="268"/>
                  </a:cubicBezTo>
                  <a:cubicBezTo>
                    <a:pt x="80" y="270"/>
                    <a:pt x="81" y="271"/>
                    <a:pt x="83" y="272"/>
                  </a:cubicBezTo>
                  <a:cubicBezTo>
                    <a:pt x="91" y="279"/>
                    <a:pt x="99" y="286"/>
                    <a:pt x="107" y="293"/>
                  </a:cubicBezTo>
                  <a:cubicBezTo>
                    <a:pt x="110" y="286"/>
                    <a:pt x="112" y="279"/>
                    <a:pt x="114" y="272"/>
                  </a:cubicBezTo>
                  <a:cubicBezTo>
                    <a:pt x="117" y="273"/>
                    <a:pt x="118" y="277"/>
                    <a:pt x="119" y="281"/>
                  </a:cubicBezTo>
                  <a:cubicBezTo>
                    <a:pt x="119" y="285"/>
                    <a:pt x="120" y="290"/>
                    <a:pt x="120" y="295"/>
                  </a:cubicBezTo>
                  <a:cubicBezTo>
                    <a:pt x="120" y="297"/>
                    <a:pt x="121" y="300"/>
                    <a:pt x="122" y="302"/>
                  </a:cubicBezTo>
                  <a:cubicBezTo>
                    <a:pt x="125" y="306"/>
                    <a:pt x="132" y="306"/>
                    <a:pt x="137" y="304"/>
                  </a:cubicBezTo>
                  <a:cubicBezTo>
                    <a:pt x="143" y="303"/>
                    <a:pt x="149" y="301"/>
                    <a:pt x="153" y="305"/>
                  </a:cubicBezTo>
                  <a:cubicBezTo>
                    <a:pt x="152" y="313"/>
                    <a:pt x="141" y="319"/>
                    <a:pt x="133" y="315"/>
                  </a:cubicBezTo>
                  <a:cubicBezTo>
                    <a:pt x="135" y="320"/>
                    <a:pt x="133" y="326"/>
                    <a:pt x="129" y="329"/>
                  </a:cubicBezTo>
                  <a:cubicBezTo>
                    <a:pt x="126" y="333"/>
                    <a:pt x="121" y="335"/>
                    <a:pt x="116" y="336"/>
                  </a:cubicBezTo>
                  <a:cubicBezTo>
                    <a:pt x="115" y="337"/>
                    <a:pt x="114" y="337"/>
                    <a:pt x="114" y="337"/>
                  </a:cubicBezTo>
                  <a:cubicBezTo>
                    <a:pt x="111" y="336"/>
                    <a:pt x="112" y="332"/>
                    <a:pt x="113" y="329"/>
                  </a:cubicBezTo>
                  <a:cubicBezTo>
                    <a:pt x="118" y="323"/>
                    <a:pt x="122" y="317"/>
                    <a:pt x="126" y="310"/>
                  </a:cubicBezTo>
                  <a:cubicBezTo>
                    <a:pt x="120" y="311"/>
                    <a:pt x="114" y="309"/>
                    <a:pt x="109" y="304"/>
                  </a:cubicBezTo>
                  <a:cubicBezTo>
                    <a:pt x="105" y="301"/>
                    <a:pt x="102" y="295"/>
                    <a:pt x="96" y="295"/>
                  </a:cubicBezTo>
                  <a:cubicBezTo>
                    <a:pt x="94" y="301"/>
                    <a:pt x="88" y="306"/>
                    <a:pt x="81" y="306"/>
                  </a:cubicBezTo>
                  <a:cubicBezTo>
                    <a:pt x="74" y="306"/>
                    <a:pt x="68" y="301"/>
                    <a:pt x="67" y="294"/>
                  </a:cubicBezTo>
                  <a:cubicBezTo>
                    <a:pt x="73" y="291"/>
                    <a:pt x="78" y="287"/>
                    <a:pt x="84" y="282"/>
                  </a:cubicBezTo>
                  <a:cubicBezTo>
                    <a:pt x="74" y="272"/>
                    <a:pt x="65" y="262"/>
                    <a:pt x="56" y="252"/>
                  </a:cubicBezTo>
                  <a:cubicBezTo>
                    <a:pt x="55" y="252"/>
                    <a:pt x="54" y="251"/>
                    <a:pt x="53" y="251"/>
                  </a:cubicBezTo>
                  <a:cubicBezTo>
                    <a:pt x="47" y="255"/>
                    <a:pt x="40" y="247"/>
                    <a:pt x="33" y="248"/>
                  </a:cubicBezTo>
                  <a:cubicBezTo>
                    <a:pt x="31" y="248"/>
                    <a:pt x="29" y="249"/>
                    <a:pt x="27" y="249"/>
                  </a:cubicBezTo>
                  <a:cubicBezTo>
                    <a:pt x="25" y="249"/>
                    <a:pt x="23" y="248"/>
                    <a:pt x="23" y="246"/>
                  </a:cubicBezTo>
                  <a:cubicBezTo>
                    <a:pt x="31" y="240"/>
                    <a:pt x="39" y="236"/>
                    <a:pt x="48" y="234"/>
                  </a:cubicBezTo>
                  <a:cubicBezTo>
                    <a:pt x="48" y="233"/>
                    <a:pt x="46" y="233"/>
                    <a:pt x="45" y="233"/>
                  </a:cubicBezTo>
                  <a:cubicBezTo>
                    <a:pt x="40" y="224"/>
                    <a:pt x="35" y="214"/>
                    <a:pt x="31" y="205"/>
                  </a:cubicBezTo>
                  <a:cubicBezTo>
                    <a:pt x="30" y="203"/>
                    <a:pt x="28" y="201"/>
                    <a:pt x="26" y="202"/>
                  </a:cubicBezTo>
                  <a:cubicBezTo>
                    <a:pt x="20" y="203"/>
                    <a:pt x="14" y="200"/>
                    <a:pt x="10" y="196"/>
                  </a:cubicBezTo>
                  <a:cubicBezTo>
                    <a:pt x="6" y="192"/>
                    <a:pt x="3" y="186"/>
                    <a:pt x="0" y="181"/>
                  </a:cubicBezTo>
                  <a:cubicBezTo>
                    <a:pt x="9" y="182"/>
                    <a:pt x="18" y="183"/>
                    <a:pt x="26" y="184"/>
                  </a:cubicBezTo>
                  <a:cubicBezTo>
                    <a:pt x="23" y="166"/>
                    <a:pt x="22" y="148"/>
                    <a:pt x="23" y="130"/>
                  </a:cubicBezTo>
                  <a:moveTo>
                    <a:pt x="94" y="290"/>
                  </a:moveTo>
                  <a:cubicBezTo>
                    <a:pt x="91" y="290"/>
                    <a:pt x="89" y="288"/>
                    <a:pt x="88" y="285"/>
                  </a:cubicBezTo>
                  <a:cubicBezTo>
                    <a:pt x="85" y="285"/>
                    <a:pt x="82" y="287"/>
                    <a:pt x="79" y="289"/>
                  </a:cubicBezTo>
                  <a:cubicBezTo>
                    <a:pt x="77" y="292"/>
                    <a:pt x="74" y="295"/>
                    <a:pt x="72" y="298"/>
                  </a:cubicBezTo>
                  <a:cubicBezTo>
                    <a:pt x="75" y="298"/>
                    <a:pt x="77" y="300"/>
                    <a:pt x="79" y="301"/>
                  </a:cubicBezTo>
                  <a:cubicBezTo>
                    <a:pt x="82" y="303"/>
                    <a:pt x="85" y="302"/>
                    <a:pt x="88" y="301"/>
                  </a:cubicBezTo>
                  <a:cubicBezTo>
                    <a:pt x="90" y="299"/>
                    <a:pt x="92" y="297"/>
                    <a:pt x="93" y="294"/>
                  </a:cubicBezTo>
                  <a:cubicBezTo>
                    <a:pt x="93" y="293"/>
                    <a:pt x="94" y="291"/>
                    <a:pt x="95" y="292"/>
                  </a:cubicBezTo>
                  <a:cubicBezTo>
                    <a:pt x="95" y="291"/>
                    <a:pt x="95" y="290"/>
                    <a:pt x="94" y="290"/>
                  </a:cubicBezTo>
                  <a:moveTo>
                    <a:pt x="70" y="39"/>
                  </a:moveTo>
                  <a:cubicBezTo>
                    <a:pt x="75" y="39"/>
                    <a:pt x="80" y="39"/>
                    <a:pt x="83" y="36"/>
                  </a:cubicBezTo>
                  <a:cubicBezTo>
                    <a:pt x="85" y="34"/>
                    <a:pt x="86" y="31"/>
                    <a:pt x="88" y="28"/>
                  </a:cubicBezTo>
                  <a:cubicBezTo>
                    <a:pt x="90" y="26"/>
                    <a:pt x="92" y="23"/>
                    <a:pt x="94" y="21"/>
                  </a:cubicBezTo>
                  <a:cubicBezTo>
                    <a:pt x="92" y="20"/>
                    <a:pt x="88" y="20"/>
                    <a:pt x="86" y="21"/>
                  </a:cubicBezTo>
                  <a:cubicBezTo>
                    <a:pt x="83" y="22"/>
                    <a:pt x="81" y="25"/>
                    <a:pt x="79" y="27"/>
                  </a:cubicBezTo>
                  <a:cubicBezTo>
                    <a:pt x="76" y="31"/>
                    <a:pt x="73" y="35"/>
                    <a:pt x="70" y="39"/>
                  </a:cubicBezTo>
                  <a:moveTo>
                    <a:pt x="43" y="91"/>
                  </a:moveTo>
                  <a:cubicBezTo>
                    <a:pt x="47" y="90"/>
                    <a:pt x="50" y="90"/>
                    <a:pt x="53" y="88"/>
                  </a:cubicBezTo>
                  <a:cubicBezTo>
                    <a:pt x="54" y="87"/>
                    <a:pt x="56" y="86"/>
                    <a:pt x="57" y="84"/>
                  </a:cubicBezTo>
                  <a:cubicBezTo>
                    <a:pt x="59" y="82"/>
                    <a:pt x="61" y="80"/>
                    <a:pt x="63" y="78"/>
                  </a:cubicBezTo>
                  <a:cubicBezTo>
                    <a:pt x="64" y="77"/>
                    <a:pt x="64" y="76"/>
                    <a:pt x="64" y="74"/>
                  </a:cubicBezTo>
                  <a:cubicBezTo>
                    <a:pt x="62" y="75"/>
                    <a:pt x="59" y="76"/>
                    <a:pt x="57" y="77"/>
                  </a:cubicBezTo>
                  <a:cubicBezTo>
                    <a:pt x="53" y="78"/>
                    <a:pt x="48" y="79"/>
                    <a:pt x="46" y="83"/>
                  </a:cubicBezTo>
                  <a:cubicBezTo>
                    <a:pt x="44" y="85"/>
                    <a:pt x="43" y="89"/>
                    <a:pt x="40" y="90"/>
                  </a:cubicBezTo>
                  <a:cubicBezTo>
                    <a:pt x="41" y="91"/>
                    <a:pt x="42" y="91"/>
                    <a:pt x="43" y="91"/>
                  </a:cubicBezTo>
                  <a:moveTo>
                    <a:pt x="51" y="29"/>
                  </a:moveTo>
                  <a:cubicBezTo>
                    <a:pt x="52" y="33"/>
                    <a:pt x="52" y="38"/>
                    <a:pt x="51" y="42"/>
                  </a:cubicBezTo>
                  <a:cubicBezTo>
                    <a:pt x="50" y="46"/>
                    <a:pt x="49" y="51"/>
                    <a:pt x="51" y="55"/>
                  </a:cubicBezTo>
                  <a:cubicBezTo>
                    <a:pt x="51" y="57"/>
                    <a:pt x="54" y="58"/>
                    <a:pt x="55" y="57"/>
                  </a:cubicBezTo>
                  <a:cubicBezTo>
                    <a:pt x="57" y="55"/>
                    <a:pt x="57" y="52"/>
                    <a:pt x="57" y="50"/>
                  </a:cubicBezTo>
                  <a:cubicBezTo>
                    <a:pt x="57" y="42"/>
                    <a:pt x="57" y="35"/>
                    <a:pt x="53" y="28"/>
                  </a:cubicBezTo>
                  <a:cubicBezTo>
                    <a:pt x="52" y="29"/>
                    <a:pt x="52" y="29"/>
                    <a:pt x="51" y="29"/>
                  </a:cubicBezTo>
                  <a:moveTo>
                    <a:pt x="23" y="187"/>
                  </a:moveTo>
                  <a:cubicBezTo>
                    <a:pt x="19" y="188"/>
                    <a:pt x="15" y="187"/>
                    <a:pt x="10" y="186"/>
                  </a:cubicBezTo>
                  <a:cubicBezTo>
                    <a:pt x="10" y="186"/>
                    <a:pt x="9" y="186"/>
                    <a:pt x="9" y="186"/>
                  </a:cubicBezTo>
                  <a:cubicBezTo>
                    <a:pt x="8" y="186"/>
                    <a:pt x="8" y="186"/>
                    <a:pt x="8" y="187"/>
                  </a:cubicBezTo>
                  <a:cubicBezTo>
                    <a:pt x="10" y="191"/>
                    <a:pt x="13" y="194"/>
                    <a:pt x="17" y="196"/>
                  </a:cubicBezTo>
                  <a:cubicBezTo>
                    <a:pt x="20" y="197"/>
                    <a:pt x="24" y="197"/>
                    <a:pt x="27" y="197"/>
                  </a:cubicBezTo>
                  <a:cubicBezTo>
                    <a:pt x="28" y="195"/>
                    <a:pt x="28" y="193"/>
                    <a:pt x="27" y="191"/>
                  </a:cubicBezTo>
                  <a:cubicBezTo>
                    <a:pt x="27" y="189"/>
                    <a:pt x="25" y="187"/>
                    <a:pt x="23" y="187"/>
                  </a:cubicBezTo>
                  <a:moveTo>
                    <a:pt x="13" y="99"/>
                  </a:moveTo>
                  <a:cubicBezTo>
                    <a:pt x="14" y="99"/>
                    <a:pt x="14" y="99"/>
                    <a:pt x="15" y="99"/>
                  </a:cubicBezTo>
                  <a:cubicBezTo>
                    <a:pt x="19" y="107"/>
                    <a:pt x="21" y="117"/>
                    <a:pt x="20" y="126"/>
                  </a:cubicBezTo>
                  <a:cubicBezTo>
                    <a:pt x="21" y="126"/>
                    <a:pt x="23" y="126"/>
                    <a:pt x="24" y="126"/>
                  </a:cubicBezTo>
                  <a:cubicBezTo>
                    <a:pt x="25" y="120"/>
                    <a:pt x="26" y="114"/>
                    <a:pt x="24" y="108"/>
                  </a:cubicBezTo>
                  <a:cubicBezTo>
                    <a:pt x="23" y="104"/>
                    <a:pt x="20" y="101"/>
                    <a:pt x="16" y="98"/>
                  </a:cubicBezTo>
                  <a:cubicBezTo>
                    <a:pt x="15" y="98"/>
                    <a:pt x="14" y="98"/>
                    <a:pt x="13" y="99"/>
                  </a:cubicBezTo>
                  <a:moveTo>
                    <a:pt x="74" y="265"/>
                  </a:moveTo>
                  <a:cubicBezTo>
                    <a:pt x="75" y="265"/>
                    <a:pt x="76" y="265"/>
                    <a:pt x="77" y="265"/>
                  </a:cubicBezTo>
                  <a:cubicBezTo>
                    <a:pt x="80" y="257"/>
                    <a:pt x="81" y="249"/>
                    <a:pt x="79" y="241"/>
                  </a:cubicBezTo>
                  <a:cubicBezTo>
                    <a:pt x="79" y="241"/>
                    <a:pt x="78" y="241"/>
                    <a:pt x="77" y="241"/>
                  </a:cubicBezTo>
                  <a:cubicBezTo>
                    <a:pt x="74" y="245"/>
                    <a:pt x="73" y="251"/>
                    <a:pt x="73" y="256"/>
                  </a:cubicBezTo>
                  <a:cubicBezTo>
                    <a:pt x="73" y="257"/>
                    <a:pt x="73" y="258"/>
                    <a:pt x="74" y="260"/>
                  </a:cubicBezTo>
                  <a:cubicBezTo>
                    <a:pt x="74" y="261"/>
                    <a:pt x="74" y="263"/>
                    <a:pt x="74" y="265"/>
                  </a:cubicBezTo>
                  <a:moveTo>
                    <a:pt x="26" y="159"/>
                  </a:moveTo>
                  <a:cubicBezTo>
                    <a:pt x="27" y="159"/>
                    <a:pt x="27" y="158"/>
                    <a:pt x="28" y="157"/>
                  </a:cubicBezTo>
                  <a:cubicBezTo>
                    <a:pt x="29" y="157"/>
                    <a:pt x="30" y="157"/>
                    <a:pt x="31" y="157"/>
                  </a:cubicBezTo>
                  <a:cubicBezTo>
                    <a:pt x="34" y="149"/>
                    <a:pt x="36" y="141"/>
                    <a:pt x="37" y="133"/>
                  </a:cubicBezTo>
                  <a:cubicBezTo>
                    <a:pt x="36" y="132"/>
                    <a:pt x="35" y="133"/>
                    <a:pt x="35" y="134"/>
                  </a:cubicBezTo>
                  <a:cubicBezTo>
                    <a:pt x="29" y="139"/>
                    <a:pt x="27" y="148"/>
                    <a:pt x="28" y="156"/>
                  </a:cubicBezTo>
                  <a:cubicBezTo>
                    <a:pt x="27" y="156"/>
                    <a:pt x="26" y="156"/>
                    <a:pt x="25" y="156"/>
                  </a:cubicBezTo>
                  <a:cubicBezTo>
                    <a:pt x="25" y="157"/>
                    <a:pt x="25" y="158"/>
                    <a:pt x="26" y="159"/>
                  </a:cubicBezTo>
                  <a:moveTo>
                    <a:pt x="47" y="238"/>
                  </a:moveTo>
                  <a:cubicBezTo>
                    <a:pt x="43" y="239"/>
                    <a:pt x="39" y="240"/>
                    <a:pt x="36" y="242"/>
                  </a:cubicBezTo>
                  <a:cubicBezTo>
                    <a:pt x="35" y="242"/>
                    <a:pt x="34" y="243"/>
                    <a:pt x="34" y="244"/>
                  </a:cubicBezTo>
                  <a:cubicBezTo>
                    <a:pt x="39" y="245"/>
                    <a:pt x="44" y="247"/>
                    <a:pt x="49" y="248"/>
                  </a:cubicBezTo>
                  <a:cubicBezTo>
                    <a:pt x="50" y="248"/>
                    <a:pt x="52" y="249"/>
                    <a:pt x="54" y="248"/>
                  </a:cubicBezTo>
                  <a:cubicBezTo>
                    <a:pt x="52" y="245"/>
                    <a:pt x="50" y="241"/>
                    <a:pt x="47" y="238"/>
                  </a:cubicBezTo>
                  <a:moveTo>
                    <a:pt x="118" y="330"/>
                  </a:moveTo>
                  <a:cubicBezTo>
                    <a:pt x="122" y="331"/>
                    <a:pt x="126" y="328"/>
                    <a:pt x="128" y="325"/>
                  </a:cubicBezTo>
                  <a:cubicBezTo>
                    <a:pt x="130" y="321"/>
                    <a:pt x="130" y="318"/>
                    <a:pt x="130" y="314"/>
                  </a:cubicBezTo>
                  <a:cubicBezTo>
                    <a:pt x="128" y="314"/>
                    <a:pt x="126" y="316"/>
                    <a:pt x="125" y="318"/>
                  </a:cubicBezTo>
                  <a:cubicBezTo>
                    <a:pt x="123" y="322"/>
                    <a:pt x="120" y="326"/>
                    <a:pt x="118" y="330"/>
                  </a:cubicBezTo>
                  <a:moveTo>
                    <a:pt x="114" y="284"/>
                  </a:moveTo>
                  <a:cubicBezTo>
                    <a:pt x="110" y="288"/>
                    <a:pt x="111" y="295"/>
                    <a:pt x="115" y="298"/>
                  </a:cubicBezTo>
                  <a:cubicBezTo>
                    <a:pt x="115" y="299"/>
                    <a:pt x="116" y="299"/>
                    <a:pt x="116" y="299"/>
                  </a:cubicBezTo>
                  <a:cubicBezTo>
                    <a:pt x="118" y="299"/>
                    <a:pt x="118" y="297"/>
                    <a:pt x="117" y="296"/>
                  </a:cubicBezTo>
                  <a:cubicBezTo>
                    <a:pt x="117" y="292"/>
                    <a:pt x="116" y="288"/>
                    <a:pt x="114" y="284"/>
                  </a:cubicBezTo>
                  <a:moveTo>
                    <a:pt x="31" y="191"/>
                  </a:moveTo>
                  <a:cubicBezTo>
                    <a:pt x="30" y="192"/>
                    <a:pt x="30" y="192"/>
                    <a:pt x="29" y="192"/>
                  </a:cubicBezTo>
                  <a:cubicBezTo>
                    <a:pt x="29" y="194"/>
                    <a:pt x="31" y="195"/>
                    <a:pt x="33" y="195"/>
                  </a:cubicBezTo>
                  <a:cubicBezTo>
                    <a:pt x="33" y="194"/>
                    <a:pt x="32" y="192"/>
                    <a:pt x="32" y="192"/>
                  </a:cubicBezTo>
                  <a:cubicBezTo>
                    <a:pt x="32" y="192"/>
                    <a:pt x="33" y="191"/>
                    <a:pt x="32" y="190"/>
                  </a:cubicBezTo>
                  <a:cubicBezTo>
                    <a:pt x="32" y="189"/>
                    <a:pt x="31" y="188"/>
                    <a:pt x="30" y="188"/>
                  </a:cubicBezTo>
                  <a:cubicBezTo>
                    <a:pt x="31" y="187"/>
                    <a:pt x="31" y="186"/>
                    <a:pt x="30" y="185"/>
                  </a:cubicBezTo>
                  <a:cubicBezTo>
                    <a:pt x="30" y="184"/>
                    <a:pt x="29" y="184"/>
                    <a:pt x="28" y="184"/>
                  </a:cubicBezTo>
                  <a:cubicBezTo>
                    <a:pt x="29" y="185"/>
                    <a:pt x="29" y="187"/>
                    <a:pt x="28" y="187"/>
                  </a:cubicBezTo>
                  <a:cubicBezTo>
                    <a:pt x="29" y="188"/>
                    <a:pt x="30" y="189"/>
                    <a:pt x="30" y="189"/>
                  </a:cubicBezTo>
                  <a:cubicBezTo>
                    <a:pt x="30" y="190"/>
                    <a:pt x="30" y="191"/>
                    <a:pt x="31" y="191"/>
                  </a:cubicBezTo>
                  <a:moveTo>
                    <a:pt x="31" y="199"/>
                  </a:moveTo>
                  <a:cubicBezTo>
                    <a:pt x="32" y="200"/>
                    <a:pt x="31" y="200"/>
                    <a:pt x="31" y="200"/>
                  </a:cubicBezTo>
                  <a:cubicBezTo>
                    <a:pt x="31" y="201"/>
                    <a:pt x="33" y="202"/>
                    <a:pt x="34" y="201"/>
                  </a:cubicBezTo>
                  <a:cubicBezTo>
                    <a:pt x="35" y="200"/>
                    <a:pt x="35" y="198"/>
                    <a:pt x="34" y="197"/>
                  </a:cubicBezTo>
                  <a:cubicBezTo>
                    <a:pt x="32" y="197"/>
                    <a:pt x="31" y="197"/>
                    <a:pt x="29" y="197"/>
                  </a:cubicBezTo>
                  <a:cubicBezTo>
                    <a:pt x="30" y="198"/>
                    <a:pt x="31" y="198"/>
                    <a:pt x="31" y="199"/>
                  </a:cubicBezTo>
                  <a:moveTo>
                    <a:pt x="35" y="206"/>
                  </a:moveTo>
                  <a:cubicBezTo>
                    <a:pt x="35" y="207"/>
                    <a:pt x="35" y="207"/>
                    <a:pt x="35" y="208"/>
                  </a:cubicBezTo>
                  <a:cubicBezTo>
                    <a:pt x="36" y="208"/>
                    <a:pt x="36" y="207"/>
                    <a:pt x="37" y="207"/>
                  </a:cubicBezTo>
                  <a:cubicBezTo>
                    <a:pt x="36" y="206"/>
                    <a:pt x="36" y="205"/>
                    <a:pt x="35" y="203"/>
                  </a:cubicBezTo>
                  <a:cubicBezTo>
                    <a:pt x="34" y="204"/>
                    <a:pt x="34" y="204"/>
                    <a:pt x="33" y="205"/>
                  </a:cubicBezTo>
                  <a:cubicBezTo>
                    <a:pt x="33" y="205"/>
                    <a:pt x="34" y="206"/>
                    <a:pt x="34" y="2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715410" y="3633737"/>
              <a:ext cx="188137" cy="442674"/>
            </a:xfrm>
            <a:custGeom>
              <a:avLst/>
              <a:gdLst>
                <a:gd name="T0" fmla="*/ 14 w 16"/>
                <a:gd name="T1" fmla="*/ 2 h 38"/>
                <a:gd name="T2" fmla="*/ 14 w 16"/>
                <a:gd name="T3" fmla="*/ 15 h 38"/>
                <a:gd name="T4" fmla="*/ 16 w 16"/>
                <a:gd name="T5" fmla="*/ 22 h 38"/>
                <a:gd name="T6" fmla="*/ 3 w 16"/>
                <a:gd name="T7" fmla="*/ 38 h 38"/>
                <a:gd name="T8" fmla="*/ 1 w 16"/>
                <a:gd name="T9" fmla="*/ 24 h 38"/>
                <a:gd name="T10" fmla="*/ 9 w 16"/>
                <a:gd name="T11" fmla="*/ 8 h 38"/>
                <a:gd name="T12" fmla="*/ 10 w 16"/>
                <a:gd name="T13" fmla="*/ 3 h 38"/>
                <a:gd name="T14" fmla="*/ 14 w 16"/>
                <a:gd name="T15" fmla="*/ 2 h 38"/>
                <a:gd name="T16" fmla="*/ 12 w 16"/>
                <a:gd name="T17" fmla="*/ 21 h 38"/>
                <a:gd name="T18" fmla="*/ 12 w 16"/>
                <a:gd name="T19" fmla="*/ 16 h 38"/>
                <a:gd name="T20" fmla="*/ 11 w 16"/>
                <a:gd name="T21" fmla="*/ 14 h 38"/>
                <a:gd name="T22" fmla="*/ 5 w 16"/>
                <a:gd name="T23" fmla="*/ 33 h 38"/>
                <a:gd name="T24" fmla="*/ 9 w 16"/>
                <a:gd name="T25" fmla="*/ 32 h 38"/>
                <a:gd name="T26" fmla="*/ 12 w 16"/>
                <a:gd name="T27" fmla="*/ 2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8">
                  <a:moveTo>
                    <a:pt x="14" y="2"/>
                  </a:moveTo>
                  <a:cubicBezTo>
                    <a:pt x="16" y="6"/>
                    <a:pt x="14" y="11"/>
                    <a:pt x="14" y="15"/>
                  </a:cubicBezTo>
                  <a:cubicBezTo>
                    <a:pt x="15" y="18"/>
                    <a:pt x="15" y="20"/>
                    <a:pt x="16" y="22"/>
                  </a:cubicBezTo>
                  <a:cubicBezTo>
                    <a:pt x="16" y="30"/>
                    <a:pt x="10" y="37"/>
                    <a:pt x="3" y="38"/>
                  </a:cubicBezTo>
                  <a:cubicBezTo>
                    <a:pt x="3" y="33"/>
                    <a:pt x="0" y="29"/>
                    <a:pt x="1" y="24"/>
                  </a:cubicBezTo>
                  <a:cubicBezTo>
                    <a:pt x="2" y="18"/>
                    <a:pt x="8" y="14"/>
                    <a:pt x="9" y="8"/>
                  </a:cubicBezTo>
                  <a:cubicBezTo>
                    <a:pt x="10" y="6"/>
                    <a:pt x="9" y="5"/>
                    <a:pt x="10" y="3"/>
                  </a:cubicBezTo>
                  <a:cubicBezTo>
                    <a:pt x="11" y="2"/>
                    <a:pt x="13" y="0"/>
                    <a:pt x="14" y="2"/>
                  </a:cubicBezTo>
                  <a:moveTo>
                    <a:pt x="12" y="21"/>
                  </a:moveTo>
                  <a:cubicBezTo>
                    <a:pt x="12" y="20"/>
                    <a:pt x="12" y="18"/>
                    <a:pt x="12" y="16"/>
                  </a:cubicBezTo>
                  <a:cubicBezTo>
                    <a:pt x="12" y="15"/>
                    <a:pt x="12" y="14"/>
                    <a:pt x="11" y="14"/>
                  </a:cubicBezTo>
                  <a:cubicBezTo>
                    <a:pt x="6" y="19"/>
                    <a:pt x="3" y="26"/>
                    <a:pt x="5" y="33"/>
                  </a:cubicBezTo>
                  <a:cubicBezTo>
                    <a:pt x="6" y="33"/>
                    <a:pt x="8" y="33"/>
                    <a:pt x="9" y="32"/>
                  </a:cubicBezTo>
                  <a:cubicBezTo>
                    <a:pt x="12" y="29"/>
                    <a:pt x="12" y="25"/>
                    <a:pt x="12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7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7970893" y="2225147"/>
            <a:ext cx="911750" cy="2418772"/>
          </a:xfrm>
          <a:custGeom>
            <a:avLst/>
            <a:gdLst>
              <a:gd name="T0" fmla="*/ 38 w 115"/>
              <a:gd name="T1" fmla="*/ 277 h 304"/>
              <a:gd name="T2" fmla="*/ 30 w 115"/>
              <a:gd name="T3" fmla="*/ 304 h 304"/>
              <a:gd name="T4" fmla="*/ 2 w 115"/>
              <a:gd name="T5" fmla="*/ 286 h 304"/>
              <a:gd name="T6" fmla="*/ 21 w 115"/>
              <a:gd name="T7" fmla="*/ 268 h 304"/>
              <a:gd name="T8" fmla="*/ 37 w 115"/>
              <a:gd name="T9" fmla="*/ 271 h 304"/>
              <a:gd name="T10" fmla="*/ 60 w 115"/>
              <a:gd name="T11" fmla="*/ 220 h 304"/>
              <a:gd name="T12" fmla="*/ 68 w 115"/>
              <a:gd name="T13" fmla="*/ 227 h 304"/>
              <a:gd name="T14" fmla="*/ 85 w 115"/>
              <a:gd name="T15" fmla="*/ 191 h 304"/>
              <a:gd name="T16" fmla="*/ 90 w 115"/>
              <a:gd name="T17" fmla="*/ 148 h 304"/>
              <a:gd name="T18" fmla="*/ 64 w 115"/>
              <a:gd name="T19" fmla="*/ 125 h 304"/>
              <a:gd name="T20" fmla="*/ 82 w 115"/>
              <a:gd name="T21" fmla="*/ 97 h 304"/>
              <a:gd name="T22" fmla="*/ 53 w 115"/>
              <a:gd name="T23" fmla="*/ 85 h 304"/>
              <a:gd name="T24" fmla="*/ 60 w 115"/>
              <a:gd name="T25" fmla="*/ 80 h 304"/>
              <a:gd name="T26" fmla="*/ 56 w 115"/>
              <a:gd name="T27" fmla="*/ 43 h 304"/>
              <a:gd name="T28" fmla="*/ 22 w 115"/>
              <a:gd name="T29" fmla="*/ 15 h 304"/>
              <a:gd name="T30" fmla="*/ 29 w 115"/>
              <a:gd name="T31" fmla="*/ 5 h 304"/>
              <a:gd name="T32" fmla="*/ 50 w 115"/>
              <a:gd name="T33" fmla="*/ 20 h 304"/>
              <a:gd name="T34" fmla="*/ 77 w 115"/>
              <a:gd name="T35" fmla="*/ 23 h 304"/>
              <a:gd name="T36" fmla="*/ 74 w 115"/>
              <a:gd name="T37" fmla="*/ 58 h 304"/>
              <a:gd name="T38" fmla="*/ 110 w 115"/>
              <a:gd name="T39" fmla="*/ 81 h 304"/>
              <a:gd name="T40" fmla="*/ 97 w 115"/>
              <a:gd name="T41" fmla="*/ 142 h 304"/>
              <a:gd name="T42" fmla="*/ 96 w 115"/>
              <a:gd name="T43" fmla="*/ 178 h 304"/>
              <a:gd name="T44" fmla="*/ 87 w 115"/>
              <a:gd name="T45" fmla="*/ 208 h 304"/>
              <a:gd name="T46" fmla="*/ 77 w 115"/>
              <a:gd name="T47" fmla="*/ 229 h 304"/>
              <a:gd name="T48" fmla="*/ 88 w 115"/>
              <a:gd name="T49" fmla="*/ 261 h 304"/>
              <a:gd name="T50" fmla="*/ 103 w 115"/>
              <a:gd name="T51" fmla="*/ 113 h 304"/>
              <a:gd name="T52" fmla="*/ 101 w 115"/>
              <a:gd name="T53" fmla="*/ 97 h 304"/>
              <a:gd name="T54" fmla="*/ 86 w 115"/>
              <a:gd name="T55" fmla="*/ 186 h 304"/>
              <a:gd name="T56" fmla="*/ 72 w 115"/>
              <a:gd name="T57" fmla="*/ 171 h 304"/>
              <a:gd name="T58" fmla="*/ 86 w 115"/>
              <a:gd name="T59" fmla="*/ 186 h 304"/>
              <a:gd name="T60" fmla="*/ 59 w 115"/>
              <a:gd name="T61" fmla="*/ 85 h 304"/>
              <a:gd name="T62" fmla="*/ 68 w 115"/>
              <a:gd name="T63" fmla="*/ 90 h 304"/>
              <a:gd name="T64" fmla="*/ 81 w 115"/>
              <a:gd name="T65" fmla="*/ 87 h 304"/>
              <a:gd name="T66" fmla="*/ 67 w 115"/>
              <a:gd name="T67" fmla="*/ 79 h 304"/>
              <a:gd name="T68" fmla="*/ 53 w 115"/>
              <a:gd name="T69" fmla="*/ 32 h 304"/>
              <a:gd name="T70" fmla="*/ 42 w 115"/>
              <a:gd name="T71" fmla="*/ 23 h 304"/>
              <a:gd name="T72" fmla="*/ 29 w 115"/>
              <a:gd name="T73" fmla="*/ 23 h 304"/>
              <a:gd name="T74" fmla="*/ 92 w 115"/>
              <a:gd name="T75" fmla="*/ 143 h 304"/>
              <a:gd name="T76" fmla="*/ 86 w 115"/>
              <a:gd name="T77" fmla="*/ 127 h 304"/>
              <a:gd name="T78" fmla="*/ 73 w 115"/>
              <a:gd name="T79" fmla="*/ 126 h 304"/>
              <a:gd name="T80" fmla="*/ 82 w 115"/>
              <a:gd name="T81" fmla="*/ 218 h 304"/>
              <a:gd name="T82" fmla="*/ 86 w 115"/>
              <a:gd name="T83" fmla="*/ 219 h 304"/>
              <a:gd name="T84" fmla="*/ 93 w 115"/>
              <a:gd name="T85" fmla="*/ 209 h 304"/>
              <a:gd name="T86" fmla="*/ 95 w 115"/>
              <a:gd name="T87" fmla="*/ 172 h 304"/>
              <a:gd name="T88" fmla="*/ 106 w 115"/>
              <a:gd name="T89" fmla="*/ 154 h 304"/>
              <a:gd name="T90" fmla="*/ 71 w 115"/>
              <a:gd name="T91" fmla="*/ 54 h 304"/>
              <a:gd name="T92" fmla="*/ 77 w 115"/>
              <a:gd name="T93" fmla="*/ 34 h 304"/>
              <a:gd name="T94" fmla="*/ 68 w 115"/>
              <a:gd name="T95" fmla="*/ 48 h 304"/>
              <a:gd name="T96" fmla="*/ 24 w 115"/>
              <a:gd name="T97" fmla="*/ 299 h 304"/>
              <a:gd name="T98" fmla="*/ 37 w 115"/>
              <a:gd name="T99" fmla="*/ 296 h 304"/>
              <a:gd name="T100" fmla="*/ 18 w 115"/>
              <a:gd name="T101" fmla="*/ 295 h 304"/>
              <a:gd name="T102" fmla="*/ 56 w 115"/>
              <a:gd name="T103" fmla="*/ 265 h 304"/>
              <a:gd name="T104" fmla="*/ 74 w 115"/>
              <a:gd name="T105" fmla="*/ 266 h 304"/>
              <a:gd name="T106" fmla="*/ 64 w 115"/>
              <a:gd name="T107" fmla="*/ 241 h 304"/>
              <a:gd name="T108" fmla="*/ 58 w 115"/>
              <a:gd name="T109" fmla="*/ 242 h 304"/>
              <a:gd name="T110" fmla="*/ 34 w 115"/>
              <a:gd name="T111" fmla="*/ 276 h 304"/>
              <a:gd name="T112" fmla="*/ 29 w 115"/>
              <a:gd name="T113" fmla="*/ 265 h 304"/>
              <a:gd name="T114" fmla="*/ 24 w 115"/>
              <a:gd name="T115" fmla="*/ 273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" h="304">
                <a:moveTo>
                  <a:pt x="82" y="268"/>
                </a:moveTo>
                <a:cubicBezTo>
                  <a:pt x="72" y="271"/>
                  <a:pt x="62" y="274"/>
                  <a:pt x="52" y="271"/>
                </a:cubicBezTo>
                <a:cubicBezTo>
                  <a:pt x="47" y="269"/>
                  <a:pt x="42" y="273"/>
                  <a:pt x="38" y="277"/>
                </a:cubicBezTo>
                <a:cubicBezTo>
                  <a:pt x="35" y="281"/>
                  <a:pt x="31" y="286"/>
                  <a:pt x="26" y="286"/>
                </a:cubicBezTo>
                <a:cubicBezTo>
                  <a:pt x="31" y="291"/>
                  <a:pt x="38" y="293"/>
                  <a:pt x="45" y="293"/>
                </a:cubicBezTo>
                <a:cubicBezTo>
                  <a:pt x="43" y="300"/>
                  <a:pt x="37" y="304"/>
                  <a:pt x="30" y="304"/>
                </a:cubicBezTo>
                <a:cubicBezTo>
                  <a:pt x="24" y="304"/>
                  <a:pt x="18" y="300"/>
                  <a:pt x="15" y="294"/>
                </a:cubicBezTo>
                <a:cubicBezTo>
                  <a:pt x="13" y="297"/>
                  <a:pt x="8" y="298"/>
                  <a:pt x="5" y="296"/>
                </a:cubicBezTo>
                <a:cubicBezTo>
                  <a:pt x="1" y="294"/>
                  <a:pt x="0" y="290"/>
                  <a:pt x="2" y="286"/>
                </a:cubicBezTo>
                <a:cubicBezTo>
                  <a:pt x="4" y="283"/>
                  <a:pt x="10" y="283"/>
                  <a:pt x="12" y="286"/>
                </a:cubicBezTo>
                <a:cubicBezTo>
                  <a:pt x="17" y="286"/>
                  <a:pt x="23" y="284"/>
                  <a:pt x="27" y="281"/>
                </a:cubicBezTo>
                <a:cubicBezTo>
                  <a:pt x="22" y="281"/>
                  <a:pt x="20" y="274"/>
                  <a:pt x="21" y="268"/>
                </a:cubicBezTo>
                <a:cubicBezTo>
                  <a:pt x="23" y="263"/>
                  <a:pt x="26" y="258"/>
                  <a:pt x="25" y="253"/>
                </a:cubicBezTo>
                <a:cubicBezTo>
                  <a:pt x="26" y="253"/>
                  <a:pt x="28" y="253"/>
                  <a:pt x="29" y="253"/>
                </a:cubicBezTo>
                <a:cubicBezTo>
                  <a:pt x="30" y="259"/>
                  <a:pt x="33" y="266"/>
                  <a:pt x="37" y="271"/>
                </a:cubicBezTo>
                <a:cubicBezTo>
                  <a:pt x="45" y="265"/>
                  <a:pt x="52" y="258"/>
                  <a:pt x="60" y="251"/>
                </a:cubicBezTo>
                <a:cubicBezTo>
                  <a:pt x="56" y="249"/>
                  <a:pt x="54" y="244"/>
                  <a:pt x="54" y="239"/>
                </a:cubicBezTo>
                <a:cubicBezTo>
                  <a:pt x="55" y="232"/>
                  <a:pt x="61" y="226"/>
                  <a:pt x="60" y="220"/>
                </a:cubicBezTo>
                <a:cubicBezTo>
                  <a:pt x="59" y="218"/>
                  <a:pt x="58" y="216"/>
                  <a:pt x="58" y="214"/>
                </a:cubicBezTo>
                <a:cubicBezTo>
                  <a:pt x="58" y="212"/>
                  <a:pt x="61" y="210"/>
                  <a:pt x="62" y="212"/>
                </a:cubicBezTo>
                <a:cubicBezTo>
                  <a:pt x="64" y="217"/>
                  <a:pt x="66" y="222"/>
                  <a:pt x="68" y="227"/>
                </a:cubicBezTo>
                <a:cubicBezTo>
                  <a:pt x="68" y="229"/>
                  <a:pt x="70" y="231"/>
                  <a:pt x="72" y="230"/>
                </a:cubicBezTo>
                <a:cubicBezTo>
                  <a:pt x="73" y="229"/>
                  <a:pt x="73" y="229"/>
                  <a:pt x="73" y="228"/>
                </a:cubicBezTo>
                <a:cubicBezTo>
                  <a:pt x="77" y="216"/>
                  <a:pt x="81" y="203"/>
                  <a:pt x="85" y="191"/>
                </a:cubicBezTo>
                <a:cubicBezTo>
                  <a:pt x="74" y="188"/>
                  <a:pt x="64" y="179"/>
                  <a:pt x="61" y="167"/>
                </a:cubicBezTo>
                <a:cubicBezTo>
                  <a:pt x="70" y="167"/>
                  <a:pt x="78" y="168"/>
                  <a:pt x="87" y="170"/>
                </a:cubicBezTo>
                <a:cubicBezTo>
                  <a:pt x="89" y="163"/>
                  <a:pt x="90" y="156"/>
                  <a:pt x="90" y="148"/>
                </a:cubicBezTo>
                <a:cubicBezTo>
                  <a:pt x="86" y="149"/>
                  <a:pt x="79" y="147"/>
                  <a:pt x="80" y="143"/>
                </a:cubicBezTo>
                <a:cubicBezTo>
                  <a:pt x="80" y="137"/>
                  <a:pt x="76" y="131"/>
                  <a:pt x="70" y="128"/>
                </a:cubicBezTo>
                <a:cubicBezTo>
                  <a:pt x="68" y="127"/>
                  <a:pt x="66" y="127"/>
                  <a:pt x="64" y="125"/>
                </a:cubicBezTo>
                <a:cubicBezTo>
                  <a:pt x="63" y="124"/>
                  <a:pt x="62" y="121"/>
                  <a:pt x="63" y="119"/>
                </a:cubicBezTo>
                <a:cubicBezTo>
                  <a:pt x="71" y="119"/>
                  <a:pt x="79" y="121"/>
                  <a:pt x="87" y="123"/>
                </a:cubicBezTo>
                <a:cubicBezTo>
                  <a:pt x="86" y="115"/>
                  <a:pt x="85" y="106"/>
                  <a:pt x="82" y="97"/>
                </a:cubicBezTo>
                <a:cubicBezTo>
                  <a:pt x="82" y="95"/>
                  <a:pt x="80" y="93"/>
                  <a:pt x="78" y="94"/>
                </a:cubicBezTo>
                <a:cubicBezTo>
                  <a:pt x="74" y="97"/>
                  <a:pt x="69" y="96"/>
                  <a:pt x="64" y="94"/>
                </a:cubicBezTo>
                <a:cubicBezTo>
                  <a:pt x="60" y="92"/>
                  <a:pt x="56" y="88"/>
                  <a:pt x="53" y="85"/>
                </a:cubicBezTo>
                <a:cubicBezTo>
                  <a:pt x="52" y="83"/>
                  <a:pt x="50" y="81"/>
                  <a:pt x="50" y="79"/>
                </a:cubicBezTo>
                <a:cubicBezTo>
                  <a:pt x="51" y="77"/>
                  <a:pt x="55" y="76"/>
                  <a:pt x="55" y="78"/>
                </a:cubicBezTo>
                <a:cubicBezTo>
                  <a:pt x="55" y="80"/>
                  <a:pt x="58" y="81"/>
                  <a:pt x="60" y="80"/>
                </a:cubicBezTo>
                <a:cubicBezTo>
                  <a:pt x="62" y="79"/>
                  <a:pt x="63" y="77"/>
                  <a:pt x="64" y="76"/>
                </a:cubicBezTo>
                <a:cubicBezTo>
                  <a:pt x="68" y="73"/>
                  <a:pt x="73" y="73"/>
                  <a:pt x="77" y="75"/>
                </a:cubicBezTo>
                <a:cubicBezTo>
                  <a:pt x="70" y="64"/>
                  <a:pt x="63" y="54"/>
                  <a:pt x="56" y="43"/>
                </a:cubicBezTo>
                <a:cubicBezTo>
                  <a:pt x="55" y="42"/>
                  <a:pt x="55" y="42"/>
                  <a:pt x="54" y="41"/>
                </a:cubicBezTo>
                <a:cubicBezTo>
                  <a:pt x="53" y="40"/>
                  <a:pt x="51" y="40"/>
                  <a:pt x="49" y="40"/>
                </a:cubicBezTo>
                <a:cubicBezTo>
                  <a:pt x="36" y="39"/>
                  <a:pt x="25" y="28"/>
                  <a:pt x="22" y="15"/>
                </a:cubicBezTo>
                <a:cubicBezTo>
                  <a:pt x="30" y="17"/>
                  <a:pt x="37" y="18"/>
                  <a:pt x="44" y="19"/>
                </a:cubicBezTo>
                <a:cubicBezTo>
                  <a:pt x="42" y="15"/>
                  <a:pt x="38" y="12"/>
                  <a:pt x="34" y="11"/>
                </a:cubicBezTo>
                <a:cubicBezTo>
                  <a:pt x="31" y="11"/>
                  <a:pt x="29" y="8"/>
                  <a:pt x="29" y="5"/>
                </a:cubicBezTo>
                <a:cubicBezTo>
                  <a:pt x="30" y="2"/>
                  <a:pt x="33" y="0"/>
                  <a:pt x="36" y="1"/>
                </a:cubicBezTo>
                <a:cubicBezTo>
                  <a:pt x="39" y="1"/>
                  <a:pt x="40" y="4"/>
                  <a:pt x="42" y="6"/>
                </a:cubicBezTo>
                <a:cubicBezTo>
                  <a:pt x="45" y="11"/>
                  <a:pt x="47" y="15"/>
                  <a:pt x="50" y="20"/>
                </a:cubicBezTo>
                <a:cubicBezTo>
                  <a:pt x="55" y="27"/>
                  <a:pt x="60" y="35"/>
                  <a:pt x="63" y="44"/>
                </a:cubicBezTo>
                <a:cubicBezTo>
                  <a:pt x="68" y="40"/>
                  <a:pt x="73" y="35"/>
                  <a:pt x="75" y="28"/>
                </a:cubicBezTo>
                <a:cubicBezTo>
                  <a:pt x="75" y="26"/>
                  <a:pt x="76" y="24"/>
                  <a:pt x="77" y="23"/>
                </a:cubicBezTo>
                <a:cubicBezTo>
                  <a:pt x="78" y="21"/>
                  <a:pt x="80" y="20"/>
                  <a:pt x="82" y="20"/>
                </a:cubicBezTo>
                <a:cubicBezTo>
                  <a:pt x="81" y="27"/>
                  <a:pt x="82" y="34"/>
                  <a:pt x="82" y="40"/>
                </a:cubicBezTo>
                <a:cubicBezTo>
                  <a:pt x="82" y="47"/>
                  <a:pt x="80" y="54"/>
                  <a:pt x="74" y="58"/>
                </a:cubicBezTo>
                <a:cubicBezTo>
                  <a:pt x="75" y="67"/>
                  <a:pt x="80" y="75"/>
                  <a:pt x="87" y="81"/>
                </a:cubicBezTo>
                <a:cubicBezTo>
                  <a:pt x="85" y="91"/>
                  <a:pt x="86" y="101"/>
                  <a:pt x="90" y="110"/>
                </a:cubicBezTo>
                <a:cubicBezTo>
                  <a:pt x="95" y="99"/>
                  <a:pt x="101" y="89"/>
                  <a:pt x="110" y="81"/>
                </a:cubicBezTo>
                <a:cubicBezTo>
                  <a:pt x="111" y="90"/>
                  <a:pt x="111" y="99"/>
                  <a:pt x="109" y="107"/>
                </a:cubicBezTo>
                <a:cubicBezTo>
                  <a:pt x="107" y="115"/>
                  <a:pt x="101" y="123"/>
                  <a:pt x="92" y="125"/>
                </a:cubicBezTo>
                <a:cubicBezTo>
                  <a:pt x="97" y="129"/>
                  <a:pt x="98" y="136"/>
                  <a:pt x="97" y="142"/>
                </a:cubicBezTo>
                <a:cubicBezTo>
                  <a:pt x="96" y="149"/>
                  <a:pt x="93" y="155"/>
                  <a:pt x="93" y="161"/>
                </a:cubicBezTo>
                <a:cubicBezTo>
                  <a:pt x="99" y="154"/>
                  <a:pt x="107" y="149"/>
                  <a:pt x="115" y="146"/>
                </a:cubicBezTo>
                <a:cubicBezTo>
                  <a:pt x="115" y="159"/>
                  <a:pt x="107" y="172"/>
                  <a:pt x="96" y="178"/>
                </a:cubicBezTo>
                <a:cubicBezTo>
                  <a:pt x="94" y="179"/>
                  <a:pt x="94" y="181"/>
                  <a:pt x="93" y="182"/>
                </a:cubicBezTo>
                <a:cubicBezTo>
                  <a:pt x="90" y="190"/>
                  <a:pt x="87" y="199"/>
                  <a:pt x="84" y="207"/>
                </a:cubicBezTo>
                <a:cubicBezTo>
                  <a:pt x="84" y="208"/>
                  <a:pt x="86" y="208"/>
                  <a:pt x="87" y="208"/>
                </a:cubicBezTo>
                <a:cubicBezTo>
                  <a:pt x="95" y="204"/>
                  <a:pt x="102" y="201"/>
                  <a:pt x="110" y="198"/>
                </a:cubicBezTo>
                <a:cubicBezTo>
                  <a:pt x="110" y="209"/>
                  <a:pt x="102" y="218"/>
                  <a:pt x="92" y="222"/>
                </a:cubicBezTo>
                <a:cubicBezTo>
                  <a:pt x="86" y="223"/>
                  <a:pt x="79" y="224"/>
                  <a:pt x="77" y="229"/>
                </a:cubicBezTo>
                <a:cubicBezTo>
                  <a:pt x="73" y="241"/>
                  <a:pt x="66" y="251"/>
                  <a:pt x="57" y="259"/>
                </a:cubicBezTo>
                <a:cubicBezTo>
                  <a:pt x="58" y="261"/>
                  <a:pt x="61" y="260"/>
                  <a:pt x="63" y="259"/>
                </a:cubicBezTo>
                <a:cubicBezTo>
                  <a:pt x="71" y="256"/>
                  <a:pt x="80" y="259"/>
                  <a:pt x="88" y="261"/>
                </a:cubicBezTo>
                <a:cubicBezTo>
                  <a:pt x="89" y="264"/>
                  <a:pt x="85" y="266"/>
                  <a:pt x="82" y="268"/>
                </a:cubicBezTo>
                <a:moveTo>
                  <a:pt x="95" y="118"/>
                </a:moveTo>
                <a:cubicBezTo>
                  <a:pt x="98" y="119"/>
                  <a:pt x="102" y="116"/>
                  <a:pt x="103" y="113"/>
                </a:cubicBezTo>
                <a:cubicBezTo>
                  <a:pt x="105" y="109"/>
                  <a:pt x="105" y="106"/>
                  <a:pt x="105" y="102"/>
                </a:cubicBezTo>
                <a:cubicBezTo>
                  <a:pt x="105" y="99"/>
                  <a:pt x="106" y="96"/>
                  <a:pt x="107" y="93"/>
                </a:cubicBezTo>
                <a:cubicBezTo>
                  <a:pt x="104" y="93"/>
                  <a:pt x="103" y="95"/>
                  <a:pt x="101" y="97"/>
                </a:cubicBezTo>
                <a:cubicBezTo>
                  <a:pt x="99" y="100"/>
                  <a:pt x="97" y="103"/>
                  <a:pt x="95" y="107"/>
                </a:cubicBezTo>
                <a:cubicBezTo>
                  <a:pt x="94" y="110"/>
                  <a:pt x="93" y="115"/>
                  <a:pt x="95" y="118"/>
                </a:cubicBezTo>
                <a:moveTo>
                  <a:pt x="86" y="186"/>
                </a:moveTo>
                <a:cubicBezTo>
                  <a:pt x="85" y="182"/>
                  <a:pt x="88" y="179"/>
                  <a:pt x="87" y="176"/>
                </a:cubicBezTo>
                <a:cubicBezTo>
                  <a:pt x="86" y="173"/>
                  <a:pt x="83" y="173"/>
                  <a:pt x="80" y="172"/>
                </a:cubicBezTo>
                <a:cubicBezTo>
                  <a:pt x="78" y="172"/>
                  <a:pt x="75" y="172"/>
                  <a:pt x="72" y="171"/>
                </a:cubicBezTo>
                <a:cubicBezTo>
                  <a:pt x="70" y="171"/>
                  <a:pt x="67" y="171"/>
                  <a:pt x="67" y="173"/>
                </a:cubicBezTo>
                <a:cubicBezTo>
                  <a:pt x="68" y="174"/>
                  <a:pt x="70" y="176"/>
                  <a:pt x="72" y="178"/>
                </a:cubicBezTo>
                <a:cubicBezTo>
                  <a:pt x="76" y="182"/>
                  <a:pt x="80" y="187"/>
                  <a:pt x="86" y="186"/>
                </a:cubicBezTo>
                <a:moveTo>
                  <a:pt x="67" y="79"/>
                </a:moveTo>
                <a:cubicBezTo>
                  <a:pt x="65" y="80"/>
                  <a:pt x="63" y="82"/>
                  <a:pt x="61" y="83"/>
                </a:cubicBezTo>
                <a:cubicBezTo>
                  <a:pt x="60" y="83"/>
                  <a:pt x="59" y="84"/>
                  <a:pt x="59" y="85"/>
                </a:cubicBezTo>
                <a:cubicBezTo>
                  <a:pt x="60" y="86"/>
                  <a:pt x="61" y="86"/>
                  <a:pt x="62" y="87"/>
                </a:cubicBezTo>
                <a:cubicBezTo>
                  <a:pt x="63" y="87"/>
                  <a:pt x="63" y="88"/>
                  <a:pt x="63" y="88"/>
                </a:cubicBezTo>
                <a:cubicBezTo>
                  <a:pt x="64" y="90"/>
                  <a:pt x="66" y="90"/>
                  <a:pt x="68" y="90"/>
                </a:cubicBezTo>
                <a:cubicBezTo>
                  <a:pt x="71" y="90"/>
                  <a:pt x="74" y="90"/>
                  <a:pt x="77" y="90"/>
                </a:cubicBezTo>
                <a:cubicBezTo>
                  <a:pt x="78" y="90"/>
                  <a:pt x="79" y="90"/>
                  <a:pt x="80" y="89"/>
                </a:cubicBezTo>
                <a:cubicBezTo>
                  <a:pt x="81" y="89"/>
                  <a:pt x="82" y="88"/>
                  <a:pt x="81" y="87"/>
                </a:cubicBezTo>
                <a:cubicBezTo>
                  <a:pt x="81" y="86"/>
                  <a:pt x="79" y="86"/>
                  <a:pt x="79" y="87"/>
                </a:cubicBezTo>
                <a:cubicBezTo>
                  <a:pt x="76" y="84"/>
                  <a:pt x="76" y="79"/>
                  <a:pt x="72" y="78"/>
                </a:cubicBezTo>
                <a:cubicBezTo>
                  <a:pt x="70" y="77"/>
                  <a:pt x="68" y="78"/>
                  <a:pt x="67" y="79"/>
                </a:cubicBezTo>
                <a:moveTo>
                  <a:pt x="40" y="34"/>
                </a:moveTo>
                <a:cubicBezTo>
                  <a:pt x="44" y="35"/>
                  <a:pt x="48" y="35"/>
                  <a:pt x="52" y="34"/>
                </a:cubicBezTo>
                <a:cubicBezTo>
                  <a:pt x="52" y="33"/>
                  <a:pt x="52" y="32"/>
                  <a:pt x="53" y="32"/>
                </a:cubicBezTo>
                <a:cubicBezTo>
                  <a:pt x="51" y="32"/>
                  <a:pt x="49" y="30"/>
                  <a:pt x="48" y="28"/>
                </a:cubicBezTo>
                <a:cubicBezTo>
                  <a:pt x="47" y="26"/>
                  <a:pt x="46" y="24"/>
                  <a:pt x="44" y="23"/>
                </a:cubicBezTo>
                <a:cubicBezTo>
                  <a:pt x="43" y="23"/>
                  <a:pt x="43" y="23"/>
                  <a:pt x="42" y="23"/>
                </a:cubicBezTo>
                <a:cubicBezTo>
                  <a:pt x="38" y="22"/>
                  <a:pt x="34" y="21"/>
                  <a:pt x="31" y="21"/>
                </a:cubicBezTo>
                <a:cubicBezTo>
                  <a:pt x="30" y="21"/>
                  <a:pt x="29" y="21"/>
                  <a:pt x="29" y="21"/>
                </a:cubicBezTo>
                <a:cubicBezTo>
                  <a:pt x="28" y="21"/>
                  <a:pt x="28" y="22"/>
                  <a:pt x="29" y="23"/>
                </a:cubicBezTo>
                <a:cubicBezTo>
                  <a:pt x="33" y="26"/>
                  <a:pt x="37" y="30"/>
                  <a:pt x="40" y="34"/>
                </a:cubicBezTo>
                <a:moveTo>
                  <a:pt x="83" y="142"/>
                </a:moveTo>
                <a:cubicBezTo>
                  <a:pt x="85" y="144"/>
                  <a:pt x="89" y="144"/>
                  <a:pt x="92" y="143"/>
                </a:cubicBezTo>
                <a:cubicBezTo>
                  <a:pt x="90" y="142"/>
                  <a:pt x="90" y="140"/>
                  <a:pt x="90" y="139"/>
                </a:cubicBezTo>
                <a:cubicBezTo>
                  <a:pt x="89" y="136"/>
                  <a:pt x="89" y="133"/>
                  <a:pt x="88" y="131"/>
                </a:cubicBezTo>
                <a:cubicBezTo>
                  <a:pt x="88" y="129"/>
                  <a:pt x="88" y="127"/>
                  <a:pt x="86" y="127"/>
                </a:cubicBezTo>
                <a:cubicBezTo>
                  <a:pt x="85" y="126"/>
                  <a:pt x="84" y="126"/>
                  <a:pt x="83" y="126"/>
                </a:cubicBezTo>
                <a:cubicBezTo>
                  <a:pt x="79" y="126"/>
                  <a:pt x="75" y="123"/>
                  <a:pt x="72" y="123"/>
                </a:cubicBezTo>
                <a:cubicBezTo>
                  <a:pt x="71" y="124"/>
                  <a:pt x="72" y="126"/>
                  <a:pt x="73" y="126"/>
                </a:cubicBezTo>
                <a:cubicBezTo>
                  <a:pt x="74" y="127"/>
                  <a:pt x="75" y="127"/>
                  <a:pt x="77" y="128"/>
                </a:cubicBezTo>
                <a:cubicBezTo>
                  <a:pt x="82" y="130"/>
                  <a:pt x="84" y="136"/>
                  <a:pt x="83" y="142"/>
                </a:cubicBezTo>
                <a:moveTo>
                  <a:pt x="82" y="218"/>
                </a:moveTo>
                <a:cubicBezTo>
                  <a:pt x="82" y="218"/>
                  <a:pt x="81" y="219"/>
                  <a:pt x="80" y="219"/>
                </a:cubicBezTo>
                <a:cubicBezTo>
                  <a:pt x="81" y="220"/>
                  <a:pt x="81" y="220"/>
                  <a:pt x="82" y="220"/>
                </a:cubicBezTo>
                <a:cubicBezTo>
                  <a:pt x="83" y="219"/>
                  <a:pt x="84" y="219"/>
                  <a:pt x="86" y="219"/>
                </a:cubicBezTo>
                <a:cubicBezTo>
                  <a:pt x="94" y="218"/>
                  <a:pt x="102" y="214"/>
                  <a:pt x="104" y="206"/>
                </a:cubicBezTo>
                <a:cubicBezTo>
                  <a:pt x="103" y="206"/>
                  <a:pt x="102" y="206"/>
                  <a:pt x="101" y="206"/>
                </a:cubicBezTo>
                <a:cubicBezTo>
                  <a:pt x="98" y="207"/>
                  <a:pt x="96" y="208"/>
                  <a:pt x="93" y="209"/>
                </a:cubicBezTo>
                <a:cubicBezTo>
                  <a:pt x="89" y="211"/>
                  <a:pt x="83" y="213"/>
                  <a:pt x="82" y="218"/>
                </a:cubicBezTo>
                <a:moveTo>
                  <a:pt x="96" y="168"/>
                </a:moveTo>
                <a:cubicBezTo>
                  <a:pt x="96" y="170"/>
                  <a:pt x="96" y="172"/>
                  <a:pt x="95" y="172"/>
                </a:cubicBezTo>
                <a:cubicBezTo>
                  <a:pt x="96" y="174"/>
                  <a:pt x="98" y="173"/>
                  <a:pt x="99" y="172"/>
                </a:cubicBezTo>
                <a:cubicBezTo>
                  <a:pt x="105" y="168"/>
                  <a:pt x="109" y="161"/>
                  <a:pt x="110" y="153"/>
                </a:cubicBezTo>
                <a:cubicBezTo>
                  <a:pt x="108" y="153"/>
                  <a:pt x="107" y="154"/>
                  <a:pt x="106" y="154"/>
                </a:cubicBezTo>
                <a:cubicBezTo>
                  <a:pt x="103" y="156"/>
                  <a:pt x="101" y="158"/>
                  <a:pt x="99" y="161"/>
                </a:cubicBezTo>
                <a:cubicBezTo>
                  <a:pt x="97" y="163"/>
                  <a:pt x="96" y="166"/>
                  <a:pt x="96" y="168"/>
                </a:cubicBezTo>
                <a:moveTo>
                  <a:pt x="71" y="54"/>
                </a:moveTo>
                <a:cubicBezTo>
                  <a:pt x="71" y="55"/>
                  <a:pt x="72" y="55"/>
                  <a:pt x="73" y="55"/>
                </a:cubicBezTo>
                <a:cubicBezTo>
                  <a:pt x="77" y="49"/>
                  <a:pt x="79" y="42"/>
                  <a:pt x="78" y="36"/>
                </a:cubicBezTo>
                <a:cubicBezTo>
                  <a:pt x="78" y="35"/>
                  <a:pt x="78" y="33"/>
                  <a:pt x="77" y="34"/>
                </a:cubicBezTo>
                <a:cubicBezTo>
                  <a:pt x="77" y="34"/>
                  <a:pt x="76" y="34"/>
                  <a:pt x="76" y="34"/>
                </a:cubicBezTo>
                <a:cubicBezTo>
                  <a:pt x="75" y="36"/>
                  <a:pt x="73" y="38"/>
                  <a:pt x="72" y="40"/>
                </a:cubicBezTo>
                <a:cubicBezTo>
                  <a:pt x="70" y="42"/>
                  <a:pt x="68" y="45"/>
                  <a:pt x="68" y="48"/>
                </a:cubicBezTo>
                <a:cubicBezTo>
                  <a:pt x="68" y="50"/>
                  <a:pt x="69" y="52"/>
                  <a:pt x="71" y="54"/>
                </a:cubicBezTo>
                <a:moveTo>
                  <a:pt x="18" y="295"/>
                </a:moveTo>
                <a:cubicBezTo>
                  <a:pt x="21" y="295"/>
                  <a:pt x="22" y="297"/>
                  <a:pt x="24" y="299"/>
                </a:cubicBezTo>
                <a:cubicBezTo>
                  <a:pt x="26" y="300"/>
                  <a:pt x="29" y="300"/>
                  <a:pt x="31" y="300"/>
                </a:cubicBezTo>
                <a:cubicBezTo>
                  <a:pt x="33" y="300"/>
                  <a:pt x="34" y="300"/>
                  <a:pt x="35" y="299"/>
                </a:cubicBezTo>
                <a:cubicBezTo>
                  <a:pt x="37" y="299"/>
                  <a:pt x="38" y="297"/>
                  <a:pt x="37" y="296"/>
                </a:cubicBezTo>
                <a:cubicBezTo>
                  <a:pt x="34" y="296"/>
                  <a:pt x="30" y="295"/>
                  <a:pt x="28" y="293"/>
                </a:cubicBezTo>
                <a:cubicBezTo>
                  <a:pt x="26" y="290"/>
                  <a:pt x="21" y="290"/>
                  <a:pt x="18" y="291"/>
                </a:cubicBezTo>
                <a:cubicBezTo>
                  <a:pt x="17" y="292"/>
                  <a:pt x="17" y="294"/>
                  <a:pt x="18" y="295"/>
                </a:cubicBezTo>
                <a:moveTo>
                  <a:pt x="79" y="264"/>
                </a:moveTo>
                <a:cubicBezTo>
                  <a:pt x="77" y="262"/>
                  <a:pt x="74" y="262"/>
                  <a:pt x="72" y="262"/>
                </a:cubicBezTo>
                <a:cubicBezTo>
                  <a:pt x="67" y="262"/>
                  <a:pt x="61" y="263"/>
                  <a:pt x="56" y="265"/>
                </a:cubicBezTo>
                <a:cubicBezTo>
                  <a:pt x="55" y="265"/>
                  <a:pt x="53" y="266"/>
                  <a:pt x="54" y="268"/>
                </a:cubicBezTo>
                <a:cubicBezTo>
                  <a:pt x="57" y="269"/>
                  <a:pt x="60" y="269"/>
                  <a:pt x="64" y="268"/>
                </a:cubicBezTo>
                <a:cubicBezTo>
                  <a:pt x="67" y="267"/>
                  <a:pt x="71" y="267"/>
                  <a:pt x="74" y="266"/>
                </a:cubicBezTo>
                <a:cubicBezTo>
                  <a:pt x="76" y="266"/>
                  <a:pt x="78" y="265"/>
                  <a:pt x="79" y="264"/>
                </a:cubicBezTo>
                <a:moveTo>
                  <a:pt x="62" y="245"/>
                </a:moveTo>
                <a:cubicBezTo>
                  <a:pt x="63" y="244"/>
                  <a:pt x="63" y="243"/>
                  <a:pt x="64" y="241"/>
                </a:cubicBezTo>
                <a:cubicBezTo>
                  <a:pt x="65" y="239"/>
                  <a:pt x="66" y="237"/>
                  <a:pt x="66" y="234"/>
                </a:cubicBezTo>
                <a:cubicBezTo>
                  <a:pt x="66" y="231"/>
                  <a:pt x="65" y="228"/>
                  <a:pt x="63" y="227"/>
                </a:cubicBezTo>
                <a:cubicBezTo>
                  <a:pt x="60" y="232"/>
                  <a:pt x="58" y="237"/>
                  <a:pt x="58" y="242"/>
                </a:cubicBezTo>
                <a:cubicBezTo>
                  <a:pt x="58" y="243"/>
                  <a:pt x="58" y="245"/>
                  <a:pt x="59" y="245"/>
                </a:cubicBezTo>
                <a:cubicBezTo>
                  <a:pt x="60" y="246"/>
                  <a:pt x="62" y="246"/>
                  <a:pt x="62" y="245"/>
                </a:cubicBezTo>
                <a:moveTo>
                  <a:pt x="34" y="276"/>
                </a:moveTo>
                <a:cubicBezTo>
                  <a:pt x="34" y="276"/>
                  <a:pt x="33" y="276"/>
                  <a:pt x="33" y="275"/>
                </a:cubicBezTo>
                <a:cubicBezTo>
                  <a:pt x="31" y="273"/>
                  <a:pt x="30" y="270"/>
                  <a:pt x="30" y="267"/>
                </a:cubicBezTo>
                <a:cubicBezTo>
                  <a:pt x="30" y="266"/>
                  <a:pt x="29" y="266"/>
                  <a:pt x="29" y="265"/>
                </a:cubicBezTo>
                <a:cubicBezTo>
                  <a:pt x="28" y="264"/>
                  <a:pt x="27" y="264"/>
                  <a:pt x="27" y="264"/>
                </a:cubicBezTo>
                <a:cubicBezTo>
                  <a:pt x="26" y="266"/>
                  <a:pt x="26" y="267"/>
                  <a:pt x="25" y="269"/>
                </a:cubicBezTo>
                <a:cubicBezTo>
                  <a:pt x="25" y="270"/>
                  <a:pt x="24" y="271"/>
                  <a:pt x="24" y="273"/>
                </a:cubicBezTo>
                <a:cubicBezTo>
                  <a:pt x="24" y="276"/>
                  <a:pt x="28" y="278"/>
                  <a:pt x="30" y="277"/>
                </a:cubicBezTo>
                <a:cubicBezTo>
                  <a:pt x="31" y="276"/>
                  <a:pt x="33" y="276"/>
                  <a:pt x="34" y="276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4" name="稻壳儿春秋广告/盗版必究        原创来源：http://chn.docer.com/works?userid=199329941#!/work_time"/>
          <p:cNvSpPr/>
          <p:nvPr/>
        </p:nvSpPr>
        <p:spPr>
          <a:xfrm>
            <a:off x="4609540" y="3865457"/>
            <a:ext cx="2999283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Please add the title here</a:t>
            </a:r>
          </a:p>
        </p:txBody>
      </p:sp>
      <p:sp>
        <p:nvSpPr>
          <p:cNvPr id="45" name="稻壳儿春秋广告/盗版必究        原创来源：http://chn.docer.com/works?userid=199329941#!/work_time"/>
          <p:cNvSpPr txBox="1"/>
          <p:nvPr/>
        </p:nvSpPr>
        <p:spPr>
          <a:xfrm>
            <a:off x="3787837" y="3380285"/>
            <a:ext cx="4616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</a:rPr>
              <a:t>Please add the title here</a:t>
            </a:r>
          </a:p>
        </p:txBody>
      </p:sp>
      <p:sp>
        <p:nvSpPr>
          <p:cNvPr id="46" name="稻壳儿春秋广告/盗版必究        原创来源：http://chn.docer.com/works?userid=199329941#!/work_time"/>
          <p:cNvSpPr txBox="1"/>
          <p:nvPr/>
        </p:nvSpPr>
        <p:spPr>
          <a:xfrm>
            <a:off x="4702613" y="4269927"/>
            <a:ext cx="2813136" cy="27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30000"/>
              </a:lnSpc>
              <a:defRPr/>
            </a:pPr>
            <a:r>
              <a:rPr lang="en-US" altLang="zh-CN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7" name="稻壳儿春秋广告/盗版必究        原创来源：http://chn.docer.com/works?userid=199329941#!/work_time"/>
          <p:cNvSpPr txBox="1"/>
          <p:nvPr/>
        </p:nvSpPr>
        <p:spPr>
          <a:xfrm>
            <a:off x="4852777" y="2152088"/>
            <a:ext cx="2110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</a:rPr>
              <a:t>Three</a:t>
            </a:r>
          </a:p>
        </p:txBody>
      </p:sp>
      <p:grpSp>
        <p:nvGrpSpPr>
          <p:cNvPr id="11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4882716" y="3086252"/>
            <a:ext cx="2452930" cy="216374"/>
            <a:chOff x="2081" y="706"/>
            <a:chExt cx="1145" cy="10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249" y="706"/>
              <a:ext cx="803" cy="101"/>
            </a:xfrm>
            <a:custGeom>
              <a:avLst/>
              <a:gdLst>
                <a:gd name="T0" fmla="*/ 364 w 382"/>
                <a:gd name="T1" fmla="*/ 16 h 45"/>
                <a:gd name="T2" fmla="*/ 379 w 382"/>
                <a:gd name="T3" fmla="*/ 33 h 45"/>
                <a:gd name="T4" fmla="*/ 339 w 382"/>
                <a:gd name="T5" fmla="*/ 29 h 45"/>
                <a:gd name="T6" fmla="*/ 290 w 382"/>
                <a:gd name="T7" fmla="*/ 35 h 45"/>
                <a:gd name="T8" fmla="*/ 234 w 382"/>
                <a:gd name="T9" fmla="*/ 35 h 45"/>
                <a:gd name="T10" fmla="*/ 189 w 382"/>
                <a:gd name="T11" fmla="*/ 32 h 45"/>
                <a:gd name="T12" fmla="*/ 128 w 382"/>
                <a:gd name="T13" fmla="*/ 25 h 45"/>
                <a:gd name="T14" fmla="*/ 110 w 382"/>
                <a:gd name="T15" fmla="*/ 30 h 45"/>
                <a:gd name="T16" fmla="*/ 55 w 382"/>
                <a:gd name="T17" fmla="*/ 31 h 45"/>
                <a:gd name="T18" fmla="*/ 1 w 382"/>
                <a:gd name="T19" fmla="*/ 19 h 45"/>
                <a:gd name="T20" fmla="*/ 59 w 382"/>
                <a:gd name="T21" fmla="*/ 17 h 45"/>
                <a:gd name="T22" fmla="*/ 94 w 382"/>
                <a:gd name="T23" fmla="*/ 7 h 45"/>
                <a:gd name="T24" fmla="*/ 136 w 382"/>
                <a:gd name="T25" fmla="*/ 10 h 45"/>
                <a:gd name="T26" fmla="*/ 180 w 382"/>
                <a:gd name="T27" fmla="*/ 23 h 45"/>
                <a:gd name="T28" fmla="*/ 226 w 382"/>
                <a:gd name="T29" fmla="*/ 22 h 45"/>
                <a:gd name="T30" fmla="*/ 277 w 382"/>
                <a:gd name="T31" fmla="*/ 20 h 45"/>
                <a:gd name="T32" fmla="*/ 287 w 382"/>
                <a:gd name="T33" fmla="*/ 25 h 45"/>
                <a:gd name="T34" fmla="*/ 340 w 382"/>
                <a:gd name="T35" fmla="*/ 20 h 45"/>
                <a:gd name="T36" fmla="*/ 167 w 382"/>
                <a:gd name="T37" fmla="*/ 10 h 45"/>
                <a:gd name="T38" fmla="*/ 142 w 382"/>
                <a:gd name="T39" fmla="*/ 11 h 45"/>
                <a:gd name="T40" fmla="*/ 126 w 382"/>
                <a:gd name="T41" fmla="*/ 19 h 45"/>
                <a:gd name="T42" fmla="*/ 155 w 382"/>
                <a:gd name="T43" fmla="*/ 35 h 45"/>
                <a:gd name="T44" fmla="*/ 172 w 382"/>
                <a:gd name="T45" fmla="*/ 15 h 45"/>
                <a:gd name="T46" fmla="*/ 227 w 382"/>
                <a:gd name="T47" fmla="*/ 26 h 45"/>
                <a:gd name="T48" fmla="*/ 254 w 382"/>
                <a:gd name="T49" fmla="*/ 38 h 45"/>
                <a:gd name="T50" fmla="*/ 277 w 382"/>
                <a:gd name="T51" fmla="*/ 26 h 45"/>
                <a:gd name="T52" fmla="*/ 265 w 382"/>
                <a:gd name="T53" fmla="*/ 15 h 45"/>
                <a:gd name="T54" fmla="*/ 234 w 382"/>
                <a:gd name="T55" fmla="*/ 22 h 45"/>
                <a:gd name="T56" fmla="*/ 50 w 382"/>
                <a:gd name="T57" fmla="*/ 14 h 45"/>
                <a:gd name="T58" fmla="*/ 11 w 382"/>
                <a:gd name="T59" fmla="*/ 12 h 45"/>
                <a:gd name="T60" fmla="*/ 29 w 382"/>
                <a:gd name="T61" fmla="*/ 25 h 45"/>
                <a:gd name="T62" fmla="*/ 61 w 382"/>
                <a:gd name="T63" fmla="*/ 25 h 45"/>
                <a:gd name="T64" fmla="*/ 69 w 382"/>
                <a:gd name="T65" fmla="*/ 26 h 45"/>
                <a:gd name="T66" fmla="*/ 96 w 382"/>
                <a:gd name="T67" fmla="*/ 32 h 45"/>
                <a:gd name="T68" fmla="*/ 114 w 382"/>
                <a:gd name="T69" fmla="*/ 22 h 45"/>
                <a:gd name="T70" fmla="*/ 120 w 382"/>
                <a:gd name="T71" fmla="*/ 18 h 45"/>
                <a:gd name="T72" fmla="*/ 95 w 382"/>
                <a:gd name="T73" fmla="*/ 11 h 45"/>
                <a:gd name="T74" fmla="*/ 74 w 382"/>
                <a:gd name="T75" fmla="*/ 23 h 45"/>
                <a:gd name="T76" fmla="*/ 374 w 382"/>
                <a:gd name="T77" fmla="*/ 24 h 45"/>
                <a:gd name="T78" fmla="*/ 354 w 382"/>
                <a:gd name="T79" fmla="*/ 21 h 45"/>
                <a:gd name="T80" fmla="*/ 337 w 382"/>
                <a:gd name="T81" fmla="*/ 26 h 45"/>
                <a:gd name="T82" fmla="*/ 374 w 382"/>
                <a:gd name="T83" fmla="*/ 32 h 45"/>
                <a:gd name="T84" fmla="*/ 374 w 382"/>
                <a:gd name="T85" fmla="*/ 24 h 45"/>
                <a:gd name="T86" fmla="*/ 298 w 382"/>
                <a:gd name="T87" fmla="*/ 22 h 45"/>
                <a:gd name="T88" fmla="*/ 286 w 382"/>
                <a:gd name="T89" fmla="*/ 31 h 45"/>
                <a:gd name="T90" fmla="*/ 327 w 382"/>
                <a:gd name="T91" fmla="*/ 25 h 45"/>
                <a:gd name="T92" fmla="*/ 207 w 382"/>
                <a:gd name="T93" fmla="*/ 19 h 45"/>
                <a:gd name="T94" fmla="*/ 188 w 382"/>
                <a:gd name="T95" fmla="*/ 24 h 45"/>
                <a:gd name="T96" fmla="*/ 219 w 382"/>
                <a:gd name="T97" fmla="*/ 25 h 45"/>
                <a:gd name="T98" fmla="*/ 207 w 382"/>
                <a:gd name="T99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2" h="45">
                  <a:moveTo>
                    <a:pt x="340" y="20"/>
                  </a:moveTo>
                  <a:cubicBezTo>
                    <a:pt x="347" y="17"/>
                    <a:pt x="356" y="15"/>
                    <a:pt x="364" y="16"/>
                  </a:cubicBezTo>
                  <a:cubicBezTo>
                    <a:pt x="369" y="16"/>
                    <a:pt x="374" y="17"/>
                    <a:pt x="377" y="21"/>
                  </a:cubicBezTo>
                  <a:cubicBezTo>
                    <a:pt x="380" y="24"/>
                    <a:pt x="382" y="29"/>
                    <a:pt x="379" y="33"/>
                  </a:cubicBezTo>
                  <a:cubicBezTo>
                    <a:pt x="377" y="36"/>
                    <a:pt x="373" y="36"/>
                    <a:pt x="370" y="37"/>
                  </a:cubicBezTo>
                  <a:cubicBezTo>
                    <a:pt x="359" y="38"/>
                    <a:pt x="348" y="35"/>
                    <a:pt x="339" y="29"/>
                  </a:cubicBezTo>
                  <a:cubicBezTo>
                    <a:pt x="333" y="26"/>
                    <a:pt x="326" y="30"/>
                    <a:pt x="320" y="33"/>
                  </a:cubicBezTo>
                  <a:cubicBezTo>
                    <a:pt x="310" y="37"/>
                    <a:pt x="300" y="38"/>
                    <a:pt x="290" y="35"/>
                  </a:cubicBezTo>
                  <a:cubicBezTo>
                    <a:pt x="282" y="32"/>
                    <a:pt x="274" y="38"/>
                    <a:pt x="265" y="41"/>
                  </a:cubicBezTo>
                  <a:cubicBezTo>
                    <a:pt x="255" y="45"/>
                    <a:pt x="243" y="42"/>
                    <a:pt x="234" y="35"/>
                  </a:cubicBezTo>
                  <a:cubicBezTo>
                    <a:pt x="229" y="32"/>
                    <a:pt x="223" y="26"/>
                    <a:pt x="218" y="30"/>
                  </a:cubicBezTo>
                  <a:cubicBezTo>
                    <a:pt x="210" y="35"/>
                    <a:pt x="198" y="36"/>
                    <a:pt x="189" y="32"/>
                  </a:cubicBezTo>
                  <a:cubicBezTo>
                    <a:pt x="185" y="31"/>
                    <a:pt x="181" y="29"/>
                    <a:pt x="178" y="31"/>
                  </a:cubicBezTo>
                  <a:cubicBezTo>
                    <a:pt x="164" y="43"/>
                    <a:pt x="140" y="40"/>
                    <a:pt x="128" y="25"/>
                  </a:cubicBezTo>
                  <a:cubicBezTo>
                    <a:pt x="126" y="23"/>
                    <a:pt x="122" y="23"/>
                    <a:pt x="119" y="24"/>
                  </a:cubicBezTo>
                  <a:cubicBezTo>
                    <a:pt x="116" y="25"/>
                    <a:pt x="113" y="28"/>
                    <a:pt x="110" y="30"/>
                  </a:cubicBezTo>
                  <a:cubicBezTo>
                    <a:pt x="100" y="38"/>
                    <a:pt x="84" y="38"/>
                    <a:pt x="72" y="30"/>
                  </a:cubicBezTo>
                  <a:cubicBezTo>
                    <a:pt x="67" y="27"/>
                    <a:pt x="61" y="29"/>
                    <a:pt x="55" y="31"/>
                  </a:cubicBezTo>
                  <a:cubicBezTo>
                    <a:pt x="39" y="35"/>
                    <a:pt x="23" y="29"/>
                    <a:pt x="8" y="24"/>
                  </a:cubicBezTo>
                  <a:cubicBezTo>
                    <a:pt x="6" y="23"/>
                    <a:pt x="3" y="22"/>
                    <a:pt x="1" y="19"/>
                  </a:cubicBezTo>
                  <a:cubicBezTo>
                    <a:pt x="0" y="15"/>
                    <a:pt x="4" y="11"/>
                    <a:pt x="7" y="9"/>
                  </a:cubicBezTo>
                  <a:cubicBezTo>
                    <a:pt x="24" y="0"/>
                    <a:pt x="46" y="3"/>
                    <a:pt x="59" y="17"/>
                  </a:cubicBezTo>
                  <a:cubicBezTo>
                    <a:pt x="64" y="22"/>
                    <a:pt x="72" y="21"/>
                    <a:pt x="77" y="17"/>
                  </a:cubicBezTo>
                  <a:cubicBezTo>
                    <a:pt x="83" y="14"/>
                    <a:pt x="88" y="9"/>
                    <a:pt x="94" y="7"/>
                  </a:cubicBezTo>
                  <a:cubicBezTo>
                    <a:pt x="102" y="4"/>
                    <a:pt x="111" y="6"/>
                    <a:pt x="117" y="12"/>
                  </a:cubicBezTo>
                  <a:cubicBezTo>
                    <a:pt x="122" y="17"/>
                    <a:pt x="130" y="13"/>
                    <a:pt x="136" y="10"/>
                  </a:cubicBezTo>
                  <a:cubicBezTo>
                    <a:pt x="144" y="5"/>
                    <a:pt x="153" y="3"/>
                    <a:pt x="162" y="5"/>
                  </a:cubicBezTo>
                  <a:cubicBezTo>
                    <a:pt x="171" y="7"/>
                    <a:pt x="179" y="14"/>
                    <a:pt x="180" y="23"/>
                  </a:cubicBezTo>
                  <a:cubicBezTo>
                    <a:pt x="187" y="20"/>
                    <a:pt x="195" y="16"/>
                    <a:pt x="203" y="15"/>
                  </a:cubicBezTo>
                  <a:cubicBezTo>
                    <a:pt x="211" y="14"/>
                    <a:pt x="220" y="16"/>
                    <a:pt x="226" y="22"/>
                  </a:cubicBezTo>
                  <a:cubicBezTo>
                    <a:pt x="234" y="17"/>
                    <a:pt x="242" y="11"/>
                    <a:pt x="252" y="10"/>
                  </a:cubicBezTo>
                  <a:cubicBezTo>
                    <a:pt x="262" y="9"/>
                    <a:pt x="272" y="12"/>
                    <a:pt x="277" y="20"/>
                  </a:cubicBezTo>
                  <a:cubicBezTo>
                    <a:pt x="279" y="22"/>
                    <a:pt x="279" y="24"/>
                    <a:pt x="281" y="25"/>
                  </a:cubicBezTo>
                  <a:cubicBezTo>
                    <a:pt x="283" y="26"/>
                    <a:pt x="285" y="27"/>
                    <a:pt x="287" y="25"/>
                  </a:cubicBezTo>
                  <a:cubicBezTo>
                    <a:pt x="293" y="18"/>
                    <a:pt x="303" y="14"/>
                    <a:pt x="312" y="16"/>
                  </a:cubicBezTo>
                  <a:cubicBezTo>
                    <a:pt x="322" y="18"/>
                    <a:pt x="331" y="24"/>
                    <a:pt x="340" y="20"/>
                  </a:cubicBezTo>
                  <a:moveTo>
                    <a:pt x="172" y="15"/>
                  </a:moveTo>
                  <a:cubicBezTo>
                    <a:pt x="170" y="13"/>
                    <a:pt x="169" y="11"/>
                    <a:pt x="167" y="10"/>
                  </a:cubicBezTo>
                  <a:cubicBezTo>
                    <a:pt x="165" y="9"/>
                    <a:pt x="163" y="9"/>
                    <a:pt x="161" y="9"/>
                  </a:cubicBezTo>
                  <a:cubicBezTo>
                    <a:pt x="155" y="8"/>
                    <a:pt x="148" y="9"/>
                    <a:pt x="142" y="11"/>
                  </a:cubicBezTo>
                  <a:cubicBezTo>
                    <a:pt x="139" y="12"/>
                    <a:pt x="137" y="13"/>
                    <a:pt x="134" y="15"/>
                  </a:cubicBezTo>
                  <a:cubicBezTo>
                    <a:pt x="131" y="16"/>
                    <a:pt x="129" y="17"/>
                    <a:pt x="126" y="19"/>
                  </a:cubicBezTo>
                  <a:cubicBezTo>
                    <a:pt x="131" y="22"/>
                    <a:pt x="135" y="26"/>
                    <a:pt x="140" y="29"/>
                  </a:cubicBezTo>
                  <a:cubicBezTo>
                    <a:pt x="145" y="32"/>
                    <a:pt x="150" y="34"/>
                    <a:pt x="155" y="35"/>
                  </a:cubicBezTo>
                  <a:cubicBezTo>
                    <a:pt x="163" y="35"/>
                    <a:pt x="171" y="31"/>
                    <a:pt x="178" y="27"/>
                  </a:cubicBezTo>
                  <a:cubicBezTo>
                    <a:pt x="177" y="23"/>
                    <a:pt x="174" y="19"/>
                    <a:pt x="172" y="15"/>
                  </a:cubicBezTo>
                  <a:moveTo>
                    <a:pt x="234" y="22"/>
                  </a:moveTo>
                  <a:cubicBezTo>
                    <a:pt x="231" y="23"/>
                    <a:pt x="227" y="23"/>
                    <a:pt x="227" y="26"/>
                  </a:cubicBezTo>
                  <a:cubicBezTo>
                    <a:pt x="234" y="29"/>
                    <a:pt x="240" y="36"/>
                    <a:pt x="247" y="38"/>
                  </a:cubicBezTo>
                  <a:cubicBezTo>
                    <a:pt x="249" y="38"/>
                    <a:pt x="251" y="38"/>
                    <a:pt x="254" y="38"/>
                  </a:cubicBezTo>
                  <a:cubicBezTo>
                    <a:pt x="263" y="38"/>
                    <a:pt x="271" y="35"/>
                    <a:pt x="279" y="30"/>
                  </a:cubicBezTo>
                  <a:cubicBezTo>
                    <a:pt x="278" y="29"/>
                    <a:pt x="278" y="28"/>
                    <a:pt x="277" y="26"/>
                  </a:cubicBezTo>
                  <a:cubicBezTo>
                    <a:pt x="275" y="23"/>
                    <a:pt x="273" y="19"/>
                    <a:pt x="269" y="17"/>
                  </a:cubicBezTo>
                  <a:cubicBezTo>
                    <a:pt x="268" y="16"/>
                    <a:pt x="266" y="16"/>
                    <a:pt x="265" y="15"/>
                  </a:cubicBezTo>
                  <a:cubicBezTo>
                    <a:pt x="256" y="13"/>
                    <a:pt x="246" y="14"/>
                    <a:pt x="238" y="19"/>
                  </a:cubicBezTo>
                  <a:cubicBezTo>
                    <a:pt x="237" y="20"/>
                    <a:pt x="235" y="21"/>
                    <a:pt x="234" y="22"/>
                  </a:cubicBezTo>
                  <a:moveTo>
                    <a:pt x="61" y="22"/>
                  </a:moveTo>
                  <a:cubicBezTo>
                    <a:pt x="57" y="21"/>
                    <a:pt x="54" y="17"/>
                    <a:pt x="50" y="14"/>
                  </a:cubicBezTo>
                  <a:cubicBezTo>
                    <a:pt x="43" y="8"/>
                    <a:pt x="33" y="8"/>
                    <a:pt x="23" y="8"/>
                  </a:cubicBezTo>
                  <a:cubicBezTo>
                    <a:pt x="19" y="9"/>
                    <a:pt x="14" y="10"/>
                    <a:pt x="11" y="12"/>
                  </a:cubicBezTo>
                  <a:cubicBezTo>
                    <a:pt x="9" y="13"/>
                    <a:pt x="7" y="16"/>
                    <a:pt x="6" y="18"/>
                  </a:cubicBezTo>
                  <a:cubicBezTo>
                    <a:pt x="13" y="22"/>
                    <a:pt x="21" y="25"/>
                    <a:pt x="29" y="25"/>
                  </a:cubicBezTo>
                  <a:cubicBezTo>
                    <a:pt x="31" y="25"/>
                    <a:pt x="33" y="26"/>
                    <a:pt x="35" y="27"/>
                  </a:cubicBezTo>
                  <a:cubicBezTo>
                    <a:pt x="44" y="29"/>
                    <a:pt x="53" y="28"/>
                    <a:pt x="61" y="25"/>
                  </a:cubicBezTo>
                  <a:cubicBezTo>
                    <a:pt x="62" y="24"/>
                    <a:pt x="62" y="23"/>
                    <a:pt x="61" y="22"/>
                  </a:cubicBezTo>
                  <a:moveTo>
                    <a:pt x="69" y="26"/>
                  </a:moveTo>
                  <a:cubicBezTo>
                    <a:pt x="75" y="28"/>
                    <a:pt x="81" y="30"/>
                    <a:pt x="87" y="31"/>
                  </a:cubicBezTo>
                  <a:cubicBezTo>
                    <a:pt x="90" y="32"/>
                    <a:pt x="93" y="33"/>
                    <a:pt x="96" y="32"/>
                  </a:cubicBezTo>
                  <a:cubicBezTo>
                    <a:pt x="99" y="32"/>
                    <a:pt x="101" y="31"/>
                    <a:pt x="103" y="30"/>
                  </a:cubicBezTo>
                  <a:cubicBezTo>
                    <a:pt x="106" y="28"/>
                    <a:pt x="110" y="25"/>
                    <a:pt x="114" y="22"/>
                  </a:cubicBezTo>
                  <a:cubicBezTo>
                    <a:pt x="115" y="22"/>
                    <a:pt x="116" y="21"/>
                    <a:pt x="117" y="21"/>
                  </a:cubicBezTo>
                  <a:cubicBezTo>
                    <a:pt x="118" y="20"/>
                    <a:pt x="120" y="20"/>
                    <a:pt x="120" y="18"/>
                  </a:cubicBezTo>
                  <a:cubicBezTo>
                    <a:pt x="116" y="16"/>
                    <a:pt x="113" y="13"/>
                    <a:pt x="108" y="11"/>
                  </a:cubicBezTo>
                  <a:cubicBezTo>
                    <a:pt x="104" y="10"/>
                    <a:pt x="99" y="9"/>
                    <a:pt x="95" y="11"/>
                  </a:cubicBezTo>
                  <a:cubicBezTo>
                    <a:pt x="92" y="12"/>
                    <a:pt x="89" y="14"/>
                    <a:pt x="87" y="16"/>
                  </a:cubicBezTo>
                  <a:cubicBezTo>
                    <a:pt x="83" y="19"/>
                    <a:pt x="79" y="21"/>
                    <a:pt x="74" y="23"/>
                  </a:cubicBezTo>
                  <a:cubicBezTo>
                    <a:pt x="72" y="23"/>
                    <a:pt x="70" y="24"/>
                    <a:pt x="69" y="26"/>
                  </a:cubicBezTo>
                  <a:moveTo>
                    <a:pt x="374" y="24"/>
                  </a:moveTo>
                  <a:cubicBezTo>
                    <a:pt x="372" y="21"/>
                    <a:pt x="367" y="20"/>
                    <a:pt x="364" y="20"/>
                  </a:cubicBezTo>
                  <a:cubicBezTo>
                    <a:pt x="360" y="20"/>
                    <a:pt x="357" y="20"/>
                    <a:pt x="354" y="21"/>
                  </a:cubicBezTo>
                  <a:cubicBezTo>
                    <a:pt x="351" y="21"/>
                    <a:pt x="348" y="22"/>
                    <a:pt x="345" y="22"/>
                  </a:cubicBezTo>
                  <a:cubicBezTo>
                    <a:pt x="342" y="23"/>
                    <a:pt x="339" y="24"/>
                    <a:pt x="337" y="26"/>
                  </a:cubicBezTo>
                  <a:cubicBezTo>
                    <a:pt x="345" y="29"/>
                    <a:pt x="352" y="31"/>
                    <a:pt x="361" y="33"/>
                  </a:cubicBezTo>
                  <a:cubicBezTo>
                    <a:pt x="365" y="34"/>
                    <a:pt x="370" y="34"/>
                    <a:pt x="374" y="32"/>
                  </a:cubicBezTo>
                  <a:cubicBezTo>
                    <a:pt x="375" y="31"/>
                    <a:pt x="377" y="29"/>
                    <a:pt x="376" y="27"/>
                  </a:cubicBezTo>
                  <a:cubicBezTo>
                    <a:pt x="376" y="26"/>
                    <a:pt x="375" y="24"/>
                    <a:pt x="374" y="24"/>
                  </a:cubicBezTo>
                  <a:moveTo>
                    <a:pt x="325" y="24"/>
                  </a:moveTo>
                  <a:cubicBezTo>
                    <a:pt x="316" y="21"/>
                    <a:pt x="307" y="19"/>
                    <a:pt x="298" y="22"/>
                  </a:cubicBezTo>
                  <a:cubicBezTo>
                    <a:pt x="295" y="23"/>
                    <a:pt x="292" y="25"/>
                    <a:pt x="289" y="27"/>
                  </a:cubicBezTo>
                  <a:cubicBezTo>
                    <a:pt x="288" y="28"/>
                    <a:pt x="287" y="29"/>
                    <a:pt x="286" y="31"/>
                  </a:cubicBezTo>
                  <a:cubicBezTo>
                    <a:pt x="291" y="32"/>
                    <a:pt x="297" y="33"/>
                    <a:pt x="302" y="33"/>
                  </a:cubicBezTo>
                  <a:cubicBezTo>
                    <a:pt x="311" y="33"/>
                    <a:pt x="319" y="30"/>
                    <a:pt x="327" y="25"/>
                  </a:cubicBezTo>
                  <a:cubicBezTo>
                    <a:pt x="327" y="25"/>
                    <a:pt x="326" y="24"/>
                    <a:pt x="325" y="24"/>
                  </a:cubicBezTo>
                  <a:moveTo>
                    <a:pt x="207" y="19"/>
                  </a:moveTo>
                  <a:cubicBezTo>
                    <a:pt x="203" y="19"/>
                    <a:pt x="199" y="20"/>
                    <a:pt x="195" y="22"/>
                  </a:cubicBezTo>
                  <a:cubicBezTo>
                    <a:pt x="192" y="23"/>
                    <a:pt x="190" y="23"/>
                    <a:pt x="188" y="24"/>
                  </a:cubicBezTo>
                  <a:cubicBezTo>
                    <a:pt x="186" y="25"/>
                    <a:pt x="184" y="26"/>
                    <a:pt x="185" y="27"/>
                  </a:cubicBezTo>
                  <a:cubicBezTo>
                    <a:pt x="196" y="32"/>
                    <a:pt x="209" y="31"/>
                    <a:pt x="219" y="25"/>
                  </a:cubicBezTo>
                  <a:cubicBezTo>
                    <a:pt x="220" y="25"/>
                    <a:pt x="221" y="24"/>
                    <a:pt x="221" y="23"/>
                  </a:cubicBezTo>
                  <a:cubicBezTo>
                    <a:pt x="217" y="21"/>
                    <a:pt x="212" y="19"/>
                    <a:pt x="207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" name="稻壳儿春秋广告/盗版必究        原创来源：http://chn.docer.com/works?userid=199329941#!/work_time"/>
            <p:cNvSpPr/>
            <p:nvPr/>
          </p:nvSpPr>
          <p:spPr bwMode="auto">
            <a:xfrm>
              <a:off x="2081" y="740"/>
              <a:ext cx="159" cy="18"/>
            </a:xfrm>
            <a:custGeom>
              <a:avLst/>
              <a:gdLst>
                <a:gd name="T0" fmla="*/ 76 w 76"/>
                <a:gd name="T1" fmla="*/ 1 h 8"/>
                <a:gd name="T2" fmla="*/ 75 w 76"/>
                <a:gd name="T3" fmla="*/ 4 h 8"/>
                <a:gd name="T4" fmla="*/ 67 w 76"/>
                <a:gd name="T5" fmla="*/ 5 h 8"/>
                <a:gd name="T6" fmla="*/ 1 w 76"/>
                <a:gd name="T7" fmla="*/ 8 h 8"/>
                <a:gd name="T8" fmla="*/ 7 w 76"/>
                <a:gd name="T9" fmla="*/ 3 h 8"/>
                <a:gd name="T10" fmla="*/ 54 w 76"/>
                <a:gd name="T11" fmla="*/ 2 h 8"/>
                <a:gd name="T12" fmla="*/ 67 w 76"/>
                <a:gd name="T13" fmla="*/ 1 h 8"/>
                <a:gd name="T14" fmla="*/ 76 w 76"/>
                <a:gd name="T1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">
                  <a:moveTo>
                    <a:pt x="76" y="1"/>
                  </a:moveTo>
                  <a:cubicBezTo>
                    <a:pt x="75" y="2"/>
                    <a:pt x="75" y="3"/>
                    <a:pt x="75" y="4"/>
                  </a:cubicBezTo>
                  <a:cubicBezTo>
                    <a:pt x="73" y="5"/>
                    <a:pt x="70" y="5"/>
                    <a:pt x="67" y="5"/>
                  </a:cubicBezTo>
                  <a:cubicBezTo>
                    <a:pt x="45" y="6"/>
                    <a:pt x="23" y="7"/>
                    <a:pt x="1" y="8"/>
                  </a:cubicBezTo>
                  <a:cubicBezTo>
                    <a:pt x="0" y="5"/>
                    <a:pt x="4" y="3"/>
                    <a:pt x="7" y="3"/>
                  </a:cubicBezTo>
                  <a:cubicBezTo>
                    <a:pt x="23" y="3"/>
                    <a:pt x="38" y="2"/>
                    <a:pt x="54" y="2"/>
                  </a:cubicBezTo>
                  <a:cubicBezTo>
                    <a:pt x="58" y="2"/>
                    <a:pt x="63" y="1"/>
                    <a:pt x="67" y="1"/>
                  </a:cubicBezTo>
                  <a:cubicBezTo>
                    <a:pt x="70" y="0"/>
                    <a:pt x="73" y="0"/>
                    <a:pt x="76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/>
          </p:nvSpPr>
          <p:spPr bwMode="auto">
            <a:xfrm>
              <a:off x="3056" y="749"/>
              <a:ext cx="170" cy="15"/>
            </a:xfrm>
            <a:custGeom>
              <a:avLst/>
              <a:gdLst>
                <a:gd name="T0" fmla="*/ 81 w 81"/>
                <a:gd name="T1" fmla="*/ 6 h 7"/>
                <a:gd name="T2" fmla="*/ 71 w 81"/>
                <a:gd name="T3" fmla="*/ 5 h 7"/>
                <a:gd name="T4" fmla="*/ 50 w 81"/>
                <a:gd name="T5" fmla="*/ 5 h 7"/>
                <a:gd name="T6" fmla="*/ 36 w 81"/>
                <a:gd name="T7" fmla="*/ 5 h 7"/>
                <a:gd name="T8" fmla="*/ 6 w 81"/>
                <a:gd name="T9" fmla="*/ 6 h 7"/>
                <a:gd name="T10" fmla="*/ 2 w 81"/>
                <a:gd name="T11" fmla="*/ 6 h 7"/>
                <a:gd name="T12" fmla="*/ 0 w 81"/>
                <a:gd name="T13" fmla="*/ 3 h 7"/>
                <a:gd name="T14" fmla="*/ 7 w 81"/>
                <a:gd name="T15" fmla="*/ 2 h 7"/>
                <a:gd name="T16" fmla="*/ 48 w 81"/>
                <a:gd name="T17" fmla="*/ 1 h 7"/>
                <a:gd name="T18" fmla="*/ 79 w 81"/>
                <a:gd name="T19" fmla="*/ 4 h 7"/>
                <a:gd name="T20" fmla="*/ 81 w 81"/>
                <a:gd name="T21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">
                  <a:moveTo>
                    <a:pt x="81" y="6"/>
                  </a:moveTo>
                  <a:cubicBezTo>
                    <a:pt x="77" y="7"/>
                    <a:pt x="74" y="6"/>
                    <a:pt x="71" y="5"/>
                  </a:cubicBezTo>
                  <a:cubicBezTo>
                    <a:pt x="64" y="4"/>
                    <a:pt x="57" y="4"/>
                    <a:pt x="50" y="5"/>
                  </a:cubicBezTo>
                  <a:cubicBezTo>
                    <a:pt x="46" y="5"/>
                    <a:pt x="41" y="5"/>
                    <a:pt x="36" y="5"/>
                  </a:cubicBezTo>
                  <a:cubicBezTo>
                    <a:pt x="26" y="5"/>
                    <a:pt x="16" y="6"/>
                    <a:pt x="6" y="6"/>
                  </a:cubicBezTo>
                  <a:cubicBezTo>
                    <a:pt x="5" y="6"/>
                    <a:pt x="3" y="6"/>
                    <a:pt x="2" y="6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2" y="2"/>
                    <a:pt x="5" y="2"/>
                    <a:pt x="7" y="2"/>
                  </a:cubicBezTo>
                  <a:cubicBezTo>
                    <a:pt x="21" y="3"/>
                    <a:pt x="34" y="3"/>
                    <a:pt x="48" y="1"/>
                  </a:cubicBezTo>
                  <a:cubicBezTo>
                    <a:pt x="58" y="0"/>
                    <a:pt x="69" y="1"/>
                    <a:pt x="79" y="4"/>
                  </a:cubicBezTo>
                  <a:cubicBezTo>
                    <a:pt x="80" y="4"/>
                    <a:pt x="80" y="5"/>
                    <a:pt x="8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5075151" y="279546"/>
            <a:ext cx="2280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your title</a:t>
            </a:r>
          </a:p>
        </p:txBody>
      </p:sp>
      <p:sp>
        <p:nvSpPr>
          <p:cNvPr id="7" name="稻壳儿春秋广告/盗版必究        原创来源：http://chn.docer.com/works?userid=199329941#!/work_time"/>
          <p:cNvSpPr/>
          <p:nvPr/>
        </p:nvSpPr>
        <p:spPr bwMode="auto">
          <a:xfrm>
            <a:off x="5532967" y="3105263"/>
            <a:ext cx="1126065" cy="1181733"/>
          </a:xfrm>
          <a:custGeom>
            <a:avLst/>
            <a:gdLst>
              <a:gd name="T0" fmla="*/ 436 w 549"/>
              <a:gd name="T1" fmla="*/ 515 h 575"/>
              <a:gd name="T2" fmla="*/ 299 w 549"/>
              <a:gd name="T3" fmla="*/ 565 h 575"/>
              <a:gd name="T4" fmla="*/ 218 w 549"/>
              <a:gd name="T5" fmla="*/ 574 h 575"/>
              <a:gd name="T6" fmla="*/ 165 w 549"/>
              <a:gd name="T7" fmla="*/ 567 h 575"/>
              <a:gd name="T8" fmla="*/ 86 w 549"/>
              <a:gd name="T9" fmla="*/ 524 h 575"/>
              <a:gd name="T10" fmla="*/ 5 w 549"/>
              <a:gd name="T11" fmla="*/ 379 h 575"/>
              <a:gd name="T12" fmla="*/ 13 w 549"/>
              <a:gd name="T13" fmla="*/ 247 h 575"/>
              <a:gd name="T14" fmla="*/ 103 w 549"/>
              <a:gd name="T15" fmla="*/ 84 h 575"/>
              <a:gd name="T16" fmla="*/ 179 w 549"/>
              <a:gd name="T17" fmla="*/ 31 h 575"/>
              <a:gd name="T18" fmla="*/ 197 w 549"/>
              <a:gd name="T19" fmla="*/ 27 h 575"/>
              <a:gd name="T20" fmla="*/ 211 w 549"/>
              <a:gd name="T21" fmla="*/ 27 h 575"/>
              <a:gd name="T22" fmla="*/ 224 w 549"/>
              <a:gd name="T23" fmla="*/ 30 h 575"/>
              <a:gd name="T24" fmla="*/ 210 w 549"/>
              <a:gd name="T25" fmla="*/ 31 h 575"/>
              <a:gd name="T26" fmla="*/ 140 w 549"/>
              <a:gd name="T27" fmla="*/ 61 h 575"/>
              <a:gd name="T28" fmla="*/ 76 w 549"/>
              <a:gd name="T29" fmla="*/ 134 h 575"/>
              <a:gd name="T30" fmla="*/ 50 w 549"/>
              <a:gd name="T31" fmla="*/ 177 h 575"/>
              <a:gd name="T32" fmla="*/ 15 w 549"/>
              <a:gd name="T33" fmla="*/ 271 h 575"/>
              <a:gd name="T34" fmla="*/ 12 w 549"/>
              <a:gd name="T35" fmla="*/ 369 h 575"/>
              <a:gd name="T36" fmla="*/ 48 w 549"/>
              <a:gd name="T37" fmla="*/ 465 h 575"/>
              <a:gd name="T38" fmla="*/ 58 w 549"/>
              <a:gd name="T39" fmla="*/ 480 h 575"/>
              <a:gd name="T40" fmla="*/ 91 w 549"/>
              <a:gd name="T41" fmla="*/ 516 h 575"/>
              <a:gd name="T42" fmla="*/ 105 w 549"/>
              <a:gd name="T43" fmla="*/ 528 h 575"/>
              <a:gd name="T44" fmla="*/ 200 w 549"/>
              <a:gd name="T45" fmla="*/ 564 h 575"/>
              <a:gd name="T46" fmla="*/ 386 w 549"/>
              <a:gd name="T47" fmla="*/ 528 h 575"/>
              <a:gd name="T48" fmla="*/ 488 w 549"/>
              <a:gd name="T49" fmla="*/ 468 h 575"/>
              <a:gd name="T50" fmla="*/ 514 w 549"/>
              <a:gd name="T51" fmla="*/ 427 h 575"/>
              <a:gd name="T52" fmla="*/ 536 w 549"/>
              <a:gd name="T53" fmla="*/ 327 h 575"/>
              <a:gd name="T54" fmla="*/ 523 w 549"/>
              <a:gd name="T55" fmla="*/ 121 h 575"/>
              <a:gd name="T56" fmla="*/ 483 w 549"/>
              <a:gd name="T57" fmla="*/ 56 h 575"/>
              <a:gd name="T58" fmla="*/ 430 w 549"/>
              <a:gd name="T59" fmla="*/ 27 h 575"/>
              <a:gd name="T60" fmla="*/ 336 w 549"/>
              <a:gd name="T61" fmla="*/ 10 h 575"/>
              <a:gd name="T62" fmla="*/ 234 w 549"/>
              <a:gd name="T63" fmla="*/ 14 h 575"/>
              <a:gd name="T64" fmla="*/ 202 w 549"/>
              <a:gd name="T65" fmla="*/ 23 h 575"/>
              <a:gd name="T66" fmla="*/ 297 w 549"/>
              <a:gd name="T67" fmla="*/ 0 h 575"/>
              <a:gd name="T68" fmla="*/ 382 w 549"/>
              <a:gd name="T69" fmla="*/ 7 h 575"/>
              <a:gd name="T70" fmla="*/ 500 w 549"/>
              <a:gd name="T71" fmla="*/ 61 h 575"/>
              <a:gd name="T72" fmla="*/ 543 w 549"/>
              <a:gd name="T73" fmla="*/ 179 h 575"/>
              <a:gd name="T74" fmla="*/ 548 w 549"/>
              <a:gd name="T75" fmla="*/ 282 h 575"/>
              <a:gd name="T76" fmla="*/ 528 w 549"/>
              <a:gd name="T77" fmla="*/ 416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49" h="575">
                <a:moveTo>
                  <a:pt x="493" y="474"/>
                </a:moveTo>
                <a:cubicBezTo>
                  <a:pt x="475" y="493"/>
                  <a:pt x="455" y="506"/>
                  <a:pt x="436" y="515"/>
                </a:cubicBezTo>
                <a:cubicBezTo>
                  <a:pt x="417" y="525"/>
                  <a:pt x="399" y="532"/>
                  <a:pt x="382" y="538"/>
                </a:cubicBezTo>
                <a:cubicBezTo>
                  <a:pt x="350" y="551"/>
                  <a:pt x="322" y="559"/>
                  <a:pt x="299" y="565"/>
                </a:cubicBezTo>
                <a:cubicBezTo>
                  <a:pt x="276" y="570"/>
                  <a:pt x="256" y="573"/>
                  <a:pt x="240" y="574"/>
                </a:cubicBezTo>
                <a:cubicBezTo>
                  <a:pt x="232" y="575"/>
                  <a:pt x="224" y="574"/>
                  <a:pt x="218" y="574"/>
                </a:cubicBezTo>
                <a:cubicBezTo>
                  <a:pt x="211" y="574"/>
                  <a:pt x="204" y="574"/>
                  <a:pt x="198" y="573"/>
                </a:cubicBezTo>
                <a:cubicBezTo>
                  <a:pt x="186" y="572"/>
                  <a:pt x="175" y="569"/>
                  <a:pt x="165" y="567"/>
                </a:cubicBezTo>
                <a:cubicBezTo>
                  <a:pt x="155" y="564"/>
                  <a:pt x="146" y="561"/>
                  <a:pt x="138" y="557"/>
                </a:cubicBezTo>
                <a:cubicBezTo>
                  <a:pt x="121" y="549"/>
                  <a:pt x="104" y="539"/>
                  <a:pt x="86" y="524"/>
                </a:cubicBezTo>
                <a:cubicBezTo>
                  <a:pt x="66" y="507"/>
                  <a:pt x="48" y="484"/>
                  <a:pt x="34" y="460"/>
                </a:cubicBezTo>
                <a:cubicBezTo>
                  <a:pt x="20" y="435"/>
                  <a:pt x="10" y="407"/>
                  <a:pt x="5" y="379"/>
                </a:cubicBezTo>
                <a:cubicBezTo>
                  <a:pt x="1" y="357"/>
                  <a:pt x="0" y="333"/>
                  <a:pt x="2" y="310"/>
                </a:cubicBezTo>
                <a:cubicBezTo>
                  <a:pt x="3" y="288"/>
                  <a:pt x="8" y="266"/>
                  <a:pt x="13" y="247"/>
                </a:cubicBezTo>
                <a:cubicBezTo>
                  <a:pt x="25" y="201"/>
                  <a:pt x="45" y="162"/>
                  <a:pt x="67" y="130"/>
                </a:cubicBezTo>
                <a:cubicBezTo>
                  <a:pt x="76" y="116"/>
                  <a:pt x="89" y="100"/>
                  <a:pt x="103" y="84"/>
                </a:cubicBezTo>
                <a:cubicBezTo>
                  <a:pt x="118" y="68"/>
                  <a:pt x="135" y="53"/>
                  <a:pt x="153" y="43"/>
                </a:cubicBezTo>
                <a:cubicBezTo>
                  <a:pt x="162" y="37"/>
                  <a:pt x="171" y="34"/>
                  <a:pt x="179" y="31"/>
                </a:cubicBezTo>
                <a:cubicBezTo>
                  <a:pt x="184" y="30"/>
                  <a:pt x="188" y="29"/>
                  <a:pt x="192" y="28"/>
                </a:cubicBezTo>
                <a:cubicBezTo>
                  <a:pt x="194" y="28"/>
                  <a:pt x="195" y="27"/>
                  <a:pt x="197" y="27"/>
                </a:cubicBezTo>
                <a:cubicBezTo>
                  <a:pt x="199" y="27"/>
                  <a:pt x="201" y="27"/>
                  <a:pt x="202" y="27"/>
                </a:cubicBezTo>
                <a:cubicBezTo>
                  <a:pt x="206" y="27"/>
                  <a:pt x="209" y="27"/>
                  <a:pt x="211" y="27"/>
                </a:cubicBezTo>
                <a:cubicBezTo>
                  <a:pt x="214" y="27"/>
                  <a:pt x="216" y="28"/>
                  <a:pt x="218" y="28"/>
                </a:cubicBezTo>
                <a:cubicBezTo>
                  <a:pt x="222" y="29"/>
                  <a:pt x="224" y="29"/>
                  <a:pt x="224" y="30"/>
                </a:cubicBezTo>
                <a:cubicBezTo>
                  <a:pt x="224" y="30"/>
                  <a:pt x="222" y="30"/>
                  <a:pt x="220" y="30"/>
                </a:cubicBezTo>
                <a:cubicBezTo>
                  <a:pt x="218" y="30"/>
                  <a:pt x="214" y="30"/>
                  <a:pt x="210" y="31"/>
                </a:cubicBezTo>
                <a:cubicBezTo>
                  <a:pt x="202" y="31"/>
                  <a:pt x="191" y="33"/>
                  <a:pt x="178" y="38"/>
                </a:cubicBezTo>
                <a:cubicBezTo>
                  <a:pt x="166" y="43"/>
                  <a:pt x="152" y="51"/>
                  <a:pt x="140" y="61"/>
                </a:cubicBezTo>
                <a:cubicBezTo>
                  <a:pt x="127" y="71"/>
                  <a:pt x="115" y="83"/>
                  <a:pt x="105" y="95"/>
                </a:cubicBezTo>
                <a:cubicBezTo>
                  <a:pt x="95" y="107"/>
                  <a:pt x="85" y="120"/>
                  <a:pt x="76" y="134"/>
                </a:cubicBezTo>
                <a:cubicBezTo>
                  <a:pt x="71" y="140"/>
                  <a:pt x="67" y="148"/>
                  <a:pt x="62" y="155"/>
                </a:cubicBezTo>
                <a:cubicBezTo>
                  <a:pt x="58" y="162"/>
                  <a:pt x="54" y="169"/>
                  <a:pt x="50" y="177"/>
                </a:cubicBezTo>
                <a:cubicBezTo>
                  <a:pt x="42" y="192"/>
                  <a:pt x="35" y="207"/>
                  <a:pt x="29" y="223"/>
                </a:cubicBezTo>
                <a:cubicBezTo>
                  <a:pt x="23" y="239"/>
                  <a:pt x="19" y="255"/>
                  <a:pt x="15" y="271"/>
                </a:cubicBezTo>
                <a:cubicBezTo>
                  <a:pt x="12" y="288"/>
                  <a:pt x="10" y="305"/>
                  <a:pt x="9" y="322"/>
                </a:cubicBezTo>
                <a:cubicBezTo>
                  <a:pt x="8" y="339"/>
                  <a:pt x="10" y="355"/>
                  <a:pt x="12" y="369"/>
                </a:cubicBezTo>
                <a:cubicBezTo>
                  <a:pt x="17" y="401"/>
                  <a:pt x="28" y="432"/>
                  <a:pt x="45" y="460"/>
                </a:cubicBezTo>
                <a:cubicBezTo>
                  <a:pt x="48" y="465"/>
                  <a:pt x="48" y="465"/>
                  <a:pt x="48" y="465"/>
                </a:cubicBezTo>
                <a:cubicBezTo>
                  <a:pt x="51" y="470"/>
                  <a:pt x="51" y="470"/>
                  <a:pt x="51" y="470"/>
                </a:cubicBezTo>
                <a:cubicBezTo>
                  <a:pt x="54" y="474"/>
                  <a:pt x="56" y="477"/>
                  <a:pt x="58" y="480"/>
                </a:cubicBezTo>
                <a:cubicBezTo>
                  <a:pt x="63" y="487"/>
                  <a:pt x="68" y="493"/>
                  <a:pt x="74" y="499"/>
                </a:cubicBezTo>
                <a:cubicBezTo>
                  <a:pt x="79" y="505"/>
                  <a:pt x="85" y="511"/>
                  <a:pt x="91" y="516"/>
                </a:cubicBezTo>
                <a:cubicBezTo>
                  <a:pt x="94" y="519"/>
                  <a:pt x="97" y="521"/>
                  <a:pt x="100" y="524"/>
                </a:cubicBezTo>
                <a:cubicBezTo>
                  <a:pt x="105" y="528"/>
                  <a:pt x="105" y="528"/>
                  <a:pt x="105" y="528"/>
                </a:cubicBezTo>
                <a:cubicBezTo>
                  <a:pt x="107" y="529"/>
                  <a:pt x="109" y="530"/>
                  <a:pt x="110" y="531"/>
                </a:cubicBezTo>
                <a:cubicBezTo>
                  <a:pt x="137" y="550"/>
                  <a:pt x="168" y="561"/>
                  <a:pt x="200" y="564"/>
                </a:cubicBezTo>
                <a:cubicBezTo>
                  <a:pt x="233" y="567"/>
                  <a:pt x="265" y="563"/>
                  <a:pt x="297" y="556"/>
                </a:cubicBezTo>
                <a:cubicBezTo>
                  <a:pt x="328" y="548"/>
                  <a:pt x="360" y="538"/>
                  <a:pt x="386" y="528"/>
                </a:cubicBezTo>
                <a:cubicBezTo>
                  <a:pt x="414" y="518"/>
                  <a:pt x="445" y="505"/>
                  <a:pt x="470" y="484"/>
                </a:cubicBezTo>
                <a:cubicBezTo>
                  <a:pt x="477" y="479"/>
                  <a:pt x="483" y="474"/>
                  <a:pt x="488" y="468"/>
                </a:cubicBezTo>
                <a:cubicBezTo>
                  <a:pt x="494" y="462"/>
                  <a:pt x="499" y="455"/>
                  <a:pt x="503" y="448"/>
                </a:cubicBezTo>
                <a:cubicBezTo>
                  <a:pt x="507" y="441"/>
                  <a:pt x="511" y="434"/>
                  <a:pt x="514" y="427"/>
                </a:cubicBezTo>
                <a:cubicBezTo>
                  <a:pt x="518" y="420"/>
                  <a:pt x="520" y="412"/>
                  <a:pt x="523" y="405"/>
                </a:cubicBezTo>
                <a:cubicBezTo>
                  <a:pt x="531" y="375"/>
                  <a:pt x="534" y="353"/>
                  <a:pt x="536" y="327"/>
                </a:cubicBezTo>
                <a:cubicBezTo>
                  <a:pt x="538" y="301"/>
                  <a:pt x="540" y="270"/>
                  <a:pt x="539" y="223"/>
                </a:cubicBezTo>
                <a:cubicBezTo>
                  <a:pt x="536" y="177"/>
                  <a:pt x="531" y="146"/>
                  <a:pt x="523" y="121"/>
                </a:cubicBezTo>
                <a:cubicBezTo>
                  <a:pt x="519" y="109"/>
                  <a:pt x="514" y="98"/>
                  <a:pt x="508" y="87"/>
                </a:cubicBezTo>
                <a:cubicBezTo>
                  <a:pt x="502" y="76"/>
                  <a:pt x="494" y="66"/>
                  <a:pt x="483" y="56"/>
                </a:cubicBezTo>
                <a:cubicBezTo>
                  <a:pt x="477" y="50"/>
                  <a:pt x="470" y="45"/>
                  <a:pt x="462" y="40"/>
                </a:cubicBezTo>
                <a:cubicBezTo>
                  <a:pt x="453" y="35"/>
                  <a:pt x="442" y="30"/>
                  <a:pt x="430" y="27"/>
                </a:cubicBezTo>
                <a:cubicBezTo>
                  <a:pt x="418" y="23"/>
                  <a:pt x="404" y="20"/>
                  <a:pt x="389" y="17"/>
                </a:cubicBezTo>
                <a:cubicBezTo>
                  <a:pt x="373" y="15"/>
                  <a:pt x="355" y="13"/>
                  <a:pt x="336" y="10"/>
                </a:cubicBezTo>
                <a:cubicBezTo>
                  <a:pt x="317" y="9"/>
                  <a:pt x="298" y="7"/>
                  <a:pt x="281" y="8"/>
                </a:cubicBezTo>
                <a:cubicBezTo>
                  <a:pt x="264" y="8"/>
                  <a:pt x="248" y="10"/>
                  <a:pt x="234" y="14"/>
                </a:cubicBezTo>
                <a:cubicBezTo>
                  <a:pt x="208" y="21"/>
                  <a:pt x="193" y="33"/>
                  <a:pt x="192" y="32"/>
                </a:cubicBezTo>
                <a:cubicBezTo>
                  <a:pt x="192" y="31"/>
                  <a:pt x="196" y="28"/>
                  <a:pt x="202" y="23"/>
                </a:cubicBezTo>
                <a:cubicBezTo>
                  <a:pt x="209" y="18"/>
                  <a:pt x="219" y="13"/>
                  <a:pt x="230" y="9"/>
                </a:cubicBezTo>
                <a:cubicBezTo>
                  <a:pt x="253" y="1"/>
                  <a:pt x="282" y="0"/>
                  <a:pt x="297" y="0"/>
                </a:cubicBezTo>
                <a:cubicBezTo>
                  <a:pt x="314" y="0"/>
                  <a:pt x="329" y="1"/>
                  <a:pt x="343" y="3"/>
                </a:cubicBezTo>
                <a:cubicBezTo>
                  <a:pt x="357" y="4"/>
                  <a:pt x="370" y="6"/>
                  <a:pt x="382" y="7"/>
                </a:cubicBezTo>
                <a:cubicBezTo>
                  <a:pt x="406" y="11"/>
                  <a:pt x="426" y="16"/>
                  <a:pt x="446" y="24"/>
                </a:cubicBezTo>
                <a:cubicBezTo>
                  <a:pt x="465" y="32"/>
                  <a:pt x="484" y="43"/>
                  <a:pt x="500" y="61"/>
                </a:cubicBezTo>
                <a:cubicBezTo>
                  <a:pt x="515" y="80"/>
                  <a:pt x="527" y="104"/>
                  <a:pt x="535" y="136"/>
                </a:cubicBezTo>
                <a:cubicBezTo>
                  <a:pt x="539" y="151"/>
                  <a:pt x="541" y="165"/>
                  <a:pt x="543" y="179"/>
                </a:cubicBezTo>
                <a:cubicBezTo>
                  <a:pt x="544" y="192"/>
                  <a:pt x="546" y="204"/>
                  <a:pt x="546" y="215"/>
                </a:cubicBezTo>
                <a:cubicBezTo>
                  <a:pt x="548" y="238"/>
                  <a:pt x="549" y="259"/>
                  <a:pt x="548" y="282"/>
                </a:cubicBezTo>
                <a:cubicBezTo>
                  <a:pt x="547" y="305"/>
                  <a:pt x="546" y="331"/>
                  <a:pt x="541" y="363"/>
                </a:cubicBezTo>
                <a:cubicBezTo>
                  <a:pt x="538" y="379"/>
                  <a:pt x="534" y="396"/>
                  <a:pt x="528" y="416"/>
                </a:cubicBezTo>
                <a:cubicBezTo>
                  <a:pt x="521" y="435"/>
                  <a:pt x="510" y="456"/>
                  <a:pt x="493" y="474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稻壳儿春秋广告/盗版必究        原创来源：http://chn.docer.com/works?userid=199329941#!/work_time"/>
          <p:cNvSpPr/>
          <p:nvPr/>
        </p:nvSpPr>
        <p:spPr bwMode="auto">
          <a:xfrm>
            <a:off x="4508223" y="2080519"/>
            <a:ext cx="1126065" cy="1181733"/>
          </a:xfrm>
          <a:custGeom>
            <a:avLst/>
            <a:gdLst>
              <a:gd name="T0" fmla="*/ 436 w 549"/>
              <a:gd name="T1" fmla="*/ 515 h 575"/>
              <a:gd name="T2" fmla="*/ 299 w 549"/>
              <a:gd name="T3" fmla="*/ 565 h 575"/>
              <a:gd name="T4" fmla="*/ 218 w 549"/>
              <a:gd name="T5" fmla="*/ 574 h 575"/>
              <a:gd name="T6" fmla="*/ 165 w 549"/>
              <a:gd name="T7" fmla="*/ 567 h 575"/>
              <a:gd name="T8" fmla="*/ 86 w 549"/>
              <a:gd name="T9" fmla="*/ 524 h 575"/>
              <a:gd name="T10" fmla="*/ 5 w 549"/>
              <a:gd name="T11" fmla="*/ 379 h 575"/>
              <a:gd name="T12" fmla="*/ 13 w 549"/>
              <a:gd name="T13" fmla="*/ 247 h 575"/>
              <a:gd name="T14" fmla="*/ 103 w 549"/>
              <a:gd name="T15" fmla="*/ 84 h 575"/>
              <a:gd name="T16" fmla="*/ 179 w 549"/>
              <a:gd name="T17" fmla="*/ 31 h 575"/>
              <a:gd name="T18" fmla="*/ 197 w 549"/>
              <a:gd name="T19" fmla="*/ 27 h 575"/>
              <a:gd name="T20" fmla="*/ 211 w 549"/>
              <a:gd name="T21" fmla="*/ 27 h 575"/>
              <a:gd name="T22" fmla="*/ 224 w 549"/>
              <a:gd name="T23" fmla="*/ 30 h 575"/>
              <a:gd name="T24" fmla="*/ 210 w 549"/>
              <a:gd name="T25" fmla="*/ 31 h 575"/>
              <a:gd name="T26" fmla="*/ 140 w 549"/>
              <a:gd name="T27" fmla="*/ 61 h 575"/>
              <a:gd name="T28" fmla="*/ 76 w 549"/>
              <a:gd name="T29" fmla="*/ 134 h 575"/>
              <a:gd name="T30" fmla="*/ 50 w 549"/>
              <a:gd name="T31" fmla="*/ 177 h 575"/>
              <a:gd name="T32" fmla="*/ 15 w 549"/>
              <a:gd name="T33" fmla="*/ 271 h 575"/>
              <a:gd name="T34" fmla="*/ 12 w 549"/>
              <a:gd name="T35" fmla="*/ 369 h 575"/>
              <a:gd name="T36" fmla="*/ 48 w 549"/>
              <a:gd name="T37" fmla="*/ 465 h 575"/>
              <a:gd name="T38" fmla="*/ 58 w 549"/>
              <a:gd name="T39" fmla="*/ 480 h 575"/>
              <a:gd name="T40" fmla="*/ 91 w 549"/>
              <a:gd name="T41" fmla="*/ 516 h 575"/>
              <a:gd name="T42" fmla="*/ 105 w 549"/>
              <a:gd name="T43" fmla="*/ 528 h 575"/>
              <a:gd name="T44" fmla="*/ 200 w 549"/>
              <a:gd name="T45" fmla="*/ 564 h 575"/>
              <a:gd name="T46" fmla="*/ 386 w 549"/>
              <a:gd name="T47" fmla="*/ 528 h 575"/>
              <a:gd name="T48" fmla="*/ 488 w 549"/>
              <a:gd name="T49" fmla="*/ 468 h 575"/>
              <a:gd name="T50" fmla="*/ 514 w 549"/>
              <a:gd name="T51" fmla="*/ 427 h 575"/>
              <a:gd name="T52" fmla="*/ 536 w 549"/>
              <a:gd name="T53" fmla="*/ 327 h 575"/>
              <a:gd name="T54" fmla="*/ 523 w 549"/>
              <a:gd name="T55" fmla="*/ 121 h 575"/>
              <a:gd name="T56" fmla="*/ 483 w 549"/>
              <a:gd name="T57" fmla="*/ 56 h 575"/>
              <a:gd name="T58" fmla="*/ 430 w 549"/>
              <a:gd name="T59" fmla="*/ 27 h 575"/>
              <a:gd name="T60" fmla="*/ 336 w 549"/>
              <a:gd name="T61" fmla="*/ 10 h 575"/>
              <a:gd name="T62" fmla="*/ 234 w 549"/>
              <a:gd name="T63" fmla="*/ 14 h 575"/>
              <a:gd name="T64" fmla="*/ 202 w 549"/>
              <a:gd name="T65" fmla="*/ 23 h 575"/>
              <a:gd name="T66" fmla="*/ 297 w 549"/>
              <a:gd name="T67" fmla="*/ 0 h 575"/>
              <a:gd name="T68" fmla="*/ 382 w 549"/>
              <a:gd name="T69" fmla="*/ 7 h 575"/>
              <a:gd name="T70" fmla="*/ 500 w 549"/>
              <a:gd name="T71" fmla="*/ 61 h 575"/>
              <a:gd name="T72" fmla="*/ 543 w 549"/>
              <a:gd name="T73" fmla="*/ 179 h 575"/>
              <a:gd name="T74" fmla="*/ 548 w 549"/>
              <a:gd name="T75" fmla="*/ 282 h 575"/>
              <a:gd name="T76" fmla="*/ 528 w 549"/>
              <a:gd name="T77" fmla="*/ 416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49" h="575">
                <a:moveTo>
                  <a:pt x="493" y="474"/>
                </a:moveTo>
                <a:cubicBezTo>
                  <a:pt x="475" y="493"/>
                  <a:pt x="455" y="506"/>
                  <a:pt x="436" y="515"/>
                </a:cubicBezTo>
                <a:cubicBezTo>
                  <a:pt x="417" y="525"/>
                  <a:pt x="399" y="532"/>
                  <a:pt x="382" y="538"/>
                </a:cubicBezTo>
                <a:cubicBezTo>
                  <a:pt x="350" y="551"/>
                  <a:pt x="322" y="559"/>
                  <a:pt x="299" y="565"/>
                </a:cubicBezTo>
                <a:cubicBezTo>
                  <a:pt x="276" y="570"/>
                  <a:pt x="256" y="573"/>
                  <a:pt x="240" y="574"/>
                </a:cubicBezTo>
                <a:cubicBezTo>
                  <a:pt x="232" y="575"/>
                  <a:pt x="224" y="574"/>
                  <a:pt x="218" y="574"/>
                </a:cubicBezTo>
                <a:cubicBezTo>
                  <a:pt x="211" y="574"/>
                  <a:pt x="204" y="574"/>
                  <a:pt x="198" y="573"/>
                </a:cubicBezTo>
                <a:cubicBezTo>
                  <a:pt x="186" y="572"/>
                  <a:pt x="175" y="569"/>
                  <a:pt x="165" y="567"/>
                </a:cubicBezTo>
                <a:cubicBezTo>
                  <a:pt x="155" y="564"/>
                  <a:pt x="146" y="561"/>
                  <a:pt x="138" y="557"/>
                </a:cubicBezTo>
                <a:cubicBezTo>
                  <a:pt x="121" y="549"/>
                  <a:pt x="104" y="539"/>
                  <a:pt x="86" y="524"/>
                </a:cubicBezTo>
                <a:cubicBezTo>
                  <a:pt x="66" y="507"/>
                  <a:pt x="48" y="484"/>
                  <a:pt x="34" y="460"/>
                </a:cubicBezTo>
                <a:cubicBezTo>
                  <a:pt x="20" y="435"/>
                  <a:pt x="10" y="407"/>
                  <a:pt x="5" y="379"/>
                </a:cubicBezTo>
                <a:cubicBezTo>
                  <a:pt x="1" y="357"/>
                  <a:pt x="0" y="333"/>
                  <a:pt x="2" y="310"/>
                </a:cubicBezTo>
                <a:cubicBezTo>
                  <a:pt x="3" y="288"/>
                  <a:pt x="8" y="266"/>
                  <a:pt x="13" y="247"/>
                </a:cubicBezTo>
                <a:cubicBezTo>
                  <a:pt x="25" y="201"/>
                  <a:pt x="45" y="162"/>
                  <a:pt x="67" y="130"/>
                </a:cubicBezTo>
                <a:cubicBezTo>
                  <a:pt x="76" y="116"/>
                  <a:pt x="89" y="100"/>
                  <a:pt x="103" y="84"/>
                </a:cubicBezTo>
                <a:cubicBezTo>
                  <a:pt x="118" y="68"/>
                  <a:pt x="135" y="53"/>
                  <a:pt x="153" y="43"/>
                </a:cubicBezTo>
                <a:cubicBezTo>
                  <a:pt x="162" y="37"/>
                  <a:pt x="171" y="34"/>
                  <a:pt x="179" y="31"/>
                </a:cubicBezTo>
                <a:cubicBezTo>
                  <a:pt x="184" y="30"/>
                  <a:pt x="188" y="29"/>
                  <a:pt x="192" y="28"/>
                </a:cubicBezTo>
                <a:cubicBezTo>
                  <a:pt x="194" y="28"/>
                  <a:pt x="195" y="27"/>
                  <a:pt x="197" y="27"/>
                </a:cubicBezTo>
                <a:cubicBezTo>
                  <a:pt x="199" y="27"/>
                  <a:pt x="201" y="27"/>
                  <a:pt x="202" y="27"/>
                </a:cubicBezTo>
                <a:cubicBezTo>
                  <a:pt x="206" y="27"/>
                  <a:pt x="209" y="27"/>
                  <a:pt x="211" y="27"/>
                </a:cubicBezTo>
                <a:cubicBezTo>
                  <a:pt x="214" y="27"/>
                  <a:pt x="216" y="28"/>
                  <a:pt x="218" y="28"/>
                </a:cubicBezTo>
                <a:cubicBezTo>
                  <a:pt x="222" y="29"/>
                  <a:pt x="224" y="29"/>
                  <a:pt x="224" y="30"/>
                </a:cubicBezTo>
                <a:cubicBezTo>
                  <a:pt x="224" y="30"/>
                  <a:pt x="222" y="30"/>
                  <a:pt x="220" y="30"/>
                </a:cubicBezTo>
                <a:cubicBezTo>
                  <a:pt x="218" y="30"/>
                  <a:pt x="214" y="30"/>
                  <a:pt x="210" y="31"/>
                </a:cubicBezTo>
                <a:cubicBezTo>
                  <a:pt x="202" y="31"/>
                  <a:pt x="191" y="33"/>
                  <a:pt x="178" y="38"/>
                </a:cubicBezTo>
                <a:cubicBezTo>
                  <a:pt x="166" y="43"/>
                  <a:pt x="152" y="51"/>
                  <a:pt x="140" y="61"/>
                </a:cubicBezTo>
                <a:cubicBezTo>
                  <a:pt x="127" y="71"/>
                  <a:pt x="115" y="83"/>
                  <a:pt x="105" y="95"/>
                </a:cubicBezTo>
                <a:cubicBezTo>
                  <a:pt x="95" y="107"/>
                  <a:pt x="85" y="120"/>
                  <a:pt x="76" y="134"/>
                </a:cubicBezTo>
                <a:cubicBezTo>
                  <a:pt x="71" y="140"/>
                  <a:pt x="67" y="148"/>
                  <a:pt x="62" y="155"/>
                </a:cubicBezTo>
                <a:cubicBezTo>
                  <a:pt x="58" y="162"/>
                  <a:pt x="54" y="169"/>
                  <a:pt x="50" y="177"/>
                </a:cubicBezTo>
                <a:cubicBezTo>
                  <a:pt x="42" y="192"/>
                  <a:pt x="35" y="207"/>
                  <a:pt x="29" y="223"/>
                </a:cubicBezTo>
                <a:cubicBezTo>
                  <a:pt x="23" y="239"/>
                  <a:pt x="19" y="255"/>
                  <a:pt x="15" y="271"/>
                </a:cubicBezTo>
                <a:cubicBezTo>
                  <a:pt x="12" y="288"/>
                  <a:pt x="10" y="305"/>
                  <a:pt x="9" y="322"/>
                </a:cubicBezTo>
                <a:cubicBezTo>
                  <a:pt x="8" y="339"/>
                  <a:pt x="10" y="355"/>
                  <a:pt x="12" y="369"/>
                </a:cubicBezTo>
                <a:cubicBezTo>
                  <a:pt x="17" y="401"/>
                  <a:pt x="28" y="432"/>
                  <a:pt x="45" y="460"/>
                </a:cubicBezTo>
                <a:cubicBezTo>
                  <a:pt x="48" y="465"/>
                  <a:pt x="48" y="465"/>
                  <a:pt x="48" y="465"/>
                </a:cubicBezTo>
                <a:cubicBezTo>
                  <a:pt x="51" y="470"/>
                  <a:pt x="51" y="470"/>
                  <a:pt x="51" y="470"/>
                </a:cubicBezTo>
                <a:cubicBezTo>
                  <a:pt x="54" y="474"/>
                  <a:pt x="56" y="477"/>
                  <a:pt x="58" y="480"/>
                </a:cubicBezTo>
                <a:cubicBezTo>
                  <a:pt x="63" y="487"/>
                  <a:pt x="68" y="493"/>
                  <a:pt x="74" y="499"/>
                </a:cubicBezTo>
                <a:cubicBezTo>
                  <a:pt x="79" y="505"/>
                  <a:pt x="85" y="511"/>
                  <a:pt x="91" y="516"/>
                </a:cubicBezTo>
                <a:cubicBezTo>
                  <a:pt x="94" y="519"/>
                  <a:pt x="97" y="521"/>
                  <a:pt x="100" y="524"/>
                </a:cubicBezTo>
                <a:cubicBezTo>
                  <a:pt x="105" y="528"/>
                  <a:pt x="105" y="528"/>
                  <a:pt x="105" y="528"/>
                </a:cubicBezTo>
                <a:cubicBezTo>
                  <a:pt x="107" y="529"/>
                  <a:pt x="109" y="530"/>
                  <a:pt x="110" y="531"/>
                </a:cubicBezTo>
                <a:cubicBezTo>
                  <a:pt x="137" y="550"/>
                  <a:pt x="168" y="561"/>
                  <a:pt x="200" y="564"/>
                </a:cubicBezTo>
                <a:cubicBezTo>
                  <a:pt x="233" y="567"/>
                  <a:pt x="265" y="563"/>
                  <a:pt x="297" y="556"/>
                </a:cubicBezTo>
                <a:cubicBezTo>
                  <a:pt x="328" y="548"/>
                  <a:pt x="360" y="538"/>
                  <a:pt x="386" y="528"/>
                </a:cubicBezTo>
                <a:cubicBezTo>
                  <a:pt x="414" y="518"/>
                  <a:pt x="445" y="505"/>
                  <a:pt x="470" y="484"/>
                </a:cubicBezTo>
                <a:cubicBezTo>
                  <a:pt x="477" y="479"/>
                  <a:pt x="483" y="474"/>
                  <a:pt x="488" y="468"/>
                </a:cubicBezTo>
                <a:cubicBezTo>
                  <a:pt x="494" y="462"/>
                  <a:pt x="499" y="455"/>
                  <a:pt x="503" y="448"/>
                </a:cubicBezTo>
                <a:cubicBezTo>
                  <a:pt x="507" y="441"/>
                  <a:pt x="511" y="434"/>
                  <a:pt x="514" y="427"/>
                </a:cubicBezTo>
                <a:cubicBezTo>
                  <a:pt x="518" y="420"/>
                  <a:pt x="520" y="412"/>
                  <a:pt x="523" y="405"/>
                </a:cubicBezTo>
                <a:cubicBezTo>
                  <a:pt x="531" y="375"/>
                  <a:pt x="534" y="353"/>
                  <a:pt x="536" y="327"/>
                </a:cubicBezTo>
                <a:cubicBezTo>
                  <a:pt x="538" y="301"/>
                  <a:pt x="540" y="270"/>
                  <a:pt x="539" y="223"/>
                </a:cubicBezTo>
                <a:cubicBezTo>
                  <a:pt x="536" y="177"/>
                  <a:pt x="531" y="146"/>
                  <a:pt x="523" y="121"/>
                </a:cubicBezTo>
                <a:cubicBezTo>
                  <a:pt x="519" y="109"/>
                  <a:pt x="514" y="98"/>
                  <a:pt x="508" y="87"/>
                </a:cubicBezTo>
                <a:cubicBezTo>
                  <a:pt x="502" y="76"/>
                  <a:pt x="494" y="66"/>
                  <a:pt x="483" y="56"/>
                </a:cubicBezTo>
                <a:cubicBezTo>
                  <a:pt x="477" y="50"/>
                  <a:pt x="470" y="45"/>
                  <a:pt x="462" y="40"/>
                </a:cubicBezTo>
                <a:cubicBezTo>
                  <a:pt x="453" y="35"/>
                  <a:pt x="442" y="30"/>
                  <a:pt x="430" y="27"/>
                </a:cubicBezTo>
                <a:cubicBezTo>
                  <a:pt x="418" y="23"/>
                  <a:pt x="404" y="20"/>
                  <a:pt x="389" y="17"/>
                </a:cubicBezTo>
                <a:cubicBezTo>
                  <a:pt x="373" y="15"/>
                  <a:pt x="355" y="13"/>
                  <a:pt x="336" y="10"/>
                </a:cubicBezTo>
                <a:cubicBezTo>
                  <a:pt x="317" y="9"/>
                  <a:pt x="298" y="7"/>
                  <a:pt x="281" y="8"/>
                </a:cubicBezTo>
                <a:cubicBezTo>
                  <a:pt x="264" y="8"/>
                  <a:pt x="248" y="10"/>
                  <a:pt x="234" y="14"/>
                </a:cubicBezTo>
                <a:cubicBezTo>
                  <a:pt x="208" y="21"/>
                  <a:pt x="193" y="33"/>
                  <a:pt x="192" y="32"/>
                </a:cubicBezTo>
                <a:cubicBezTo>
                  <a:pt x="192" y="31"/>
                  <a:pt x="196" y="28"/>
                  <a:pt x="202" y="23"/>
                </a:cubicBezTo>
                <a:cubicBezTo>
                  <a:pt x="209" y="18"/>
                  <a:pt x="219" y="13"/>
                  <a:pt x="230" y="9"/>
                </a:cubicBezTo>
                <a:cubicBezTo>
                  <a:pt x="253" y="1"/>
                  <a:pt x="282" y="0"/>
                  <a:pt x="297" y="0"/>
                </a:cubicBezTo>
                <a:cubicBezTo>
                  <a:pt x="314" y="0"/>
                  <a:pt x="329" y="1"/>
                  <a:pt x="343" y="3"/>
                </a:cubicBezTo>
                <a:cubicBezTo>
                  <a:pt x="357" y="4"/>
                  <a:pt x="370" y="6"/>
                  <a:pt x="382" y="7"/>
                </a:cubicBezTo>
                <a:cubicBezTo>
                  <a:pt x="406" y="11"/>
                  <a:pt x="426" y="16"/>
                  <a:pt x="446" y="24"/>
                </a:cubicBezTo>
                <a:cubicBezTo>
                  <a:pt x="465" y="32"/>
                  <a:pt x="484" y="43"/>
                  <a:pt x="500" y="61"/>
                </a:cubicBezTo>
                <a:cubicBezTo>
                  <a:pt x="515" y="80"/>
                  <a:pt x="527" y="104"/>
                  <a:pt x="535" y="136"/>
                </a:cubicBezTo>
                <a:cubicBezTo>
                  <a:pt x="539" y="151"/>
                  <a:pt x="541" y="165"/>
                  <a:pt x="543" y="179"/>
                </a:cubicBezTo>
                <a:cubicBezTo>
                  <a:pt x="544" y="192"/>
                  <a:pt x="546" y="204"/>
                  <a:pt x="546" y="215"/>
                </a:cubicBezTo>
                <a:cubicBezTo>
                  <a:pt x="548" y="238"/>
                  <a:pt x="549" y="259"/>
                  <a:pt x="548" y="282"/>
                </a:cubicBezTo>
                <a:cubicBezTo>
                  <a:pt x="547" y="305"/>
                  <a:pt x="546" y="331"/>
                  <a:pt x="541" y="363"/>
                </a:cubicBezTo>
                <a:cubicBezTo>
                  <a:pt x="538" y="379"/>
                  <a:pt x="534" y="396"/>
                  <a:pt x="528" y="416"/>
                </a:cubicBezTo>
                <a:cubicBezTo>
                  <a:pt x="521" y="435"/>
                  <a:pt x="510" y="456"/>
                  <a:pt x="493" y="474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稻壳儿春秋广告/盗版必究        原创来源：http://chn.docer.com/works?userid=199329941#!/work_time"/>
          <p:cNvSpPr/>
          <p:nvPr/>
        </p:nvSpPr>
        <p:spPr bwMode="auto">
          <a:xfrm>
            <a:off x="6557710" y="2080519"/>
            <a:ext cx="1126065" cy="1181733"/>
          </a:xfrm>
          <a:custGeom>
            <a:avLst/>
            <a:gdLst>
              <a:gd name="T0" fmla="*/ 436 w 549"/>
              <a:gd name="T1" fmla="*/ 515 h 575"/>
              <a:gd name="T2" fmla="*/ 299 w 549"/>
              <a:gd name="T3" fmla="*/ 565 h 575"/>
              <a:gd name="T4" fmla="*/ 218 w 549"/>
              <a:gd name="T5" fmla="*/ 574 h 575"/>
              <a:gd name="T6" fmla="*/ 165 w 549"/>
              <a:gd name="T7" fmla="*/ 567 h 575"/>
              <a:gd name="T8" fmla="*/ 86 w 549"/>
              <a:gd name="T9" fmla="*/ 524 h 575"/>
              <a:gd name="T10" fmla="*/ 5 w 549"/>
              <a:gd name="T11" fmla="*/ 379 h 575"/>
              <a:gd name="T12" fmla="*/ 13 w 549"/>
              <a:gd name="T13" fmla="*/ 247 h 575"/>
              <a:gd name="T14" fmla="*/ 103 w 549"/>
              <a:gd name="T15" fmla="*/ 84 h 575"/>
              <a:gd name="T16" fmla="*/ 179 w 549"/>
              <a:gd name="T17" fmla="*/ 31 h 575"/>
              <a:gd name="T18" fmla="*/ 197 w 549"/>
              <a:gd name="T19" fmla="*/ 27 h 575"/>
              <a:gd name="T20" fmla="*/ 211 w 549"/>
              <a:gd name="T21" fmla="*/ 27 h 575"/>
              <a:gd name="T22" fmla="*/ 224 w 549"/>
              <a:gd name="T23" fmla="*/ 30 h 575"/>
              <a:gd name="T24" fmla="*/ 210 w 549"/>
              <a:gd name="T25" fmla="*/ 31 h 575"/>
              <a:gd name="T26" fmla="*/ 140 w 549"/>
              <a:gd name="T27" fmla="*/ 61 h 575"/>
              <a:gd name="T28" fmla="*/ 76 w 549"/>
              <a:gd name="T29" fmla="*/ 134 h 575"/>
              <a:gd name="T30" fmla="*/ 50 w 549"/>
              <a:gd name="T31" fmla="*/ 177 h 575"/>
              <a:gd name="T32" fmla="*/ 15 w 549"/>
              <a:gd name="T33" fmla="*/ 271 h 575"/>
              <a:gd name="T34" fmla="*/ 12 w 549"/>
              <a:gd name="T35" fmla="*/ 369 h 575"/>
              <a:gd name="T36" fmla="*/ 48 w 549"/>
              <a:gd name="T37" fmla="*/ 465 h 575"/>
              <a:gd name="T38" fmla="*/ 58 w 549"/>
              <a:gd name="T39" fmla="*/ 480 h 575"/>
              <a:gd name="T40" fmla="*/ 91 w 549"/>
              <a:gd name="T41" fmla="*/ 516 h 575"/>
              <a:gd name="T42" fmla="*/ 105 w 549"/>
              <a:gd name="T43" fmla="*/ 528 h 575"/>
              <a:gd name="T44" fmla="*/ 200 w 549"/>
              <a:gd name="T45" fmla="*/ 564 h 575"/>
              <a:gd name="T46" fmla="*/ 386 w 549"/>
              <a:gd name="T47" fmla="*/ 528 h 575"/>
              <a:gd name="T48" fmla="*/ 488 w 549"/>
              <a:gd name="T49" fmla="*/ 468 h 575"/>
              <a:gd name="T50" fmla="*/ 514 w 549"/>
              <a:gd name="T51" fmla="*/ 427 h 575"/>
              <a:gd name="T52" fmla="*/ 536 w 549"/>
              <a:gd name="T53" fmla="*/ 327 h 575"/>
              <a:gd name="T54" fmla="*/ 523 w 549"/>
              <a:gd name="T55" fmla="*/ 121 h 575"/>
              <a:gd name="T56" fmla="*/ 483 w 549"/>
              <a:gd name="T57" fmla="*/ 56 h 575"/>
              <a:gd name="T58" fmla="*/ 430 w 549"/>
              <a:gd name="T59" fmla="*/ 27 h 575"/>
              <a:gd name="T60" fmla="*/ 336 w 549"/>
              <a:gd name="T61" fmla="*/ 10 h 575"/>
              <a:gd name="T62" fmla="*/ 234 w 549"/>
              <a:gd name="T63" fmla="*/ 14 h 575"/>
              <a:gd name="T64" fmla="*/ 202 w 549"/>
              <a:gd name="T65" fmla="*/ 23 h 575"/>
              <a:gd name="T66" fmla="*/ 297 w 549"/>
              <a:gd name="T67" fmla="*/ 0 h 575"/>
              <a:gd name="T68" fmla="*/ 382 w 549"/>
              <a:gd name="T69" fmla="*/ 7 h 575"/>
              <a:gd name="T70" fmla="*/ 500 w 549"/>
              <a:gd name="T71" fmla="*/ 61 h 575"/>
              <a:gd name="T72" fmla="*/ 543 w 549"/>
              <a:gd name="T73" fmla="*/ 179 h 575"/>
              <a:gd name="T74" fmla="*/ 548 w 549"/>
              <a:gd name="T75" fmla="*/ 282 h 575"/>
              <a:gd name="T76" fmla="*/ 528 w 549"/>
              <a:gd name="T77" fmla="*/ 416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49" h="575">
                <a:moveTo>
                  <a:pt x="493" y="474"/>
                </a:moveTo>
                <a:cubicBezTo>
                  <a:pt x="475" y="493"/>
                  <a:pt x="455" y="506"/>
                  <a:pt x="436" y="515"/>
                </a:cubicBezTo>
                <a:cubicBezTo>
                  <a:pt x="417" y="525"/>
                  <a:pt x="399" y="532"/>
                  <a:pt x="382" y="538"/>
                </a:cubicBezTo>
                <a:cubicBezTo>
                  <a:pt x="350" y="551"/>
                  <a:pt x="322" y="559"/>
                  <a:pt x="299" y="565"/>
                </a:cubicBezTo>
                <a:cubicBezTo>
                  <a:pt x="276" y="570"/>
                  <a:pt x="256" y="573"/>
                  <a:pt x="240" y="574"/>
                </a:cubicBezTo>
                <a:cubicBezTo>
                  <a:pt x="232" y="575"/>
                  <a:pt x="224" y="574"/>
                  <a:pt x="218" y="574"/>
                </a:cubicBezTo>
                <a:cubicBezTo>
                  <a:pt x="211" y="574"/>
                  <a:pt x="204" y="574"/>
                  <a:pt x="198" y="573"/>
                </a:cubicBezTo>
                <a:cubicBezTo>
                  <a:pt x="186" y="572"/>
                  <a:pt x="175" y="569"/>
                  <a:pt x="165" y="567"/>
                </a:cubicBezTo>
                <a:cubicBezTo>
                  <a:pt x="155" y="564"/>
                  <a:pt x="146" y="561"/>
                  <a:pt x="138" y="557"/>
                </a:cubicBezTo>
                <a:cubicBezTo>
                  <a:pt x="121" y="549"/>
                  <a:pt x="104" y="539"/>
                  <a:pt x="86" y="524"/>
                </a:cubicBezTo>
                <a:cubicBezTo>
                  <a:pt x="66" y="507"/>
                  <a:pt x="48" y="484"/>
                  <a:pt x="34" y="460"/>
                </a:cubicBezTo>
                <a:cubicBezTo>
                  <a:pt x="20" y="435"/>
                  <a:pt x="10" y="407"/>
                  <a:pt x="5" y="379"/>
                </a:cubicBezTo>
                <a:cubicBezTo>
                  <a:pt x="1" y="357"/>
                  <a:pt x="0" y="333"/>
                  <a:pt x="2" y="310"/>
                </a:cubicBezTo>
                <a:cubicBezTo>
                  <a:pt x="3" y="288"/>
                  <a:pt x="8" y="266"/>
                  <a:pt x="13" y="247"/>
                </a:cubicBezTo>
                <a:cubicBezTo>
                  <a:pt x="25" y="201"/>
                  <a:pt x="45" y="162"/>
                  <a:pt x="67" y="130"/>
                </a:cubicBezTo>
                <a:cubicBezTo>
                  <a:pt x="76" y="116"/>
                  <a:pt x="89" y="100"/>
                  <a:pt x="103" y="84"/>
                </a:cubicBezTo>
                <a:cubicBezTo>
                  <a:pt x="118" y="68"/>
                  <a:pt x="135" y="53"/>
                  <a:pt x="153" y="43"/>
                </a:cubicBezTo>
                <a:cubicBezTo>
                  <a:pt x="162" y="37"/>
                  <a:pt x="171" y="34"/>
                  <a:pt x="179" y="31"/>
                </a:cubicBezTo>
                <a:cubicBezTo>
                  <a:pt x="184" y="30"/>
                  <a:pt x="188" y="29"/>
                  <a:pt x="192" y="28"/>
                </a:cubicBezTo>
                <a:cubicBezTo>
                  <a:pt x="194" y="28"/>
                  <a:pt x="195" y="27"/>
                  <a:pt x="197" y="27"/>
                </a:cubicBezTo>
                <a:cubicBezTo>
                  <a:pt x="199" y="27"/>
                  <a:pt x="201" y="27"/>
                  <a:pt x="202" y="27"/>
                </a:cubicBezTo>
                <a:cubicBezTo>
                  <a:pt x="206" y="27"/>
                  <a:pt x="209" y="27"/>
                  <a:pt x="211" y="27"/>
                </a:cubicBezTo>
                <a:cubicBezTo>
                  <a:pt x="214" y="27"/>
                  <a:pt x="216" y="28"/>
                  <a:pt x="218" y="28"/>
                </a:cubicBezTo>
                <a:cubicBezTo>
                  <a:pt x="222" y="29"/>
                  <a:pt x="224" y="29"/>
                  <a:pt x="224" y="30"/>
                </a:cubicBezTo>
                <a:cubicBezTo>
                  <a:pt x="224" y="30"/>
                  <a:pt x="222" y="30"/>
                  <a:pt x="220" y="30"/>
                </a:cubicBezTo>
                <a:cubicBezTo>
                  <a:pt x="218" y="30"/>
                  <a:pt x="214" y="30"/>
                  <a:pt x="210" y="31"/>
                </a:cubicBezTo>
                <a:cubicBezTo>
                  <a:pt x="202" y="31"/>
                  <a:pt x="191" y="33"/>
                  <a:pt x="178" y="38"/>
                </a:cubicBezTo>
                <a:cubicBezTo>
                  <a:pt x="166" y="43"/>
                  <a:pt x="152" y="51"/>
                  <a:pt x="140" y="61"/>
                </a:cubicBezTo>
                <a:cubicBezTo>
                  <a:pt x="127" y="71"/>
                  <a:pt x="115" y="83"/>
                  <a:pt x="105" y="95"/>
                </a:cubicBezTo>
                <a:cubicBezTo>
                  <a:pt x="95" y="107"/>
                  <a:pt x="85" y="120"/>
                  <a:pt x="76" y="134"/>
                </a:cubicBezTo>
                <a:cubicBezTo>
                  <a:pt x="71" y="140"/>
                  <a:pt x="67" y="148"/>
                  <a:pt x="62" y="155"/>
                </a:cubicBezTo>
                <a:cubicBezTo>
                  <a:pt x="58" y="162"/>
                  <a:pt x="54" y="169"/>
                  <a:pt x="50" y="177"/>
                </a:cubicBezTo>
                <a:cubicBezTo>
                  <a:pt x="42" y="192"/>
                  <a:pt x="35" y="207"/>
                  <a:pt x="29" y="223"/>
                </a:cubicBezTo>
                <a:cubicBezTo>
                  <a:pt x="23" y="239"/>
                  <a:pt x="19" y="255"/>
                  <a:pt x="15" y="271"/>
                </a:cubicBezTo>
                <a:cubicBezTo>
                  <a:pt x="12" y="288"/>
                  <a:pt x="10" y="305"/>
                  <a:pt x="9" y="322"/>
                </a:cubicBezTo>
                <a:cubicBezTo>
                  <a:pt x="8" y="339"/>
                  <a:pt x="10" y="355"/>
                  <a:pt x="12" y="369"/>
                </a:cubicBezTo>
                <a:cubicBezTo>
                  <a:pt x="17" y="401"/>
                  <a:pt x="28" y="432"/>
                  <a:pt x="45" y="460"/>
                </a:cubicBezTo>
                <a:cubicBezTo>
                  <a:pt x="48" y="465"/>
                  <a:pt x="48" y="465"/>
                  <a:pt x="48" y="465"/>
                </a:cubicBezTo>
                <a:cubicBezTo>
                  <a:pt x="51" y="470"/>
                  <a:pt x="51" y="470"/>
                  <a:pt x="51" y="470"/>
                </a:cubicBezTo>
                <a:cubicBezTo>
                  <a:pt x="54" y="474"/>
                  <a:pt x="56" y="477"/>
                  <a:pt x="58" y="480"/>
                </a:cubicBezTo>
                <a:cubicBezTo>
                  <a:pt x="63" y="487"/>
                  <a:pt x="68" y="493"/>
                  <a:pt x="74" y="499"/>
                </a:cubicBezTo>
                <a:cubicBezTo>
                  <a:pt x="79" y="505"/>
                  <a:pt x="85" y="511"/>
                  <a:pt x="91" y="516"/>
                </a:cubicBezTo>
                <a:cubicBezTo>
                  <a:pt x="94" y="519"/>
                  <a:pt x="97" y="521"/>
                  <a:pt x="100" y="524"/>
                </a:cubicBezTo>
                <a:cubicBezTo>
                  <a:pt x="105" y="528"/>
                  <a:pt x="105" y="528"/>
                  <a:pt x="105" y="528"/>
                </a:cubicBezTo>
                <a:cubicBezTo>
                  <a:pt x="107" y="529"/>
                  <a:pt x="109" y="530"/>
                  <a:pt x="110" y="531"/>
                </a:cubicBezTo>
                <a:cubicBezTo>
                  <a:pt x="137" y="550"/>
                  <a:pt x="168" y="561"/>
                  <a:pt x="200" y="564"/>
                </a:cubicBezTo>
                <a:cubicBezTo>
                  <a:pt x="233" y="567"/>
                  <a:pt x="265" y="563"/>
                  <a:pt x="297" y="556"/>
                </a:cubicBezTo>
                <a:cubicBezTo>
                  <a:pt x="328" y="548"/>
                  <a:pt x="360" y="538"/>
                  <a:pt x="386" y="528"/>
                </a:cubicBezTo>
                <a:cubicBezTo>
                  <a:pt x="414" y="518"/>
                  <a:pt x="445" y="505"/>
                  <a:pt x="470" y="484"/>
                </a:cubicBezTo>
                <a:cubicBezTo>
                  <a:pt x="477" y="479"/>
                  <a:pt x="483" y="474"/>
                  <a:pt x="488" y="468"/>
                </a:cubicBezTo>
                <a:cubicBezTo>
                  <a:pt x="494" y="462"/>
                  <a:pt x="499" y="455"/>
                  <a:pt x="503" y="448"/>
                </a:cubicBezTo>
                <a:cubicBezTo>
                  <a:pt x="507" y="441"/>
                  <a:pt x="511" y="434"/>
                  <a:pt x="514" y="427"/>
                </a:cubicBezTo>
                <a:cubicBezTo>
                  <a:pt x="518" y="420"/>
                  <a:pt x="520" y="412"/>
                  <a:pt x="523" y="405"/>
                </a:cubicBezTo>
                <a:cubicBezTo>
                  <a:pt x="531" y="375"/>
                  <a:pt x="534" y="353"/>
                  <a:pt x="536" y="327"/>
                </a:cubicBezTo>
                <a:cubicBezTo>
                  <a:pt x="538" y="301"/>
                  <a:pt x="540" y="270"/>
                  <a:pt x="539" y="223"/>
                </a:cubicBezTo>
                <a:cubicBezTo>
                  <a:pt x="536" y="177"/>
                  <a:pt x="531" y="146"/>
                  <a:pt x="523" y="121"/>
                </a:cubicBezTo>
                <a:cubicBezTo>
                  <a:pt x="519" y="109"/>
                  <a:pt x="514" y="98"/>
                  <a:pt x="508" y="87"/>
                </a:cubicBezTo>
                <a:cubicBezTo>
                  <a:pt x="502" y="76"/>
                  <a:pt x="494" y="66"/>
                  <a:pt x="483" y="56"/>
                </a:cubicBezTo>
                <a:cubicBezTo>
                  <a:pt x="477" y="50"/>
                  <a:pt x="470" y="45"/>
                  <a:pt x="462" y="40"/>
                </a:cubicBezTo>
                <a:cubicBezTo>
                  <a:pt x="453" y="35"/>
                  <a:pt x="442" y="30"/>
                  <a:pt x="430" y="27"/>
                </a:cubicBezTo>
                <a:cubicBezTo>
                  <a:pt x="418" y="23"/>
                  <a:pt x="404" y="20"/>
                  <a:pt x="389" y="17"/>
                </a:cubicBezTo>
                <a:cubicBezTo>
                  <a:pt x="373" y="15"/>
                  <a:pt x="355" y="13"/>
                  <a:pt x="336" y="10"/>
                </a:cubicBezTo>
                <a:cubicBezTo>
                  <a:pt x="317" y="9"/>
                  <a:pt x="298" y="7"/>
                  <a:pt x="281" y="8"/>
                </a:cubicBezTo>
                <a:cubicBezTo>
                  <a:pt x="264" y="8"/>
                  <a:pt x="248" y="10"/>
                  <a:pt x="234" y="14"/>
                </a:cubicBezTo>
                <a:cubicBezTo>
                  <a:pt x="208" y="21"/>
                  <a:pt x="193" y="33"/>
                  <a:pt x="192" y="32"/>
                </a:cubicBezTo>
                <a:cubicBezTo>
                  <a:pt x="192" y="31"/>
                  <a:pt x="196" y="28"/>
                  <a:pt x="202" y="23"/>
                </a:cubicBezTo>
                <a:cubicBezTo>
                  <a:pt x="209" y="18"/>
                  <a:pt x="219" y="13"/>
                  <a:pt x="230" y="9"/>
                </a:cubicBezTo>
                <a:cubicBezTo>
                  <a:pt x="253" y="1"/>
                  <a:pt x="282" y="0"/>
                  <a:pt x="297" y="0"/>
                </a:cubicBezTo>
                <a:cubicBezTo>
                  <a:pt x="314" y="0"/>
                  <a:pt x="329" y="1"/>
                  <a:pt x="343" y="3"/>
                </a:cubicBezTo>
                <a:cubicBezTo>
                  <a:pt x="357" y="4"/>
                  <a:pt x="370" y="6"/>
                  <a:pt x="382" y="7"/>
                </a:cubicBezTo>
                <a:cubicBezTo>
                  <a:pt x="406" y="11"/>
                  <a:pt x="426" y="16"/>
                  <a:pt x="446" y="24"/>
                </a:cubicBezTo>
                <a:cubicBezTo>
                  <a:pt x="465" y="32"/>
                  <a:pt x="484" y="43"/>
                  <a:pt x="500" y="61"/>
                </a:cubicBezTo>
                <a:cubicBezTo>
                  <a:pt x="515" y="80"/>
                  <a:pt x="527" y="104"/>
                  <a:pt x="535" y="136"/>
                </a:cubicBezTo>
                <a:cubicBezTo>
                  <a:pt x="539" y="151"/>
                  <a:pt x="541" y="165"/>
                  <a:pt x="543" y="179"/>
                </a:cubicBezTo>
                <a:cubicBezTo>
                  <a:pt x="544" y="192"/>
                  <a:pt x="546" y="204"/>
                  <a:pt x="546" y="215"/>
                </a:cubicBezTo>
                <a:cubicBezTo>
                  <a:pt x="548" y="238"/>
                  <a:pt x="549" y="259"/>
                  <a:pt x="548" y="282"/>
                </a:cubicBezTo>
                <a:cubicBezTo>
                  <a:pt x="547" y="305"/>
                  <a:pt x="546" y="331"/>
                  <a:pt x="541" y="363"/>
                </a:cubicBezTo>
                <a:cubicBezTo>
                  <a:pt x="538" y="379"/>
                  <a:pt x="534" y="396"/>
                  <a:pt x="528" y="416"/>
                </a:cubicBezTo>
                <a:cubicBezTo>
                  <a:pt x="521" y="435"/>
                  <a:pt x="510" y="456"/>
                  <a:pt x="493" y="474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稻壳儿春秋广告/盗版必究        原创来源：http://chn.docer.com/works?userid=199329941#!/work_time"/>
          <p:cNvSpPr/>
          <p:nvPr/>
        </p:nvSpPr>
        <p:spPr bwMode="auto">
          <a:xfrm>
            <a:off x="6557712" y="4130008"/>
            <a:ext cx="1126065" cy="1181733"/>
          </a:xfrm>
          <a:custGeom>
            <a:avLst/>
            <a:gdLst>
              <a:gd name="T0" fmla="*/ 436 w 549"/>
              <a:gd name="T1" fmla="*/ 515 h 575"/>
              <a:gd name="T2" fmla="*/ 299 w 549"/>
              <a:gd name="T3" fmla="*/ 565 h 575"/>
              <a:gd name="T4" fmla="*/ 218 w 549"/>
              <a:gd name="T5" fmla="*/ 574 h 575"/>
              <a:gd name="T6" fmla="*/ 165 w 549"/>
              <a:gd name="T7" fmla="*/ 567 h 575"/>
              <a:gd name="T8" fmla="*/ 86 w 549"/>
              <a:gd name="T9" fmla="*/ 524 h 575"/>
              <a:gd name="T10" fmla="*/ 5 w 549"/>
              <a:gd name="T11" fmla="*/ 379 h 575"/>
              <a:gd name="T12" fmla="*/ 13 w 549"/>
              <a:gd name="T13" fmla="*/ 247 h 575"/>
              <a:gd name="T14" fmla="*/ 103 w 549"/>
              <a:gd name="T15" fmla="*/ 84 h 575"/>
              <a:gd name="T16" fmla="*/ 179 w 549"/>
              <a:gd name="T17" fmla="*/ 31 h 575"/>
              <a:gd name="T18" fmla="*/ 197 w 549"/>
              <a:gd name="T19" fmla="*/ 27 h 575"/>
              <a:gd name="T20" fmla="*/ 211 w 549"/>
              <a:gd name="T21" fmla="*/ 27 h 575"/>
              <a:gd name="T22" fmla="*/ 224 w 549"/>
              <a:gd name="T23" fmla="*/ 30 h 575"/>
              <a:gd name="T24" fmla="*/ 210 w 549"/>
              <a:gd name="T25" fmla="*/ 31 h 575"/>
              <a:gd name="T26" fmla="*/ 140 w 549"/>
              <a:gd name="T27" fmla="*/ 61 h 575"/>
              <a:gd name="T28" fmla="*/ 76 w 549"/>
              <a:gd name="T29" fmla="*/ 134 h 575"/>
              <a:gd name="T30" fmla="*/ 50 w 549"/>
              <a:gd name="T31" fmla="*/ 177 h 575"/>
              <a:gd name="T32" fmla="*/ 15 w 549"/>
              <a:gd name="T33" fmla="*/ 271 h 575"/>
              <a:gd name="T34" fmla="*/ 12 w 549"/>
              <a:gd name="T35" fmla="*/ 369 h 575"/>
              <a:gd name="T36" fmla="*/ 48 w 549"/>
              <a:gd name="T37" fmla="*/ 465 h 575"/>
              <a:gd name="T38" fmla="*/ 58 w 549"/>
              <a:gd name="T39" fmla="*/ 480 h 575"/>
              <a:gd name="T40" fmla="*/ 91 w 549"/>
              <a:gd name="T41" fmla="*/ 516 h 575"/>
              <a:gd name="T42" fmla="*/ 105 w 549"/>
              <a:gd name="T43" fmla="*/ 528 h 575"/>
              <a:gd name="T44" fmla="*/ 200 w 549"/>
              <a:gd name="T45" fmla="*/ 564 h 575"/>
              <a:gd name="T46" fmla="*/ 386 w 549"/>
              <a:gd name="T47" fmla="*/ 528 h 575"/>
              <a:gd name="T48" fmla="*/ 488 w 549"/>
              <a:gd name="T49" fmla="*/ 468 h 575"/>
              <a:gd name="T50" fmla="*/ 514 w 549"/>
              <a:gd name="T51" fmla="*/ 427 h 575"/>
              <a:gd name="T52" fmla="*/ 536 w 549"/>
              <a:gd name="T53" fmla="*/ 327 h 575"/>
              <a:gd name="T54" fmla="*/ 523 w 549"/>
              <a:gd name="T55" fmla="*/ 121 h 575"/>
              <a:gd name="T56" fmla="*/ 483 w 549"/>
              <a:gd name="T57" fmla="*/ 56 h 575"/>
              <a:gd name="T58" fmla="*/ 430 w 549"/>
              <a:gd name="T59" fmla="*/ 27 h 575"/>
              <a:gd name="T60" fmla="*/ 336 w 549"/>
              <a:gd name="T61" fmla="*/ 10 h 575"/>
              <a:gd name="T62" fmla="*/ 234 w 549"/>
              <a:gd name="T63" fmla="*/ 14 h 575"/>
              <a:gd name="T64" fmla="*/ 202 w 549"/>
              <a:gd name="T65" fmla="*/ 23 h 575"/>
              <a:gd name="T66" fmla="*/ 297 w 549"/>
              <a:gd name="T67" fmla="*/ 0 h 575"/>
              <a:gd name="T68" fmla="*/ 382 w 549"/>
              <a:gd name="T69" fmla="*/ 7 h 575"/>
              <a:gd name="T70" fmla="*/ 500 w 549"/>
              <a:gd name="T71" fmla="*/ 61 h 575"/>
              <a:gd name="T72" fmla="*/ 543 w 549"/>
              <a:gd name="T73" fmla="*/ 179 h 575"/>
              <a:gd name="T74" fmla="*/ 548 w 549"/>
              <a:gd name="T75" fmla="*/ 282 h 575"/>
              <a:gd name="T76" fmla="*/ 528 w 549"/>
              <a:gd name="T77" fmla="*/ 416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49" h="575">
                <a:moveTo>
                  <a:pt x="493" y="474"/>
                </a:moveTo>
                <a:cubicBezTo>
                  <a:pt x="475" y="493"/>
                  <a:pt x="455" y="506"/>
                  <a:pt x="436" y="515"/>
                </a:cubicBezTo>
                <a:cubicBezTo>
                  <a:pt x="417" y="525"/>
                  <a:pt x="399" y="532"/>
                  <a:pt x="382" y="538"/>
                </a:cubicBezTo>
                <a:cubicBezTo>
                  <a:pt x="350" y="551"/>
                  <a:pt x="322" y="559"/>
                  <a:pt x="299" y="565"/>
                </a:cubicBezTo>
                <a:cubicBezTo>
                  <a:pt x="276" y="570"/>
                  <a:pt x="256" y="573"/>
                  <a:pt x="240" y="574"/>
                </a:cubicBezTo>
                <a:cubicBezTo>
                  <a:pt x="232" y="575"/>
                  <a:pt x="224" y="574"/>
                  <a:pt x="218" y="574"/>
                </a:cubicBezTo>
                <a:cubicBezTo>
                  <a:pt x="211" y="574"/>
                  <a:pt x="204" y="574"/>
                  <a:pt x="198" y="573"/>
                </a:cubicBezTo>
                <a:cubicBezTo>
                  <a:pt x="186" y="572"/>
                  <a:pt x="175" y="569"/>
                  <a:pt x="165" y="567"/>
                </a:cubicBezTo>
                <a:cubicBezTo>
                  <a:pt x="155" y="564"/>
                  <a:pt x="146" y="561"/>
                  <a:pt x="138" y="557"/>
                </a:cubicBezTo>
                <a:cubicBezTo>
                  <a:pt x="121" y="549"/>
                  <a:pt x="104" y="539"/>
                  <a:pt x="86" y="524"/>
                </a:cubicBezTo>
                <a:cubicBezTo>
                  <a:pt x="66" y="507"/>
                  <a:pt x="48" y="484"/>
                  <a:pt x="34" y="460"/>
                </a:cubicBezTo>
                <a:cubicBezTo>
                  <a:pt x="20" y="435"/>
                  <a:pt x="10" y="407"/>
                  <a:pt x="5" y="379"/>
                </a:cubicBezTo>
                <a:cubicBezTo>
                  <a:pt x="1" y="357"/>
                  <a:pt x="0" y="333"/>
                  <a:pt x="2" y="310"/>
                </a:cubicBezTo>
                <a:cubicBezTo>
                  <a:pt x="3" y="288"/>
                  <a:pt x="8" y="266"/>
                  <a:pt x="13" y="247"/>
                </a:cubicBezTo>
                <a:cubicBezTo>
                  <a:pt x="25" y="201"/>
                  <a:pt x="45" y="162"/>
                  <a:pt x="67" y="130"/>
                </a:cubicBezTo>
                <a:cubicBezTo>
                  <a:pt x="76" y="116"/>
                  <a:pt x="89" y="100"/>
                  <a:pt x="103" y="84"/>
                </a:cubicBezTo>
                <a:cubicBezTo>
                  <a:pt x="118" y="68"/>
                  <a:pt x="135" y="53"/>
                  <a:pt x="153" y="43"/>
                </a:cubicBezTo>
                <a:cubicBezTo>
                  <a:pt x="162" y="37"/>
                  <a:pt x="171" y="34"/>
                  <a:pt x="179" y="31"/>
                </a:cubicBezTo>
                <a:cubicBezTo>
                  <a:pt x="184" y="30"/>
                  <a:pt x="188" y="29"/>
                  <a:pt x="192" y="28"/>
                </a:cubicBezTo>
                <a:cubicBezTo>
                  <a:pt x="194" y="28"/>
                  <a:pt x="195" y="27"/>
                  <a:pt x="197" y="27"/>
                </a:cubicBezTo>
                <a:cubicBezTo>
                  <a:pt x="199" y="27"/>
                  <a:pt x="201" y="27"/>
                  <a:pt x="202" y="27"/>
                </a:cubicBezTo>
                <a:cubicBezTo>
                  <a:pt x="206" y="27"/>
                  <a:pt x="209" y="27"/>
                  <a:pt x="211" y="27"/>
                </a:cubicBezTo>
                <a:cubicBezTo>
                  <a:pt x="214" y="27"/>
                  <a:pt x="216" y="28"/>
                  <a:pt x="218" y="28"/>
                </a:cubicBezTo>
                <a:cubicBezTo>
                  <a:pt x="222" y="29"/>
                  <a:pt x="224" y="29"/>
                  <a:pt x="224" y="30"/>
                </a:cubicBezTo>
                <a:cubicBezTo>
                  <a:pt x="224" y="30"/>
                  <a:pt x="222" y="30"/>
                  <a:pt x="220" y="30"/>
                </a:cubicBezTo>
                <a:cubicBezTo>
                  <a:pt x="218" y="30"/>
                  <a:pt x="214" y="30"/>
                  <a:pt x="210" y="31"/>
                </a:cubicBezTo>
                <a:cubicBezTo>
                  <a:pt x="202" y="31"/>
                  <a:pt x="191" y="33"/>
                  <a:pt x="178" y="38"/>
                </a:cubicBezTo>
                <a:cubicBezTo>
                  <a:pt x="166" y="43"/>
                  <a:pt x="152" y="51"/>
                  <a:pt x="140" y="61"/>
                </a:cubicBezTo>
                <a:cubicBezTo>
                  <a:pt x="127" y="71"/>
                  <a:pt x="115" y="83"/>
                  <a:pt x="105" y="95"/>
                </a:cubicBezTo>
                <a:cubicBezTo>
                  <a:pt x="95" y="107"/>
                  <a:pt x="85" y="120"/>
                  <a:pt x="76" y="134"/>
                </a:cubicBezTo>
                <a:cubicBezTo>
                  <a:pt x="71" y="140"/>
                  <a:pt x="67" y="148"/>
                  <a:pt x="62" y="155"/>
                </a:cubicBezTo>
                <a:cubicBezTo>
                  <a:pt x="58" y="162"/>
                  <a:pt x="54" y="169"/>
                  <a:pt x="50" y="177"/>
                </a:cubicBezTo>
                <a:cubicBezTo>
                  <a:pt x="42" y="192"/>
                  <a:pt x="35" y="207"/>
                  <a:pt x="29" y="223"/>
                </a:cubicBezTo>
                <a:cubicBezTo>
                  <a:pt x="23" y="239"/>
                  <a:pt x="19" y="255"/>
                  <a:pt x="15" y="271"/>
                </a:cubicBezTo>
                <a:cubicBezTo>
                  <a:pt x="12" y="288"/>
                  <a:pt x="10" y="305"/>
                  <a:pt x="9" y="322"/>
                </a:cubicBezTo>
                <a:cubicBezTo>
                  <a:pt x="8" y="339"/>
                  <a:pt x="10" y="355"/>
                  <a:pt x="12" y="369"/>
                </a:cubicBezTo>
                <a:cubicBezTo>
                  <a:pt x="17" y="401"/>
                  <a:pt x="28" y="432"/>
                  <a:pt x="45" y="460"/>
                </a:cubicBezTo>
                <a:cubicBezTo>
                  <a:pt x="48" y="465"/>
                  <a:pt x="48" y="465"/>
                  <a:pt x="48" y="465"/>
                </a:cubicBezTo>
                <a:cubicBezTo>
                  <a:pt x="51" y="470"/>
                  <a:pt x="51" y="470"/>
                  <a:pt x="51" y="470"/>
                </a:cubicBezTo>
                <a:cubicBezTo>
                  <a:pt x="54" y="474"/>
                  <a:pt x="56" y="477"/>
                  <a:pt x="58" y="480"/>
                </a:cubicBezTo>
                <a:cubicBezTo>
                  <a:pt x="63" y="487"/>
                  <a:pt x="68" y="493"/>
                  <a:pt x="74" y="499"/>
                </a:cubicBezTo>
                <a:cubicBezTo>
                  <a:pt x="79" y="505"/>
                  <a:pt x="85" y="511"/>
                  <a:pt x="91" y="516"/>
                </a:cubicBezTo>
                <a:cubicBezTo>
                  <a:pt x="94" y="519"/>
                  <a:pt x="97" y="521"/>
                  <a:pt x="100" y="524"/>
                </a:cubicBezTo>
                <a:cubicBezTo>
                  <a:pt x="105" y="528"/>
                  <a:pt x="105" y="528"/>
                  <a:pt x="105" y="528"/>
                </a:cubicBezTo>
                <a:cubicBezTo>
                  <a:pt x="107" y="529"/>
                  <a:pt x="109" y="530"/>
                  <a:pt x="110" y="531"/>
                </a:cubicBezTo>
                <a:cubicBezTo>
                  <a:pt x="137" y="550"/>
                  <a:pt x="168" y="561"/>
                  <a:pt x="200" y="564"/>
                </a:cubicBezTo>
                <a:cubicBezTo>
                  <a:pt x="233" y="567"/>
                  <a:pt x="265" y="563"/>
                  <a:pt x="297" y="556"/>
                </a:cubicBezTo>
                <a:cubicBezTo>
                  <a:pt x="328" y="548"/>
                  <a:pt x="360" y="538"/>
                  <a:pt x="386" y="528"/>
                </a:cubicBezTo>
                <a:cubicBezTo>
                  <a:pt x="414" y="518"/>
                  <a:pt x="445" y="505"/>
                  <a:pt x="470" y="484"/>
                </a:cubicBezTo>
                <a:cubicBezTo>
                  <a:pt x="477" y="479"/>
                  <a:pt x="483" y="474"/>
                  <a:pt x="488" y="468"/>
                </a:cubicBezTo>
                <a:cubicBezTo>
                  <a:pt x="494" y="462"/>
                  <a:pt x="499" y="455"/>
                  <a:pt x="503" y="448"/>
                </a:cubicBezTo>
                <a:cubicBezTo>
                  <a:pt x="507" y="441"/>
                  <a:pt x="511" y="434"/>
                  <a:pt x="514" y="427"/>
                </a:cubicBezTo>
                <a:cubicBezTo>
                  <a:pt x="518" y="420"/>
                  <a:pt x="520" y="412"/>
                  <a:pt x="523" y="405"/>
                </a:cubicBezTo>
                <a:cubicBezTo>
                  <a:pt x="531" y="375"/>
                  <a:pt x="534" y="353"/>
                  <a:pt x="536" y="327"/>
                </a:cubicBezTo>
                <a:cubicBezTo>
                  <a:pt x="538" y="301"/>
                  <a:pt x="540" y="270"/>
                  <a:pt x="539" y="223"/>
                </a:cubicBezTo>
                <a:cubicBezTo>
                  <a:pt x="536" y="177"/>
                  <a:pt x="531" y="146"/>
                  <a:pt x="523" y="121"/>
                </a:cubicBezTo>
                <a:cubicBezTo>
                  <a:pt x="519" y="109"/>
                  <a:pt x="514" y="98"/>
                  <a:pt x="508" y="87"/>
                </a:cubicBezTo>
                <a:cubicBezTo>
                  <a:pt x="502" y="76"/>
                  <a:pt x="494" y="66"/>
                  <a:pt x="483" y="56"/>
                </a:cubicBezTo>
                <a:cubicBezTo>
                  <a:pt x="477" y="50"/>
                  <a:pt x="470" y="45"/>
                  <a:pt x="462" y="40"/>
                </a:cubicBezTo>
                <a:cubicBezTo>
                  <a:pt x="453" y="35"/>
                  <a:pt x="442" y="30"/>
                  <a:pt x="430" y="27"/>
                </a:cubicBezTo>
                <a:cubicBezTo>
                  <a:pt x="418" y="23"/>
                  <a:pt x="404" y="20"/>
                  <a:pt x="389" y="17"/>
                </a:cubicBezTo>
                <a:cubicBezTo>
                  <a:pt x="373" y="15"/>
                  <a:pt x="355" y="13"/>
                  <a:pt x="336" y="10"/>
                </a:cubicBezTo>
                <a:cubicBezTo>
                  <a:pt x="317" y="9"/>
                  <a:pt x="298" y="7"/>
                  <a:pt x="281" y="8"/>
                </a:cubicBezTo>
                <a:cubicBezTo>
                  <a:pt x="264" y="8"/>
                  <a:pt x="248" y="10"/>
                  <a:pt x="234" y="14"/>
                </a:cubicBezTo>
                <a:cubicBezTo>
                  <a:pt x="208" y="21"/>
                  <a:pt x="193" y="33"/>
                  <a:pt x="192" y="32"/>
                </a:cubicBezTo>
                <a:cubicBezTo>
                  <a:pt x="192" y="31"/>
                  <a:pt x="196" y="28"/>
                  <a:pt x="202" y="23"/>
                </a:cubicBezTo>
                <a:cubicBezTo>
                  <a:pt x="209" y="18"/>
                  <a:pt x="219" y="13"/>
                  <a:pt x="230" y="9"/>
                </a:cubicBezTo>
                <a:cubicBezTo>
                  <a:pt x="253" y="1"/>
                  <a:pt x="282" y="0"/>
                  <a:pt x="297" y="0"/>
                </a:cubicBezTo>
                <a:cubicBezTo>
                  <a:pt x="314" y="0"/>
                  <a:pt x="329" y="1"/>
                  <a:pt x="343" y="3"/>
                </a:cubicBezTo>
                <a:cubicBezTo>
                  <a:pt x="357" y="4"/>
                  <a:pt x="370" y="6"/>
                  <a:pt x="382" y="7"/>
                </a:cubicBezTo>
                <a:cubicBezTo>
                  <a:pt x="406" y="11"/>
                  <a:pt x="426" y="16"/>
                  <a:pt x="446" y="24"/>
                </a:cubicBezTo>
                <a:cubicBezTo>
                  <a:pt x="465" y="32"/>
                  <a:pt x="484" y="43"/>
                  <a:pt x="500" y="61"/>
                </a:cubicBezTo>
                <a:cubicBezTo>
                  <a:pt x="515" y="80"/>
                  <a:pt x="527" y="104"/>
                  <a:pt x="535" y="136"/>
                </a:cubicBezTo>
                <a:cubicBezTo>
                  <a:pt x="539" y="151"/>
                  <a:pt x="541" y="165"/>
                  <a:pt x="543" y="179"/>
                </a:cubicBezTo>
                <a:cubicBezTo>
                  <a:pt x="544" y="192"/>
                  <a:pt x="546" y="204"/>
                  <a:pt x="546" y="215"/>
                </a:cubicBezTo>
                <a:cubicBezTo>
                  <a:pt x="548" y="238"/>
                  <a:pt x="549" y="259"/>
                  <a:pt x="548" y="282"/>
                </a:cubicBezTo>
                <a:cubicBezTo>
                  <a:pt x="547" y="305"/>
                  <a:pt x="546" y="331"/>
                  <a:pt x="541" y="363"/>
                </a:cubicBezTo>
                <a:cubicBezTo>
                  <a:pt x="538" y="379"/>
                  <a:pt x="534" y="396"/>
                  <a:pt x="528" y="416"/>
                </a:cubicBezTo>
                <a:cubicBezTo>
                  <a:pt x="521" y="435"/>
                  <a:pt x="510" y="456"/>
                  <a:pt x="493" y="474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稻壳儿春秋广告/盗版必究        原创来源：http://chn.docer.com/works?userid=199329941#!/work_time"/>
          <p:cNvSpPr/>
          <p:nvPr/>
        </p:nvSpPr>
        <p:spPr bwMode="auto">
          <a:xfrm>
            <a:off x="4508223" y="4130008"/>
            <a:ext cx="1126065" cy="1181733"/>
          </a:xfrm>
          <a:custGeom>
            <a:avLst/>
            <a:gdLst>
              <a:gd name="T0" fmla="*/ 436 w 549"/>
              <a:gd name="T1" fmla="*/ 515 h 575"/>
              <a:gd name="T2" fmla="*/ 299 w 549"/>
              <a:gd name="T3" fmla="*/ 565 h 575"/>
              <a:gd name="T4" fmla="*/ 218 w 549"/>
              <a:gd name="T5" fmla="*/ 574 h 575"/>
              <a:gd name="T6" fmla="*/ 165 w 549"/>
              <a:gd name="T7" fmla="*/ 567 h 575"/>
              <a:gd name="T8" fmla="*/ 86 w 549"/>
              <a:gd name="T9" fmla="*/ 524 h 575"/>
              <a:gd name="T10" fmla="*/ 5 w 549"/>
              <a:gd name="T11" fmla="*/ 379 h 575"/>
              <a:gd name="T12" fmla="*/ 13 w 549"/>
              <a:gd name="T13" fmla="*/ 247 h 575"/>
              <a:gd name="T14" fmla="*/ 103 w 549"/>
              <a:gd name="T15" fmla="*/ 84 h 575"/>
              <a:gd name="T16" fmla="*/ 179 w 549"/>
              <a:gd name="T17" fmla="*/ 31 h 575"/>
              <a:gd name="T18" fmla="*/ 197 w 549"/>
              <a:gd name="T19" fmla="*/ 27 h 575"/>
              <a:gd name="T20" fmla="*/ 211 w 549"/>
              <a:gd name="T21" fmla="*/ 27 h 575"/>
              <a:gd name="T22" fmla="*/ 224 w 549"/>
              <a:gd name="T23" fmla="*/ 30 h 575"/>
              <a:gd name="T24" fmla="*/ 210 w 549"/>
              <a:gd name="T25" fmla="*/ 31 h 575"/>
              <a:gd name="T26" fmla="*/ 140 w 549"/>
              <a:gd name="T27" fmla="*/ 61 h 575"/>
              <a:gd name="T28" fmla="*/ 76 w 549"/>
              <a:gd name="T29" fmla="*/ 134 h 575"/>
              <a:gd name="T30" fmla="*/ 50 w 549"/>
              <a:gd name="T31" fmla="*/ 177 h 575"/>
              <a:gd name="T32" fmla="*/ 15 w 549"/>
              <a:gd name="T33" fmla="*/ 271 h 575"/>
              <a:gd name="T34" fmla="*/ 12 w 549"/>
              <a:gd name="T35" fmla="*/ 369 h 575"/>
              <a:gd name="T36" fmla="*/ 48 w 549"/>
              <a:gd name="T37" fmla="*/ 465 h 575"/>
              <a:gd name="T38" fmla="*/ 58 w 549"/>
              <a:gd name="T39" fmla="*/ 480 h 575"/>
              <a:gd name="T40" fmla="*/ 91 w 549"/>
              <a:gd name="T41" fmla="*/ 516 h 575"/>
              <a:gd name="T42" fmla="*/ 105 w 549"/>
              <a:gd name="T43" fmla="*/ 528 h 575"/>
              <a:gd name="T44" fmla="*/ 200 w 549"/>
              <a:gd name="T45" fmla="*/ 564 h 575"/>
              <a:gd name="T46" fmla="*/ 386 w 549"/>
              <a:gd name="T47" fmla="*/ 528 h 575"/>
              <a:gd name="T48" fmla="*/ 488 w 549"/>
              <a:gd name="T49" fmla="*/ 468 h 575"/>
              <a:gd name="T50" fmla="*/ 514 w 549"/>
              <a:gd name="T51" fmla="*/ 427 h 575"/>
              <a:gd name="T52" fmla="*/ 536 w 549"/>
              <a:gd name="T53" fmla="*/ 327 h 575"/>
              <a:gd name="T54" fmla="*/ 523 w 549"/>
              <a:gd name="T55" fmla="*/ 121 h 575"/>
              <a:gd name="T56" fmla="*/ 483 w 549"/>
              <a:gd name="T57" fmla="*/ 56 h 575"/>
              <a:gd name="T58" fmla="*/ 430 w 549"/>
              <a:gd name="T59" fmla="*/ 27 h 575"/>
              <a:gd name="T60" fmla="*/ 336 w 549"/>
              <a:gd name="T61" fmla="*/ 10 h 575"/>
              <a:gd name="T62" fmla="*/ 234 w 549"/>
              <a:gd name="T63" fmla="*/ 14 h 575"/>
              <a:gd name="T64" fmla="*/ 202 w 549"/>
              <a:gd name="T65" fmla="*/ 23 h 575"/>
              <a:gd name="T66" fmla="*/ 297 w 549"/>
              <a:gd name="T67" fmla="*/ 0 h 575"/>
              <a:gd name="T68" fmla="*/ 382 w 549"/>
              <a:gd name="T69" fmla="*/ 7 h 575"/>
              <a:gd name="T70" fmla="*/ 500 w 549"/>
              <a:gd name="T71" fmla="*/ 61 h 575"/>
              <a:gd name="T72" fmla="*/ 543 w 549"/>
              <a:gd name="T73" fmla="*/ 179 h 575"/>
              <a:gd name="T74" fmla="*/ 548 w 549"/>
              <a:gd name="T75" fmla="*/ 282 h 575"/>
              <a:gd name="T76" fmla="*/ 528 w 549"/>
              <a:gd name="T77" fmla="*/ 416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49" h="575">
                <a:moveTo>
                  <a:pt x="493" y="474"/>
                </a:moveTo>
                <a:cubicBezTo>
                  <a:pt x="475" y="493"/>
                  <a:pt x="455" y="506"/>
                  <a:pt x="436" y="515"/>
                </a:cubicBezTo>
                <a:cubicBezTo>
                  <a:pt x="417" y="525"/>
                  <a:pt x="399" y="532"/>
                  <a:pt x="382" y="538"/>
                </a:cubicBezTo>
                <a:cubicBezTo>
                  <a:pt x="350" y="551"/>
                  <a:pt x="322" y="559"/>
                  <a:pt x="299" y="565"/>
                </a:cubicBezTo>
                <a:cubicBezTo>
                  <a:pt x="276" y="570"/>
                  <a:pt x="256" y="573"/>
                  <a:pt x="240" y="574"/>
                </a:cubicBezTo>
                <a:cubicBezTo>
                  <a:pt x="232" y="575"/>
                  <a:pt x="224" y="574"/>
                  <a:pt x="218" y="574"/>
                </a:cubicBezTo>
                <a:cubicBezTo>
                  <a:pt x="211" y="574"/>
                  <a:pt x="204" y="574"/>
                  <a:pt x="198" y="573"/>
                </a:cubicBezTo>
                <a:cubicBezTo>
                  <a:pt x="186" y="572"/>
                  <a:pt x="175" y="569"/>
                  <a:pt x="165" y="567"/>
                </a:cubicBezTo>
                <a:cubicBezTo>
                  <a:pt x="155" y="564"/>
                  <a:pt x="146" y="561"/>
                  <a:pt x="138" y="557"/>
                </a:cubicBezTo>
                <a:cubicBezTo>
                  <a:pt x="121" y="549"/>
                  <a:pt x="104" y="539"/>
                  <a:pt x="86" y="524"/>
                </a:cubicBezTo>
                <a:cubicBezTo>
                  <a:pt x="66" y="507"/>
                  <a:pt x="48" y="484"/>
                  <a:pt x="34" y="460"/>
                </a:cubicBezTo>
                <a:cubicBezTo>
                  <a:pt x="20" y="435"/>
                  <a:pt x="10" y="407"/>
                  <a:pt x="5" y="379"/>
                </a:cubicBezTo>
                <a:cubicBezTo>
                  <a:pt x="1" y="357"/>
                  <a:pt x="0" y="333"/>
                  <a:pt x="2" y="310"/>
                </a:cubicBezTo>
                <a:cubicBezTo>
                  <a:pt x="3" y="288"/>
                  <a:pt x="8" y="266"/>
                  <a:pt x="13" y="247"/>
                </a:cubicBezTo>
                <a:cubicBezTo>
                  <a:pt x="25" y="201"/>
                  <a:pt x="45" y="162"/>
                  <a:pt x="67" y="130"/>
                </a:cubicBezTo>
                <a:cubicBezTo>
                  <a:pt x="76" y="116"/>
                  <a:pt x="89" y="100"/>
                  <a:pt x="103" y="84"/>
                </a:cubicBezTo>
                <a:cubicBezTo>
                  <a:pt x="118" y="68"/>
                  <a:pt x="135" y="53"/>
                  <a:pt x="153" y="43"/>
                </a:cubicBezTo>
                <a:cubicBezTo>
                  <a:pt x="162" y="37"/>
                  <a:pt x="171" y="34"/>
                  <a:pt x="179" y="31"/>
                </a:cubicBezTo>
                <a:cubicBezTo>
                  <a:pt x="184" y="30"/>
                  <a:pt x="188" y="29"/>
                  <a:pt x="192" y="28"/>
                </a:cubicBezTo>
                <a:cubicBezTo>
                  <a:pt x="194" y="28"/>
                  <a:pt x="195" y="27"/>
                  <a:pt x="197" y="27"/>
                </a:cubicBezTo>
                <a:cubicBezTo>
                  <a:pt x="199" y="27"/>
                  <a:pt x="201" y="27"/>
                  <a:pt x="202" y="27"/>
                </a:cubicBezTo>
                <a:cubicBezTo>
                  <a:pt x="206" y="27"/>
                  <a:pt x="209" y="27"/>
                  <a:pt x="211" y="27"/>
                </a:cubicBezTo>
                <a:cubicBezTo>
                  <a:pt x="214" y="27"/>
                  <a:pt x="216" y="28"/>
                  <a:pt x="218" y="28"/>
                </a:cubicBezTo>
                <a:cubicBezTo>
                  <a:pt x="222" y="29"/>
                  <a:pt x="224" y="29"/>
                  <a:pt x="224" y="30"/>
                </a:cubicBezTo>
                <a:cubicBezTo>
                  <a:pt x="224" y="30"/>
                  <a:pt x="222" y="30"/>
                  <a:pt x="220" y="30"/>
                </a:cubicBezTo>
                <a:cubicBezTo>
                  <a:pt x="218" y="30"/>
                  <a:pt x="214" y="30"/>
                  <a:pt x="210" y="31"/>
                </a:cubicBezTo>
                <a:cubicBezTo>
                  <a:pt x="202" y="31"/>
                  <a:pt x="191" y="33"/>
                  <a:pt x="178" y="38"/>
                </a:cubicBezTo>
                <a:cubicBezTo>
                  <a:pt x="166" y="43"/>
                  <a:pt x="152" y="51"/>
                  <a:pt x="140" y="61"/>
                </a:cubicBezTo>
                <a:cubicBezTo>
                  <a:pt x="127" y="71"/>
                  <a:pt x="115" y="83"/>
                  <a:pt x="105" y="95"/>
                </a:cubicBezTo>
                <a:cubicBezTo>
                  <a:pt x="95" y="107"/>
                  <a:pt x="85" y="120"/>
                  <a:pt x="76" y="134"/>
                </a:cubicBezTo>
                <a:cubicBezTo>
                  <a:pt x="71" y="140"/>
                  <a:pt x="67" y="148"/>
                  <a:pt x="62" y="155"/>
                </a:cubicBezTo>
                <a:cubicBezTo>
                  <a:pt x="58" y="162"/>
                  <a:pt x="54" y="169"/>
                  <a:pt x="50" y="177"/>
                </a:cubicBezTo>
                <a:cubicBezTo>
                  <a:pt x="42" y="192"/>
                  <a:pt x="35" y="207"/>
                  <a:pt x="29" y="223"/>
                </a:cubicBezTo>
                <a:cubicBezTo>
                  <a:pt x="23" y="239"/>
                  <a:pt x="19" y="255"/>
                  <a:pt x="15" y="271"/>
                </a:cubicBezTo>
                <a:cubicBezTo>
                  <a:pt x="12" y="288"/>
                  <a:pt x="10" y="305"/>
                  <a:pt x="9" y="322"/>
                </a:cubicBezTo>
                <a:cubicBezTo>
                  <a:pt x="8" y="339"/>
                  <a:pt x="10" y="355"/>
                  <a:pt x="12" y="369"/>
                </a:cubicBezTo>
                <a:cubicBezTo>
                  <a:pt x="17" y="401"/>
                  <a:pt x="28" y="432"/>
                  <a:pt x="45" y="460"/>
                </a:cubicBezTo>
                <a:cubicBezTo>
                  <a:pt x="48" y="465"/>
                  <a:pt x="48" y="465"/>
                  <a:pt x="48" y="465"/>
                </a:cubicBezTo>
                <a:cubicBezTo>
                  <a:pt x="51" y="470"/>
                  <a:pt x="51" y="470"/>
                  <a:pt x="51" y="470"/>
                </a:cubicBezTo>
                <a:cubicBezTo>
                  <a:pt x="54" y="474"/>
                  <a:pt x="56" y="477"/>
                  <a:pt x="58" y="480"/>
                </a:cubicBezTo>
                <a:cubicBezTo>
                  <a:pt x="63" y="487"/>
                  <a:pt x="68" y="493"/>
                  <a:pt x="74" y="499"/>
                </a:cubicBezTo>
                <a:cubicBezTo>
                  <a:pt x="79" y="505"/>
                  <a:pt x="85" y="511"/>
                  <a:pt x="91" y="516"/>
                </a:cubicBezTo>
                <a:cubicBezTo>
                  <a:pt x="94" y="519"/>
                  <a:pt x="97" y="521"/>
                  <a:pt x="100" y="524"/>
                </a:cubicBezTo>
                <a:cubicBezTo>
                  <a:pt x="105" y="528"/>
                  <a:pt x="105" y="528"/>
                  <a:pt x="105" y="528"/>
                </a:cubicBezTo>
                <a:cubicBezTo>
                  <a:pt x="107" y="529"/>
                  <a:pt x="109" y="530"/>
                  <a:pt x="110" y="531"/>
                </a:cubicBezTo>
                <a:cubicBezTo>
                  <a:pt x="137" y="550"/>
                  <a:pt x="168" y="561"/>
                  <a:pt x="200" y="564"/>
                </a:cubicBezTo>
                <a:cubicBezTo>
                  <a:pt x="233" y="567"/>
                  <a:pt x="265" y="563"/>
                  <a:pt x="297" y="556"/>
                </a:cubicBezTo>
                <a:cubicBezTo>
                  <a:pt x="328" y="548"/>
                  <a:pt x="360" y="538"/>
                  <a:pt x="386" y="528"/>
                </a:cubicBezTo>
                <a:cubicBezTo>
                  <a:pt x="414" y="518"/>
                  <a:pt x="445" y="505"/>
                  <a:pt x="470" y="484"/>
                </a:cubicBezTo>
                <a:cubicBezTo>
                  <a:pt x="477" y="479"/>
                  <a:pt x="483" y="474"/>
                  <a:pt x="488" y="468"/>
                </a:cubicBezTo>
                <a:cubicBezTo>
                  <a:pt x="494" y="462"/>
                  <a:pt x="499" y="455"/>
                  <a:pt x="503" y="448"/>
                </a:cubicBezTo>
                <a:cubicBezTo>
                  <a:pt x="507" y="441"/>
                  <a:pt x="511" y="434"/>
                  <a:pt x="514" y="427"/>
                </a:cubicBezTo>
                <a:cubicBezTo>
                  <a:pt x="518" y="420"/>
                  <a:pt x="520" y="412"/>
                  <a:pt x="523" y="405"/>
                </a:cubicBezTo>
                <a:cubicBezTo>
                  <a:pt x="531" y="375"/>
                  <a:pt x="534" y="353"/>
                  <a:pt x="536" y="327"/>
                </a:cubicBezTo>
                <a:cubicBezTo>
                  <a:pt x="538" y="301"/>
                  <a:pt x="540" y="270"/>
                  <a:pt x="539" y="223"/>
                </a:cubicBezTo>
                <a:cubicBezTo>
                  <a:pt x="536" y="177"/>
                  <a:pt x="531" y="146"/>
                  <a:pt x="523" y="121"/>
                </a:cubicBezTo>
                <a:cubicBezTo>
                  <a:pt x="519" y="109"/>
                  <a:pt x="514" y="98"/>
                  <a:pt x="508" y="87"/>
                </a:cubicBezTo>
                <a:cubicBezTo>
                  <a:pt x="502" y="76"/>
                  <a:pt x="494" y="66"/>
                  <a:pt x="483" y="56"/>
                </a:cubicBezTo>
                <a:cubicBezTo>
                  <a:pt x="477" y="50"/>
                  <a:pt x="470" y="45"/>
                  <a:pt x="462" y="40"/>
                </a:cubicBezTo>
                <a:cubicBezTo>
                  <a:pt x="453" y="35"/>
                  <a:pt x="442" y="30"/>
                  <a:pt x="430" y="27"/>
                </a:cubicBezTo>
                <a:cubicBezTo>
                  <a:pt x="418" y="23"/>
                  <a:pt x="404" y="20"/>
                  <a:pt x="389" y="17"/>
                </a:cubicBezTo>
                <a:cubicBezTo>
                  <a:pt x="373" y="15"/>
                  <a:pt x="355" y="13"/>
                  <a:pt x="336" y="10"/>
                </a:cubicBezTo>
                <a:cubicBezTo>
                  <a:pt x="317" y="9"/>
                  <a:pt x="298" y="7"/>
                  <a:pt x="281" y="8"/>
                </a:cubicBezTo>
                <a:cubicBezTo>
                  <a:pt x="264" y="8"/>
                  <a:pt x="248" y="10"/>
                  <a:pt x="234" y="14"/>
                </a:cubicBezTo>
                <a:cubicBezTo>
                  <a:pt x="208" y="21"/>
                  <a:pt x="193" y="33"/>
                  <a:pt x="192" y="32"/>
                </a:cubicBezTo>
                <a:cubicBezTo>
                  <a:pt x="192" y="31"/>
                  <a:pt x="196" y="28"/>
                  <a:pt x="202" y="23"/>
                </a:cubicBezTo>
                <a:cubicBezTo>
                  <a:pt x="209" y="18"/>
                  <a:pt x="219" y="13"/>
                  <a:pt x="230" y="9"/>
                </a:cubicBezTo>
                <a:cubicBezTo>
                  <a:pt x="253" y="1"/>
                  <a:pt x="282" y="0"/>
                  <a:pt x="297" y="0"/>
                </a:cubicBezTo>
                <a:cubicBezTo>
                  <a:pt x="314" y="0"/>
                  <a:pt x="329" y="1"/>
                  <a:pt x="343" y="3"/>
                </a:cubicBezTo>
                <a:cubicBezTo>
                  <a:pt x="357" y="4"/>
                  <a:pt x="370" y="6"/>
                  <a:pt x="382" y="7"/>
                </a:cubicBezTo>
                <a:cubicBezTo>
                  <a:pt x="406" y="11"/>
                  <a:pt x="426" y="16"/>
                  <a:pt x="446" y="24"/>
                </a:cubicBezTo>
                <a:cubicBezTo>
                  <a:pt x="465" y="32"/>
                  <a:pt x="484" y="43"/>
                  <a:pt x="500" y="61"/>
                </a:cubicBezTo>
                <a:cubicBezTo>
                  <a:pt x="515" y="80"/>
                  <a:pt x="527" y="104"/>
                  <a:pt x="535" y="136"/>
                </a:cubicBezTo>
                <a:cubicBezTo>
                  <a:pt x="539" y="151"/>
                  <a:pt x="541" y="165"/>
                  <a:pt x="543" y="179"/>
                </a:cubicBezTo>
                <a:cubicBezTo>
                  <a:pt x="544" y="192"/>
                  <a:pt x="546" y="204"/>
                  <a:pt x="546" y="215"/>
                </a:cubicBezTo>
                <a:cubicBezTo>
                  <a:pt x="548" y="238"/>
                  <a:pt x="549" y="259"/>
                  <a:pt x="548" y="282"/>
                </a:cubicBezTo>
                <a:cubicBezTo>
                  <a:pt x="547" y="305"/>
                  <a:pt x="546" y="331"/>
                  <a:pt x="541" y="363"/>
                </a:cubicBezTo>
                <a:cubicBezTo>
                  <a:pt x="538" y="379"/>
                  <a:pt x="534" y="396"/>
                  <a:pt x="528" y="416"/>
                </a:cubicBezTo>
                <a:cubicBezTo>
                  <a:pt x="521" y="435"/>
                  <a:pt x="510" y="456"/>
                  <a:pt x="493" y="474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稻壳儿春秋广告/盗版必究        原创来源：http://chn.docer.com/works?userid=199329941#!/work_time"/>
          <p:cNvSpPr txBox="1"/>
          <p:nvPr/>
        </p:nvSpPr>
        <p:spPr>
          <a:xfrm>
            <a:off x="8907928" y="2091177"/>
            <a:ext cx="1518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22" name="稻壳儿春秋广告/盗版必究        原创来源：http://chn.docer.com/works?userid=199329941#!/work_time"/>
          <p:cNvSpPr txBox="1"/>
          <p:nvPr/>
        </p:nvSpPr>
        <p:spPr>
          <a:xfrm>
            <a:off x="8437995" y="2434087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23" name="稻壳儿春秋广告/盗版必究        原创来源：http://chn.docer.com/works?userid=199329941#!/work_time"/>
          <p:cNvSpPr txBox="1"/>
          <p:nvPr/>
        </p:nvSpPr>
        <p:spPr>
          <a:xfrm>
            <a:off x="8907928" y="4341217"/>
            <a:ext cx="1518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24" name="稻壳儿春秋广告/盗版必究        原创来源：http://chn.docer.com/works?userid=199329941#!/work_time"/>
          <p:cNvSpPr txBox="1"/>
          <p:nvPr/>
        </p:nvSpPr>
        <p:spPr>
          <a:xfrm>
            <a:off x="8437995" y="4684127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25" name="稻壳儿春秋广告/盗版必究        原创来源：http://chn.docer.com/works?userid=199329941#!/work_time"/>
          <p:cNvSpPr txBox="1"/>
          <p:nvPr/>
        </p:nvSpPr>
        <p:spPr>
          <a:xfrm>
            <a:off x="1793646" y="2091177"/>
            <a:ext cx="1518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26" name="稻壳儿春秋广告/盗版必究        原创来源：http://chn.docer.com/works?userid=199329941#!/work_time"/>
          <p:cNvSpPr txBox="1"/>
          <p:nvPr/>
        </p:nvSpPr>
        <p:spPr>
          <a:xfrm>
            <a:off x="1323713" y="2434087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27" name="稻壳儿春秋广告/盗版必究        原创来源：http://chn.docer.com/works?userid=199329941#!/work_time"/>
          <p:cNvSpPr txBox="1"/>
          <p:nvPr/>
        </p:nvSpPr>
        <p:spPr>
          <a:xfrm>
            <a:off x="1793646" y="4341217"/>
            <a:ext cx="1518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28" name="稻壳儿春秋广告/盗版必究        原创来源：http://chn.docer.com/works?userid=199329941#!/work_time"/>
          <p:cNvSpPr txBox="1"/>
          <p:nvPr/>
        </p:nvSpPr>
        <p:spPr>
          <a:xfrm>
            <a:off x="1323713" y="4684127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4655508" y="2282720"/>
            <a:ext cx="813285" cy="815670"/>
            <a:chOff x="4854576" y="750889"/>
            <a:chExt cx="1082675" cy="1085850"/>
          </a:xfrm>
        </p:grpSpPr>
        <p:sp>
          <p:nvSpPr>
            <p:cNvPr id="3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5208588" y="1081089"/>
              <a:ext cx="447675" cy="400050"/>
            </a:xfrm>
            <a:custGeom>
              <a:avLst/>
              <a:gdLst>
                <a:gd name="T0" fmla="*/ 68 w 175"/>
                <a:gd name="T1" fmla="*/ 11 h 156"/>
                <a:gd name="T2" fmla="*/ 2 w 175"/>
                <a:gd name="T3" fmla="*/ 85 h 156"/>
                <a:gd name="T4" fmla="*/ 77 w 175"/>
                <a:gd name="T5" fmla="*/ 155 h 156"/>
                <a:gd name="T6" fmla="*/ 68 w 175"/>
                <a:gd name="T7" fmla="*/ 11 h 156"/>
                <a:gd name="T8" fmla="*/ 77 w 175"/>
                <a:gd name="T9" fmla="*/ 143 h 156"/>
                <a:gd name="T10" fmla="*/ 14 w 175"/>
                <a:gd name="T11" fmla="*/ 85 h 156"/>
                <a:gd name="T12" fmla="*/ 68 w 175"/>
                <a:gd name="T13" fmla="*/ 23 h 156"/>
                <a:gd name="T14" fmla="*/ 77 w 175"/>
                <a:gd name="T15" fmla="*/ 14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156">
                  <a:moveTo>
                    <a:pt x="68" y="11"/>
                  </a:moveTo>
                  <a:cubicBezTo>
                    <a:pt x="30" y="15"/>
                    <a:pt x="0" y="46"/>
                    <a:pt x="2" y="85"/>
                  </a:cubicBezTo>
                  <a:cubicBezTo>
                    <a:pt x="4" y="125"/>
                    <a:pt x="37" y="155"/>
                    <a:pt x="77" y="155"/>
                  </a:cubicBezTo>
                  <a:cubicBezTo>
                    <a:pt x="175" y="156"/>
                    <a:pt x="164" y="0"/>
                    <a:pt x="68" y="11"/>
                  </a:cubicBezTo>
                  <a:close/>
                  <a:moveTo>
                    <a:pt x="77" y="143"/>
                  </a:moveTo>
                  <a:cubicBezTo>
                    <a:pt x="44" y="143"/>
                    <a:pt x="16" y="118"/>
                    <a:pt x="14" y="85"/>
                  </a:cubicBezTo>
                  <a:cubicBezTo>
                    <a:pt x="12" y="53"/>
                    <a:pt x="37" y="26"/>
                    <a:pt x="68" y="23"/>
                  </a:cubicBezTo>
                  <a:cubicBezTo>
                    <a:pt x="149" y="14"/>
                    <a:pt x="159" y="143"/>
                    <a:pt x="77" y="14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854576" y="750889"/>
              <a:ext cx="1082675" cy="1085850"/>
            </a:xfrm>
            <a:custGeom>
              <a:avLst/>
              <a:gdLst>
                <a:gd name="T0" fmla="*/ 413 w 423"/>
                <a:gd name="T1" fmla="*/ 178 h 424"/>
                <a:gd name="T2" fmla="*/ 362 w 423"/>
                <a:gd name="T3" fmla="*/ 142 h 424"/>
                <a:gd name="T4" fmla="*/ 378 w 423"/>
                <a:gd name="T5" fmla="*/ 107 h 424"/>
                <a:gd name="T6" fmla="*/ 361 w 423"/>
                <a:gd name="T7" fmla="*/ 69 h 424"/>
                <a:gd name="T8" fmla="*/ 299 w 423"/>
                <a:gd name="T9" fmla="*/ 72 h 424"/>
                <a:gd name="T10" fmla="*/ 253 w 423"/>
                <a:gd name="T11" fmla="*/ 44 h 424"/>
                <a:gd name="T12" fmla="*/ 208 w 423"/>
                <a:gd name="T13" fmla="*/ 8 h 424"/>
                <a:gd name="T14" fmla="*/ 172 w 423"/>
                <a:gd name="T15" fmla="*/ 50 h 424"/>
                <a:gd name="T16" fmla="*/ 127 w 423"/>
                <a:gd name="T17" fmla="*/ 73 h 424"/>
                <a:gd name="T18" fmla="*/ 57 w 423"/>
                <a:gd name="T19" fmla="*/ 79 h 424"/>
                <a:gd name="T20" fmla="*/ 50 w 423"/>
                <a:gd name="T21" fmla="*/ 174 h 424"/>
                <a:gd name="T22" fmla="*/ 5 w 423"/>
                <a:gd name="T23" fmla="*/ 224 h 424"/>
                <a:gd name="T24" fmla="*/ 53 w 423"/>
                <a:gd name="T25" fmla="*/ 254 h 424"/>
                <a:gd name="T26" fmla="*/ 68 w 423"/>
                <a:gd name="T27" fmla="*/ 296 h 424"/>
                <a:gd name="T28" fmla="*/ 44 w 423"/>
                <a:gd name="T29" fmla="*/ 333 h 424"/>
                <a:gd name="T30" fmla="*/ 128 w 423"/>
                <a:gd name="T31" fmla="*/ 356 h 424"/>
                <a:gd name="T32" fmla="*/ 177 w 423"/>
                <a:gd name="T33" fmla="*/ 416 h 424"/>
                <a:gd name="T34" fmla="*/ 240 w 423"/>
                <a:gd name="T35" fmla="*/ 420 h 424"/>
                <a:gd name="T36" fmla="*/ 250 w 423"/>
                <a:gd name="T37" fmla="*/ 377 h 424"/>
                <a:gd name="T38" fmla="*/ 308 w 423"/>
                <a:gd name="T39" fmla="*/ 359 h 424"/>
                <a:gd name="T40" fmla="*/ 376 w 423"/>
                <a:gd name="T41" fmla="*/ 343 h 424"/>
                <a:gd name="T42" fmla="*/ 359 w 423"/>
                <a:gd name="T43" fmla="*/ 290 h 424"/>
                <a:gd name="T44" fmla="*/ 413 w 423"/>
                <a:gd name="T45" fmla="*/ 250 h 424"/>
                <a:gd name="T46" fmla="*/ 400 w 423"/>
                <a:gd name="T47" fmla="*/ 240 h 424"/>
                <a:gd name="T48" fmla="*/ 363 w 423"/>
                <a:gd name="T49" fmla="*/ 242 h 424"/>
                <a:gd name="T50" fmla="*/ 342 w 423"/>
                <a:gd name="T51" fmla="*/ 293 h 424"/>
                <a:gd name="T52" fmla="*/ 366 w 423"/>
                <a:gd name="T53" fmla="*/ 329 h 424"/>
                <a:gd name="T54" fmla="*/ 337 w 423"/>
                <a:gd name="T55" fmla="*/ 366 h 424"/>
                <a:gd name="T56" fmla="*/ 302 w 423"/>
                <a:gd name="T57" fmla="*/ 340 h 424"/>
                <a:gd name="T58" fmla="*/ 243 w 423"/>
                <a:gd name="T59" fmla="*/ 363 h 424"/>
                <a:gd name="T60" fmla="*/ 240 w 423"/>
                <a:gd name="T61" fmla="*/ 390 h 424"/>
                <a:gd name="T62" fmla="*/ 186 w 423"/>
                <a:gd name="T63" fmla="*/ 394 h 424"/>
                <a:gd name="T64" fmla="*/ 181 w 423"/>
                <a:gd name="T65" fmla="*/ 363 h 424"/>
                <a:gd name="T66" fmla="*/ 129 w 423"/>
                <a:gd name="T67" fmla="*/ 342 h 424"/>
                <a:gd name="T68" fmla="*/ 101 w 423"/>
                <a:gd name="T69" fmla="*/ 364 h 424"/>
                <a:gd name="T70" fmla="*/ 58 w 423"/>
                <a:gd name="T71" fmla="*/ 325 h 424"/>
                <a:gd name="T72" fmla="*/ 80 w 423"/>
                <a:gd name="T73" fmla="*/ 293 h 424"/>
                <a:gd name="T74" fmla="*/ 63 w 423"/>
                <a:gd name="T75" fmla="*/ 246 h 424"/>
                <a:gd name="T76" fmla="*/ 38 w 423"/>
                <a:gd name="T77" fmla="*/ 243 h 424"/>
                <a:gd name="T78" fmla="*/ 17 w 423"/>
                <a:gd name="T79" fmla="*/ 202 h 424"/>
                <a:gd name="T80" fmla="*/ 53 w 423"/>
                <a:gd name="T81" fmla="*/ 186 h 424"/>
                <a:gd name="T82" fmla="*/ 85 w 423"/>
                <a:gd name="T83" fmla="*/ 130 h 424"/>
                <a:gd name="T84" fmla="*/ 65 w 423"/>
                <a:gd name="T85" fmla="*/ 88 h 424"/>
                <a:gd name="T86" fmla="*/ 120 w 423"/>
                <a:gd name="T87" fmla="*/ 84 h 424"/>
                <a:gd name="T88" fmla="*/ 170 w 423"/>
                <a:gd name="T89" fmla="*/ 67 h 424"/>
                <a:gd name="T90" fmla="*/ 184 w 423"/>
                <a:gd name="T91" fmla="*/ 47 h 424"/>
                <a:gd name="T92" fmla="*/ 205 w 423"/>
                <a:gd name="T93" fmla="*/ 20 h 424"/>
                <a:gd name="T94" fmla="*/ 238 w 423"/>
                <a:gd name="T95" fmla="*/ 22 h 424"/>
                <a:gd name="T96" fmla="*/ 242 w 423"/>
                <a:gd name="T97" fmla="*/ 58 h 424"/>
                <a:gd name="T98" fmla="*/ 296 w 423"/>
                <a:gd name="T99" fmla="*/ 85 h 424"/>
                <a:gd name="T100" fmla="*/ 305 w 423"/>
                <a:gd name="T101" fmla="*/ 84 h 424"/>
                <a:gd name="T102" fmla="*/ 350 w 423"/>
                <a:gd name="T103" fmla="*/ 75 h 424"/>
                <a:gd name="T104" fmla="*/ 346 w 423"/>
                <a:gd name="T105" fmla="*/ 118 h 424"/>
                <a:gd name="T106" fmla="*/ 352 w 423"/>
                <a:gd name="T107" fmla="*/ 151 h 424"/>
                <a:gd name="T108" fmla="*/ 366 w 423"/>
                <a:gd name="T109" fmla="*/ 184 h 424"/>
                <a:gd name="T110" fmla="*/ 407 w 423"/>
                <a:gd name="T111" fmla="*/ 21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3" h="424">
                  <a:moveTo>
                    <a:pt x="419" y="216"/>
                  </a:moveTo>
                  <a:cubicBezTo>
                    <a:pt x="419" y="206"/>
                    <a:pt x="422" y="186"/>
                    <a:pt x="413" y="178"/>
                  </a:cubicBezTo>
                  <a:cubicBezTo>
                    <a:pt x="405" y="171"/>
                    <a:pt x="384" y="172"/>
                    <a:pt x="371" y="172"/>
                  </a:cubicBezTo>
                  <a:cubicBezTo>
                    <a:pt x="368" y="162"/>
                    <a:pt x="366" y="151"/>
                    <a:pt x="362" y="142"/>
                  </a:cubicBezTo>
                  <a:cubicBezTo>
                    <a:pt x="360" y="138"/>
                    <a:pt x="354" y="130"/>
                    <a:pt x="355" y="126"/>
                  </a:cubicBezTo>
                  <a:cubicBezTo>
                    <a:pt x="356" y="121"/>
                    <a:pt x="374" y="113"/>
                    <a:pt x="378" y="107"/>
                  </a:cubicBezTo>
                  <a:cubicBezTo>
                    <a:pt x="381" y="103"/>
                    <a:pt x="383" y="98"/>
                    <a:pt x="381" y="93"/>
                  </a:cubicBezTo>
                  <a:cubicBezTo>
                    <a:pt x="379" y="83"/>
                    <a:pt x="367" y="76"/>
                    <a:pt x="361" y="69"/>
                  </a:cubicBezTo>
                  <a:cubicBezTo>
                    <a:pt x="354" y="63"/>
                    <a:pt x="346" y="51"/>
                    <a:pt x="337" y="48"/>
                  </a:cubicBezTo>
                  <a:cubicBezTo>
                    <a:pt x="323" y="42"/>
                    <a:pt x="309" y="62"/>
                    <a:pt x="299" y="72"/>
                  </a:cubicBezTo>
                  <a:cubicBezTo>
                    <a:pt x="288" y="66"/>
                    <a:pt x="276" y="62"/>
                    <a:pt x="264" y="57"/>
                  </a:cubicBezTo>
                  <a:cubicBezTo>
                    <a:pt x="256" y="53"/>
                    <a:pt x="254" y="52"/>
                    <a:pt x="253" y="44"/>
                  </a:cubicBezTo>
                  <a:cubicBezTo>
                    <a:pt x="251" y="37"/>
                    <a:pt x="254" y="29"/>
                    <a:pt x="252" y="22"/>
                  </a:cubicBezTo>
                  <a:cubicBezTo>
                    <a:pt x="247" y="0"/>
                    <a:pt x="225" y="7"/>
                    <a:pt x="208" y="8"/>
                  </a:cubicBezTo>
                  <a:cubicBezTo>
                    <a:pt x="191" y="10"/>
                    <a:pt x="172" y="6"/>
                    <a:pt x="171" y="28"/>
                  </a:cubicBezTo>
                  <a:cubicBezTo>
                    <a:pt x="171" y="35"/>
                    <a:pt x="174" y="44"/>
                    <a:pt x="172" y="50"/>
                  </a:cubicBezTo>
                  <a:cubicBezTo>
                    <a:pt x="170" y="56"/>
                    <a:pt x="168" y="54"/>
                    <a:pt x="160" y="57"/>
                  </a:cubicBezTo>
                  <a:cubicBezTo>
                    <a:pt x="148" y="61"/>
                    <a:pt x="138" y="67"/>
                    <a:pt x="127" y="73"/>
                  </a:cubicBezTo>
                  <a:cubicBezTo>
                    <a:pt x="119" y="63"/>
                    <a:pt x="109" y="49"/>
                    <a:pt x="95" y="50"/>
                  </a:cubicBezTo>
                  <a:cubicBezTo>
                    <a:pt x="80" y="51"/>
                    <a:pt x="66" y="70"/>
                    <a:pt x="57" y="79"/>
                  </a:cubicBezTo>
                  <a:cubicBezTo>
                    <a:pt x="38" y="99"/>
                    <a:pt x="58" y="112"/>
                    <a:pt x="72" y="127"/>
                  </a:cubicBezTo>
                  <a:cubicBezTo>
                    <a:pt x="62" y="142"/>
                    <a:pt x="55" y="157"/>
                    <a:pt x="50" y="174"/>
                  </a:cubicBezTo>
                  <a:cubicBezTo>
                    <a:pt x="37" y="171"/>
                    <a:pt x="19" y="169"/>
                    <a:pt x="10" y="178"/>
                  </a:cubicBezTo>
                  <a:cubicBezTo>
                    <a:pt x="0" y="188"/>
                    <a:pt x="5" y="212"/>
                    <a:pt x="5" y="224"/>
                  </a:cubicBezTo>
                  <a:cubicBezTo>
                    <a:pt x="6" y="234"/>
                    <a:pt x="6" y="247"/>
                    <a:pt x="16" y="253"/>
                  </a:cubicBezTo>
                  <a:cubicBezTo>
                    <a:pt x="25" y="258"/>
                    <a:pt x="41" y="256"/>
                    <a:pt x="53" y="254"/>
                  </a:cubicBezTo>
                  <a:cubicBezTo>
                    <a:pt x="55" y="265"/>
                    <a:pt x="59" y="275"/>
                    <a:pt x="63" y="285"/>
                  </a:cubicBezTo>
                  <a:cubicBezTo>
                    <a:pt x="64" y="287"/>
                    <a:pt x="69" y="294"/>
                    <a:pt x="68" y="296"/>
                  </a:cubicBezTo>
                  <a:cubicBezTo>
                    <a:pt x="68" y="296"/>
                    <a:pt x="66" y="298"/>
                    <a:pt x="65" y="300"/>
                  </a:cubicBezTo>
                  <a:cubicBezTo>
                    <a:pt x="59" y="310"/>
                    <a:pt x="39" y="319"/>
                    <a:pt x="44" y="333"/>
                  </a:cubicBezTo>
                  <a:cubicBezTo>
                    <a:pt x="49" y="347"/>
                    <a:pt x="77" y="371"/>
                    <a:pt x="90" y="376"/>
                  </a:cubicBezTo>
                  <a:cubicBezTo>
                    <a:pt x="105" y="382"/>
                    <a:pt x="118" y="366"/>
                    <a:pt x="128" y="356"/>
                  </a:cubicBezTo>
                  <a:cubicBezTo>
                    <a:pt x="142" y="366"/>
                    <a:pt x="157" y="372"/>
                    <a:pt x="175" y="375"/>
                  </a:cubicBezTo>
                  <a:cubicBezTo>
                    <a:pt x="174" y="388"/>
                    <a:pt x="169" y="406"/>
                    <a:pt x="177" y="416"/>
                  </a:cubicBezTo>
                  <a:cubicBezTo>
                    <a:pt x="183" y="423"/>
                    <a:pt x="198" y="422"/>
                    <a:pt x="206" y="422"/>
                  </a:cubicBezTo>
                  <a:cubicBezTo>
                    <a:pt x="216" y="422"/>
                    <a:pt x="230" y="424"/>
                    <a:pt x="240" y="420"/>
                  </a:cubicBezTo>
                  <a:cubicBezTo>
                    <a:pt x="247" y="417"/>
                    <a:pt x="251" y="412"/>
                    <a:pt x="252" y="405"/>
                  </a:cubicBezTo>
                  <a:cubicBezTo>
                    <a:pt x="254" y="397"/>
                    <a:pt x="247" y="383"/>
                    <a:pt x="250" y="377"/>
                  </a:cubicBezTo>
                  <a:cubicBezTo>
                    <a:pt x="253" y="371"/>
                    <a:pt x="271" y="368"/>
                    <a:pt x="277" y="365"/>
                  </a:cubicBezTo>
                  <a:cubicBezTo>
                    <a:pt x="288" y="359"/>
                    <a:pt x="297" y="349"/>
                    <a:pt x="308" y="359"/>
                  </a:cubicBezTo>
                  <a:cubicBezTo>
                    <a:pt x="320" y="369"/>
                    <a:pt x="325" y="388"/>
                    <a:pt x="342" y="377"/>
                  </a:cubicBezTo>
                  <a:cubicBezTo>
                    <a:pt x="355" y="370"/>
                    <a:pt x="368" y="355"/>
                    <a:pt x="376" y="343"/>
                  </a:cubicBezTo>
                  <a:cubicBezTo>
                    <a:pt x="384" y="329"/>
                    <a:pt x="378" y="324"/>
                    <a:pt x="367" y="314"/>
                  </a:cubicBezTo>
                  <a:cubicBezTo>
                    <a:pt x="356" y="304"/>
                    <a:pt x="352" y="305"/>
                    <a:pt x="359" y="290"/>
                  </a:cubicBezTo>
                  <a:cubicBezTo>
                    <a:pt x="364" y="277"/>
                    <a:pt x="368" y="265"/>
                    <a:pt x="372" y="252"/>
                  </a:cubicBezTo>
                  <a:cubicBezTo>
                    <a:pt x="384" y="253"/>
                    <a:pt x="403" y="256"/>
                    <a:pt x="413" y="250"/>
                  </a:cubicBezTo>
                  <a:cubicBezTo>
                    <a:pt x="423" y="243"/>
                    <a:pt x="420" y="226"/>
                    <a:pt x="419" y="216"/>
                  </a:cubicBezTo>
                  <a:close/>
                  <a:moveTo>
                    <a:pt x="400" y="240"/>
                  </a:moveTo>
                  <a:cubicBezTo>
                    <a:pt x="391" y="243"/>
                    <a:pt x="376" y="240"/>
                    <a:pt x="367" y="240"/>
                  </a:cubicBezTo>
                  <a:cubicBezTo>
                    <a:pt x="365" y="240"/>
                    <a:pt x="364" y="241"/>
                    <a:pt x="363" y="242"/>
                  </a:cubicBezTo>
                  <a:cubicBezTo>
                    <a:pt x="362" y="243"/>
                    <a:pt x="362" y="243"/>
                    <a:pt x="361" y="244"/>
                  </a:cubicBezTo>
                  <a:cubicBezTo>
                    <a:pt x="356" y="261"/>
                    <a:pt x="348" y="277"/>
                    <a:pt x="342" y="293"/>
                  </a:cubicBezTo>
                  <a:cubicBezTo>
                    <a:pt x="340" y="301"/>
                    <a:pt x="341" y="305"/>
                    <a:pt x="345" y="311"/>
                  </a:cubicBezTo>
                  <a:cubicBezTo>
                    <a:pt x="351" y="317"/>
                    <a:pt x="363" y="322"/>
                    <a:pt x="366" y="329"/>
                  </a:cubicBezTo>
                  <a:cubicBezTo>
                    <a:pt x="370" y="338"/>
                    <a:pt x="353" y="352"/>
                    <a:pt x="348" y="357"/>
                  </a:cubicBezTo>
                  <a:cubicBezTo>
                    <a:pt x="346" y="359"/>
                    <a:pt x="341" y="365"/>
                    <a:pt x="337" y="366"/>
                  </a:cubicBezTo>
                  <a:cubicBezTo>
                    <a:pt x="330" y="368"/>
                    <a:pt x="327" y="363"/>
                    <a:pt x="322" y="357"/>
                  </a:cubicBezTo>
                  <a:cubicBezTo>
                    <a:pt x="317" y="351"/>
                    <a:pt x="311" y="341"/>
                    <a:pt x="302" y="340"/>
                  </a:cubicBezTo>
                  <a:cubicBezTo>
                    <a:pt x="296" y="339"/>
                    <a:pt x="289" y="344"/>
                    <a:pt x="284" y="347"/>
                  </a:cubicBezTo>
                  <a:cubicBezTo>
                    <a:pt x="270" y="355"/>
                    <a:pt x="259" y="361"/>
                    <a:pt x="243" y="363"/>
                  </a:cubicBezTo>
                  <a:cubicBezTo>
                    <a:pt x="241" y="364"/>
                    <a:pt x="239" y="366"/>
                    <a:pt x="239" y="367"/>
                  </a:cubicBezTo>
                  <a:cubicBezTo>
                    <a:pt x="238" y="375"/>
                    <a:pt x="240" y="382"/>
                    <a:pt x="240" y="390"/>
                  </a:cubicBezTo>
                  <a:cubicBezTo>
                    <a:pt x="240" y="410"/>
                    <a:pt x="222" y="410"/>
                    <a:pt x="206" y="410"/>
                  </a:cubicBezTo>
                  <a:cubicBezTo>
                    <a:pt x="191" y="409"/>
                    <a:pt x="185" y="409"/>
                    <a:pt x="186" y="394"/>
                  </a:cubicBezTo>
                  <a:cubicBezTo>
                    <a:pt x="186" y="386"/>
                    <a:pt x="187" y="378"/>
                    <a:pt x="187" y="369"/>
                  </a:cubicBezTo>
                  <a:cubicBezTo>
                    <a:pt x="186" y="366"/>
                    <a:pt x="184" y="364"/>
                    <a:pt x="181" y="363"/>
                  </a:cubicBezTo>
                  <a:cubicBezTo>
                    <a:pt x="162" y="362"/>
                    <a:pt x="146" y="355"/>
                    <a:pt x="132" y="344"/>
                  </a:cubicBezTo>
                  <a:cubicBezTo>
                    <a:pt x="131" y="343"/>
                    <a:pt x="130" y="343"/>
                    <a:pt x="129" y="342"/>
                  </a:cubicBezTo>
                  <a:cubicBezTo>
                    <a:pt x="127" y="342"/>
                    <a:pt x="125" y="342"/>
                    <a:pt x="123" y="344"/>
                  </a:cubicBezTo>
                  <a:cubicBezTo>
                    <a:pt x="118" y="348"/>
                    <a:pt x="108" y="362"/>
                    <a:pt x="101" y="364"/>
                  </a:cubicBezTo>
                  <a:cubicBezTo>
                    <a:pt x="90" y="367"/>
                    <a:pt x="79" y="353"/>
                    <a:pt x="72" y="346"/>
                  </a:cubicBezTo>
                  <a:cubicBezTo>
                    <a:pt x="66" y="341"/>
                    <a:pt x="55" y="334"/>
                    <a:pt x="58" y="325"/>
                  </a:cubicBezTo>
                  <a:cubicBezTo>
                    <a:pt x="60" y="318"/>
                    <a:pt x="70" y="312"/>
                    <a:pt x="75" y="307"/>
                  </a:cubicBezTo>
                  <a:cubicBezTo>
                    <a:pt x="80" y="302"/>
                    <a:pt x="82" y="301"/>
                    <a:pt x="80" y="293"/>
                  </a:cubicBezTo>
                  <a:cubicBezTo>
                    <a:pt x="79" y="285"/>
                    <a:pt x="73" y="278"/>
                    <a:pt x="70" y="270"/>
                  </a:cubicBezTo>
                  <a:cubicBezTo>
                    <a:pt x="67" y="262"/>
                    <a:pt x="65" y="254"/>
                    <a:pt x="63" y="246"/>
                  </a:cubicBezTo>
                  <a:cubicBezTo>
                    <a:pt x="62" y="243"/>
                    <a:pt x="60" y="241"/>
                    <a:pt x="57" y="241"/>
                  </a:cubicBezTo>
                  <a:cubicBezTo>
                    <a:pt x="51" y="242"/>
                    <a:pt x="45" y="243"/>
                    <a:pt x="38" y="243"/>
                  </a:cubicBezTo>
                  <a:cubicBezTo>
                    <a:pt x="27" y="243"/>
                    <a:pt x="21" y="245"/>
                    <a:pt x="18" y="232"/>
                  </a:cubicBezTo>
                  <a:cubicBezTo>
                    <a:pt x="17" y="223"/>
                    <a:pt x="16" y="211"/>
                    <a:pt x="17" y="202"/>
                  </a:cubicBezTo>
                  <a:cubicBezTo>
                    <a:pt x="17" y="197"/>
                    <a:pt x="18" y="188"/>
                    <a:pt x="23" y="185"/>
                  </a:cubicBezTo>
                  <a:cubicBezTo>
                    <a:pt x="29" y="182"/>
                    <a:pt x="47" y="185"/>
                    <a:pt x="53" y="186"/>
                  </a:cubicBezTo>
                  <a:cubicBezTo>
                    <a:pt x="56" y="187"/>
                    <a:pt x="60" y="186"/>
                    <a:pt x="61" y="182"/>
                  </a:cubicBezTo>
                  <a:cubicBezTo>
                    <a:pt x="65" y="163"/>
                    <a:pt x="73" y="146"/>
                    <a:pt x="85" y="130"/>
                  </a:cubicBezTo>
                  <a:cubicBezTo>
                    <a:pt x="87" y="128"/>
                    <a:pt x="86" y="124"/>
                    <a:pt x="84" y="123"/>
                  </a:cubicBezTo>
                  <a:cubicBezTo>
                    <a:pt x="76" y="113"/>
                    <a:pt x="56" y="102"/>
                    <a:pt x="65" y="88"/>
                  </a:cubicBezTo>
                  <a:cubicBezTo>
                    <a:pt x="69" y="82"/>
                    <a:pt x="80" y="71"/>
                    <a:pt x="86" y="68"/>
                  </a:cubicBezTo>
                  <a:cubicBezTo>
                    <a:pt x="103" y="60"/>
                    <a:pt x="110" y="73"/>
                    <a:pt x="120" y="84"/>
                  </a:cubicBezTo>
                  <a:cubicBezTo>
                    <a:pt x="122" y="87"/>
                    <a:pt x="125" y="89"/>
                    <a:pt x="128" y="87"/>
                  </a:cubicBezTo>
                  <a:cubicBezTo>
                    <a:pt x="142" y="78"/>
                    <a:pt x="155" y="72"/>
                    <a:pt x="170" y="67"/>
                  </a:cubicBezTo>
                  <a:cubicBezTo>
                    <a:pt x="173" y="66"/>
                    <a:pt x="178" y="64"/>
                    <a:pt x="180" y="62"/>
                  </a:cubicBezTo>
                  <a:cubicBezTo>
                    <a:pt x="184" y="58"/>
                    <a:pt x="184" y="52"/>
                    <a:pt x="184" y="47"/>
                  </a:cubicBezTo>
                  <a:cubicBezTo>
                    <a:pt x="184" y="42"/>
                    <a:pt x="182" y="36"/>
                    <a:pt x="183" y="31"/>
                  </a:cubicBezTo>
                  <a:cubicBezTo>
                    <a:pt x="185" y="21"/>
                    <a:pt x="196" y="21"/>
                    <a:pt x="205" y="20"/>
                  </a:cubicBezTo>
                  <a:cubicBezTo>
                    <a:pt x="210" y="20"/>
                    <a:pt x="217" y="19"/>
                    <a:pt x="223" y="19"/>
                  </a:cubicBezTo>
                  <a:cubicBezTo>
                    <a:pt x="230" y="18"/>
                    <a:pt x="234" y="20"/>
                    <a:pt x="238" y="22"/>
                  </a:cubicBezTo>
                  <a:cubicBezTo>
                    <a:pt x="243" y="25"/>
                    <a:pt x="241" y="30"/>
                    <a:pt x="241" y="37"/>
                  </a:cubicBezTo>
                  <a:cubicBezTo>
                    <a:pt x="242" y="44"/>
                    <a:pt x="238" y="52"/>
                    <a:pt x="242" y="58"/>
                  </a:cubicBezTo>
                  <a:cubicBezTo>
                    <a:pt x="245" y="63"/>
                    <a:pt x="249" y="64"/>
                    <a:pt x="255" y="66"/>
                  </a:cubicBezTo>
                  <a:cubicBezTo>
                    <a:pt x="270" y="72"/>
                    <a:pt x="283" y="76"/>
                    <a:pt x="296" y="85"/>
                  </a:cubicBezTo>
                  <a:cubicBezTo>
                    <a:pt x="297" y="85"/>
                    <a:pt x="297" y="85"/>
                    <a:pt x="298" y="85"/>
                  </a:cubicBezTo>
                  <a:cubicBezTo>
                    <a:pt x="300" y="86"/>
                    <a:pt x="303" y="86"/>
                    <a:pt x="305" y="84"/>
                  </a:cubicBezTo>
                  <a:cubicBezTo>
                    <a:pt x="311" y="78"/>
                    <a:pt x="318" y="67"/>
                    <a:pt x="326" y="63"/>
                  </a:cubicBezTo>
                  <a:cubicBezTo>
                    <a:pt x="336" y="58"/>
                    <a:pt x="342" y="68"/>
                    <a:pt x="350" y="75"/>
                  </a:cubicBezTo>
                  <a:cubicBezTo>
                    <a:pt x="358" y="83"/>
                    <a:pt x="372" y="92"/>
                    <a:pt x="365" y="104"/>
                  </a:cubicBezTo>
                  <a:cubicBezTo>
                    <a:pt x="361" y="110"/>
                    <a:pt x="351" y="112"/>
                    <a:pt x="346" y="118"/>
                  </a:cubicBezTo>
                  <a:cubicBezTo>
                    <a:pt x="341" y="123"/>
                    <a:pt x="341" y="126"/>
                    <a:pt x="343" y="133"/>
                  </a:cubicBezTo>
                  <a:cubicBezTo>
                    <a:pt x="346" y="139"/>
                    <a:pt x="350" y="144"/>
                    <a:pt x="352" y="151"/>
                  </a:cubicBezTo>
                  <a:cubicBezTo>
                    <a:pt x="355" y="160"/>
                    <a:pt x="358" y="170"/>
                    <a:pt x="361" y="179"/>
                  </a:cubicBezTo>
                  <a:cubicBezTo>
                    <a:pt x="362" y="182"/>
                    <a:pt x="364" y="184"/>
                    <a:pt x="366" y="184"/>
                  </a:cubicBezTo>
                  <a:cubicBezTo>
                    <a:pt x="376" y="185"/>
                    <a:pt x="387" y="184"/>
                    <a:pt x="396" y="186"/>
                  </a:cubicBezTo>
                  <a:cubicBezTo>
                    <a:pt x="411" y="190"/>
                    <a:pt x="407" y="204"/>
                    <a:pt x="407" y="216"/>
                  </a:cubicBezTo>
                  <a:cubicBezTo>
                    <a:pt x="408" y="226"/>
                    <a:pt x="411" y="236"/>
                    <a:pt x="400" y="24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稻壳儿春秋广告/盗版必究        原创来源：http://chn.docer.com/works?userid=199329941#!/work_time"/>
            <p:cNvSpPr/>
            <p:nvPr/>
          </p:nvSpPr>
          <p:spPr bwMode="auto">
            <a:xfrm>
              <a:off x="5300663" y="993776"/>
              <a:ext cx="101600" cy="46038"/>
            </a:xfrm>
            <a:custGeom>
              <a:avLst/>
              <a:gdLst>
                <a:gd name="T0" fmla="*/ 10 w 40"/>
                <a:gd name="T1" fmla="*/ 16 h 18"/>
                <a:gd name="T2" fmla="*/ 33 w 40"/>
                <a:gd name="T3" fmla="*/ 12 h 18"/>
                <a:gd name="T4" fmla="*/ 33 w 40"/>
                <a:gd name="T5" fmla="*/ 0 h 18"/>
                <a:gd name="T6" fmla="*/ 7 w 40"/>
                <a:gd name="T7" fmla="*/ 4 h 18"/>
                <a:gd name="T8" fmla="*/ 10 w 40"/>
                <a:gd name="T9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8">
                  <a:moveTo>
                    <a:pt x="10" y="16"/>
                  </a:moveTo>
                  <a:cubicBezTo>
                    <a:pt x="18" y="13"/>
                    <a:pt x="25" y="12"/>
                    <a:pt x="33" y="12"/>
                  </a:cubicBezTo>
                  <a:cubicBezTo>
                    <a:pt x="40" y="12"/>
                    <a:pt x="40" y="0"/>
                    <a:pt x="33" y="0"/>
                  </a:cubicBezTo>
                  <a:cubicBezTo>
                    <a:pt x="24" y="0"/>
                    <a:pt x="15" y="1"/>
                    <a:pt x="7" y="4"/>
                  </a:cubicBezTo>
                  <a:cubicBezTo>
                    <a:pt x="0" y="6"/>
                    <a:pt x="3" y="18"/>
                    <a:pt x="10" y="1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稻壳儿春秋广告/盗版必究        原创来源：http://chn.docer.com/works?userid=199329941#!/work_time"/>
            <p:cNvSpPr/>
            <p:nvPr/>
          </p:nvSpPr>
          <p:spPr bwMode="auto">
            <a:xfrm>
              <a:off x="5480051" y="1009651"/>
              <a:ext cx="96838" cy="69850"/>
            </a:xfrm>
            <a:custGeom>
              <a:avLst/>
              <a:gdLst>
                <a:gd name="T0" fmla="*/ 7 w 38"/>
                <a:gd name="T1" fmla="*/ 13 h 27"/>
                <a:gd name="T2" fmla="*/ 24 w 38"/>
                <a:gd name="T3" fmla="*/ 22 h 27"/>
                <a:gd name="T4" fmla="*/ 33 w 38"/>
                <a:gd name="T5" fmla="*/ 13 h 27"/>
                <a:gd name="T6" fmla="*/ 10 w 38"/>
                <a:gd name="T7" fmla="*/ 2 h 27"/>
                <a:gd name="T8" fmla="*/ 7 w 38"/>
                <a:gd name="T9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7">
                  <a:moveTo>
                    <a:pt x="7" y="13"/>
                  </a:moveTo>
                  <a:cubicBezTo>
                    <a:pt x="13" y="15"/>
                    <a:pt x="19" y="18"/>
                    <a:pt x="24" y="22"/>
                  </a:cubicBezTo>
                  <a:cubicBezTo>
                    <a:pt x="30" y="27"/>
                    <a:pt x="38" y="18"/>
                    <a:pt x="33" y="13"/>
                  </a:cubicBezTo>
                  <a:cubicBezTo>
                    <a:pt x="26" y="8"/>
                    <a:pt x="19" y="4"/>
                    <a:pt x="10" y="2"/>
                  </a:cubicBezTo>
                  <a:cubicBezTo>
                    <a:pt x="3" y="0"/>
                    <a:pt x="0" y="11"/>
                    <a:pt x="7" y="1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稻壳儿春秋广告/盗版必究        原创来源：http://chn.docer.com/works?userid=199329941#!/work_time"/>
            <p:cNvSpPr/>
            <p:nvPr/>
          </p:nvSpPr>
          <p:spPr bwMode="auto">
            <a:xfrm>
              <a:off x="5619751" y="1122364"/>
              <a:ext cx="66675" cy="90488"/>
            </a:xfrm>
            <a:custGeom>
              <a:avLst/>
              <a:gdLst>
                <a:gd name="T0" fmla="*/ 23 w 26"/>
                <a:gd name="T1" fmla="*/ 24 h 35"/>
                <a:gd name="T2" fmla="*/ 12 w 26"/>
                <a:gd name="T3" fmla="*/ 4 h 35"/>
                <a:gd name="T4" fmla="*/ 4 w 26"/>
                <a:gd name="T5" fmla="*/ 1 h 35"/>
                <a:gd name="T6" fmla="*/ 2 w 26"/>
                <a:gd name="T7" fmla="*/ 10 h 35"/>
                <a:gd name="T8" fmla="*/ 12 w 26"/>
                <a:gd name="T9" fmla="*/ 27 h 35"/>
                <a:gd name="T10" fmla="*/ 23 w 26"/>
                <a:gd name="T11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5">
                  <a:moveTo>
                    <a:pt x="23" y="24"/>
                  </a:moveTo>
                  <a:cubicBezTo>
                    <a:pt x="20" y="17"/>
                    <a:pt x="17" y="10"/>
                    <a:pt x="12" y="4"/>
                  </a:cubicBezTo>
                  <a:cubicBezTo>
                    <a:pt x="10" y="1"/>
                    <a:pt x="7" y="0"/>
                    <a:pt x="4" y="1"/>
                  </a:cubicBezTo>
                  <a:cubicBezTo>
                    <a:pt x="1" y="3"/>
                    <a:pt x="0" y="7"/>
                    <a:pt x="2" y="10"/>
                  </a:cubicBezTo>
                  <a:cubicBezTo>
                    <a:pt x="6" y="15"/>
                    <a:pt x="9" y="21"/>
                    <a:pt x="12" y="27"/>
                  </a:cubicBezTo>
                  <a:cubicBezTo>
                    <a:pt x="14" y="35"/>
                    <a:pt x="26" y="32"/>
                    <a:pt x="23" y="2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稻壳儿春秋广告/盗版必究        原创来源：http://chn.docer.com/works?userid=199329941#!/work_time"/>
            <p:cNvSpPr/>
            <p:nvPr/>
          </p:nvSpPr>
          <p:spPr bwMode="auto">
            <a:xfrm>
              <a:off x="5653088" y="1292226"/>
              <a:ext cx="46038" cy="100013"/>
            </a:xfrm>
            <a:custGeom>
              <a:avLst/>
              <a:gdLst>
                <a:gd name="T0" fmla="*/ 5 w 18"/>
                <a:gd name="T1" fmla="*/ 8 h 39"/>
                <a:gd name="T2" fmla="*/ 2 w 18"/>
                <a:gd name="T3" fmla="*/ 28 h 39"/>
                <a:gd name="T4" fmla="*/ 13 w 18"/>
                <a:gd name="T5" fmla="*/ 32 h 39"/>
                <a:gd name="T6" fmla="*/ 17 w 18"/>
                <a:gd name="T7" fmla="*/ 8 h 39"/>
                <a:gd name="T8" fmla="*/ 5 w 18"/>
                <a:gd name="T9" fmla="*/ 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9">
                  <a:moveTo>
                    <a:pt x="5" y="8"/>
                  </a:moveTo>
                  <a:cubicBezTo>
                    <a:pt x="5" y="15"/>
                    <a:pt x="4" y="21"/>
                    <a:pt x="2" y="28"/>
                  </a:cubicBezTo>
                  <a:cubicBezTo>
                    <a:pt x="0" y="36"/>
                    <a:pt x="12" y="39"/>
                    <a:pt x="13" y="32"/>
                  </a:cubicBezTo>
                  <a:cubicBezTo>
                    <a:pt x="15" y="24"/>
                    <a:pt x="17" y="16"/>
                    <a:pt x="17" y="8"/>
                  </a:cubicBezTo>
                  <a:cubicBezTo>
                    <a:pt x="18" y="0"/>
                    <a:pt x="6" y="0"/>
                    <a:pt x="5" y="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稻壳儿春秋广告/盗版必究        原创来源：http://chn.docer.com/works?userid=199329941#!/work_time"/>
            <p:cNvSpPr/>
            <p:nvPr/>
          </p:nvSpPr>
          <p:spPr bwMode="auto">
            <a:xfrm>
              <a:off x="5554663" y="1458914"/>
              <a:ext cx="80963" cy="79375"/>
            </a:xfrm>
            <a:custGeom>
              <a:avLst/>
              <a:gdLst>
                <a:gd name="T0" fmla="*/ 28 w 32"/>
                <a:gd name="T1" fmla="*/ 1 h 31"/>
                <a:gd name="T2" fmla="*/ 20 w 32"/>
                <a:gd name="T3" fmla="*/ 3 h 31"/>
                <a:gd name="T4" fmla="*/ 7 w 32"/>
                <a:gd name="T5" fmla="*/ 17 h 31"/>
                <a:gd name="T6" fmla="*/ 13 w 32"/>
                <a:gd name="T7" fmla="*/ 28 h 31"/>
                <a:gd name="T8" fmla="*/ 30 w 32"/>
                <a:gd name="T9" fmla="*/ 9 h 31"/>
                <a:gd name="T10" fmla="*/ 28 w 32"/>
                <a:gd name="T11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1">
                  <a:moveTo>
                    <a:pt x="28" y="1"/>
                  </a:moveTo>
                  <a:cubicBezTo>
                    <a:pt x="26" y="0"/>
                    <a:pt x="21" y="0"/>
                    <a:pt x="20" y="3"/>
                  </a:cubicBezTo>
                  <a:cubicBezTo>
                    <a:pt x="17" y="9"/>
                    <a:pt x="13" y="14"/>
                    <a:pt x="7" y="17"/>
                  </a:cubicBezTo>
                  <a:cubicBezTo>
                    <a:pt x="0" y="21"/>
                    <a:pt x="6" y="31"/>
                    <a:pt x="13" y="28"/>
                  </a:cubicBezTo>
                  <a:cubicBezTo>
                    <a:pt x="21" y="24"/>
                    <a:pt x="27" y="17"/>
                    <a:pt x="30" y="9"/>
                  </a:cubicBezTo>
                  <a:cubicBezTo>
                    <a:pt x="32" y="6"/>
                    <a:pt x="31" y="3"/>
                    <a:pt x="28" y="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稻壳儿春秋广告/盗版必究        原创来源：http://chn.docer.com/works?userid=199329941#!/work_time"/>
            <p:cNvSpPr/>
            <p:nvPr/>
          </p:nvSpPr>
          <p:spPr bwMode="auto">
            <a:xfrm>
              <a:off x="5395913" y="1552576"/>
              <a:ext cx="98425" cy="41275"/>
            </a:xfrm>
            <a:custGeom>
              <a:avLst/>
              <a:gdLst>
                <a:gd name="T0" fmla="*/ 28 w 39"/>
                <a:gd name="T1" fmla="*/ 1 h 16"/>
                <a:gd name="T2" fmla="*/ 7 w 39"/>
                <a:gd name="T3" fmla="*/ 4 h 16"/>
                <a:gd name="T4" fmla="*/ 7 w 39"/>
                <a:gd name="T5" fmla="*/ 16 h 16"/>
                <a:gd name="T6" fmla="*/ 31 w 39"/>
                <a:gd name="T7" fmla="*/ 13 h 16"/>
                <a:gd name="T8" fmla="*/ 28 w 39"/>
                <a:gd name="T9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6">
                  <a:moveTo>
                    <a:pt x="28" y="1"/>
                  </a:moveTo>
                  <a:cubicBezTo>
                    <a:pt x="21" y="2"/>
                    <a:pt x="14" y="3"/>
                    <a:pt x="7" y="4"/>
                  </a:cubicBezTo>
                  <a:cubicBezTo>
                    <a:pt x="0" y="4"/>
                    <a:pt x="0" y="16"/>
                    <a:pt x="7" y="16"/>
                  </a:cubicBezTo>
                  <a:cubicBezTo>
                    <a:pt x="15" y="15"/>
                    <a:pt x="23" y="14"/>
                    <a:pt x="31" y="13"/>
                  </a:cubicBezTo>
                  <a:cubicBezTo>
                    <a:pt x="39" y="11"/>
                    <a:pt x="36" y="0"/>
                    <a:pt x="28" y="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稻壳儿春秋广告/盗版必究        原创来源：http://chn.docer.com/works?userid=199329941#!/work_time"/>
            <p:cNvSpPr/>
            <p:nvPr/>
          </p:nvSpPr>
          <p:spPr bwMode="auto">
            <a:xfrm>
              <a:off x="5226051" y="1514476"/>
              <a:ext cx="95250" cy="66675"/>
            </a:xfrm>
            <a:custGeom>
              <a:avLst/>
              <a:gdLst>
                <a:gd name="T0" fmla="*/ 29 w 37"/>
                <a:gd name="T1" fmla="*/ 12 h 26"/>
                <a:gd name="T2" fmla="*/ 10 w 37"/>
                <a:gd name="T3" fmla="*/ 2 h 26"/>
                <a:gd name="T4" fmla="*/ 2 w 37"/>
                <a:gd name="T5" fmla="*/ 5 h 26"/>
                <a:gd name="T6" fmla="*/ 4 w 37"/>
                <a:gd name="T7" fmla="*/ 13 h 26"/>
                <a:gd name="T8" fmla="*/ 26 w 37"/>
                <a:gd name="T9" fmla="*/ 24 h 26"/>
                <a:gd name="T10" fmla="*/ 29 w 37"/>
                <a:gd name="T11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26">
                  <a:moveTo>
                    <a:pt x="29" y="12"/>
                  </a:moveTo>
                  <a:cubicBezTo>
                    <a:pt x="22" y="10"/>
                    <a:pt x="16" y="7"/>
                    <a:pt x="10" y="2"/>
                  </a:cubicBezTo>
                  <a:cubicBezTo>
                    <a:pt x="7" y="0"/>
                    <a:pt x="3" y="2"/>
                    <a:pt x="2" y="5"/>
                  </a:cubicBezTo>
                  <a:cubicBezTo>
                    <a:pt x="0" y="8"/>
                    <a:pt x="1" y="11"/>
                    <a:pt x="4" y="13"/>
                  </a:cubicBezTo>
                  <a:cubicBezTo>
                    <a:pt x="11" y="18"/>
                    <a:pt x="18" y="21"/>
                    <a:pt x="26" y="24"/>
                  </a:cubicBezTo>
                  <a:cubicBezTo>
                    <a:pt x="34" y="26"/>
                    <a:pt x="37" y="14"/>
                    <a:pt x="29" y="1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稻壳儿春秋广告/盗版必究        原创来源：http://chn.docer.com/works?userid=199329941#!/work_time"/>
            <p:cNvSpPr/>
            <p:nvPr/>
          </p:nvSpPr>
          <p:spPr bwMode="auto">
            <a:xfrm>
              <a:off x="5111751" y="1373189"/>
              <a:ext cx="63500" cy="92075"/>
            </a:xfrm>
            <a:custGeom>
              <a:avLst/>
              <a:gdLst>
                <a:gd name="T0" fmla="*/ 14 w 25"/>
                <a:gd name="T1" fmla="*/ 7 h 36"/>
                <a:gd name="T2" fmla="*/ 2 w 25"/>
                <a:gd name="T3" fmla="*/ 11 h 36"/>
                <a:gd name="T4" fmla="*/ 14 w 25"/>
                <a:gd name="T5" fmla="*/ 34 h 36"/>
                <a:gd name="T6" fmla="*/ 23 w 25"/>
                <a:gd name="T7" fmla="*/ 34 h 36"/>
                <a:gd name="T8" fmla="*/ 23 w 25"/>
                <a:gd name="T9" fmla="*/ 25 h 36"/>
                <a:gd name="T10" fmla="*/ 14 w 25"/>
                <a:gd name="T11" fmla="*/ 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6">
                  <a:moveTo>
                    <a:pt x="14" y="7"/>
                  </a:moveTo>
                  <a:cubicBezTo>
                    <a:pt x="12" y="0"/>
                    <a:pt x="0" y="3"/>
                    <a:pt x="2" y="11"/>
                  </a:cubicBezTo>
                  <a:cubicBezTo>
                    <a:pt x="5" y="19"/>
                    <a:pt x="9" y="27"/>
                    <a:pt x="14" y="34"/>
                  </a:cubicBezTo>
                  <a:cubicBezTo>
                    <a:pt x="16" y="36"/>
                    <a:pt x="21" y="36"/>
                    <a:pt x="23" y="34"/>
                  </a:cubicBezTo>
                  <a:cubicBezTo>
                    <a:pt x="25" y="31"/>
                    <a:pt x="25" y="28"/>
                    <a:pt x="23" y="25"/>
                  </a:cubicBezTo>
                  <a:cubicBezTo>
                    <a:pt x="19" y="20"/>
                    <a:pt x="16" y="14"/>
                    <a:pt x="14" y="7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稻壳儿春秋广告/盗版必究        原创来源：http://chn.docer.com/works?userid=199329941#!/work_time"/>
            <p:cNvSpPr/>
            <p:nvPr/>
          </p:nvSpPr>
          <p:spPr bwMode="auto">
            <a:xfrm>
              <a:off x="5100638" y="1196976"/>
              <a:ext cx="38100" cy="101600"/>
            </a:xfrm>
            <a:custGeom>
              <a:avLst/>
              <a:gdLst>
                <a:gd name="T0" fmla="*/ 13 w 15"/>
                <a:gd name="T1" fmla="*/ 33 h 40"/>
                <a:gd name="T2" fmla="*/ 14 w 15"/>
                <a:gd name="T3" fmla="*/ 11 h 40"/>
                <a:gd name="T4" fmla="*/ 3 w 15"/>
                <a:gd name="T5" fmla="*/ 8 h 40"/>
                <a:gd name="T6" fmla="*/ 1 w 15"/>
                <a:gd name="T7" fmla="*/ 33 h 40"/>
                <a:gd name="T8" fmla="*/ 13 w 15"/>
                <a:gd name="T9" fmla="*/ 3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0">
                  <a:moveTo>
                    <a:pt x="13" y="33"/>
                  </a:moveTo>
                  <a:cubicBezTo>
                    <a:pt x="12" y="25"/>
                    <a:pt x="13" y="18"/>
                    <a:pt x="14" y="11"/>
                  </a:cubicBezTo>
                  <a:cubicBezTo>
                    <a:pt x="15" y="3"/>
                    <a:pt x="4" y="0"/>
                    <a:pt x="3" y="8"/>
                  </a:cubicBezTo>
                  <a:cubicBezTo>
                    <a:pt x="1" y="16"/>
                    <a:pt x="0" y="24"/>
                    <a:pt x="1" y="33"/>
                  </a:cubicBezTo>
                  <a:cubicBezTo>
                    <a:pt x="1" y="40"/>
                    <a:pt x="13" y="40"/>
                    <a:pt x="13" y="3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稻壳儿春秋广告/盗版必究        原创来源：http://chn.docer.com/works?userid=199329941#!/work_time"/>
            <p:cNvSpPr/>
            <p:nvPr/>
          </p:nvSpPr>
          <p:spPr bwMode="auto">
            <a:xfrm>
              <a:off x="5157788" y="1052514"/>
              <a:ext cx="85725" cy="80963"/>
            </a:xfrm>
            <a:custGeom>
              <a:avLst/>
              <a:gdLst>
                <a:gd name="T0" fmla="*/ 22 w 34"/>
                <a:gd name="T1" fmla="*/ 4 h 31"/>
                <a:gd name="T2" fmla="*/ 3 w 34"/>
                <a:gd name="T3" fmla="*/ 20 h 31"/>
                <a:gd name="T4" fmla="*/ 3 w 34"/>
                <a:gd name="T5" fmla="*/ 29 h 31"/>
                <a:gd name="T6" fmla="*/ 11 w 34"/>
                <a:gd name="T7" fmla="*/ 29 h 31"/>
                <a:gd name="T8" fmla="*/ 28 w 34"/>
                <a:gd name="T9" fmla="*/ 14 h 31"/>
                <a:gd name="T10" fmla="*/ 22 w 34"/>
                <a:gd name="T11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31">
                  <a:moveTo>
                    <a:pt x="22" y="4"/>
                  </a:moveTo>
                  <a:cubicBezTo>
                    <a:pt x="14" y="8"/>
                    <a:pt x="8" y="14"/>
                    <a:pt x="3" y="20"/>
                  </a:cubicBezTo>
                  <a:cubicBezTo>
                    <a:pt x="1" y="23"/>
                    <a:pt x="0" y="26"/>
                    <a:pt x="3" y="29"/>
                  </a:cubicBezTo>
                  <a:cubicBezTo>
                    <a:pt x="5" y="31"/>
                    <a:pt x="9" y="31"/>
                    <a:pt x="11" y="29"/>
                  </a:cubicBezTo>
                  <a:cubicBezTo>
                    <a:pt x="16" y="23"/>
                    <a:pt x="21" y="18"/>
                    <a:pt x="28" y="14"/>
                  </a:cubicBezTo>
                  <a:cubicBezTo>
                    <a:pt x="34" y="10"/>
                    <a:pt x="28" y="0"/>
                    <a:pt x="22" y="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4849737" y="4308810"/>
            <a:ext cx="450765" cy="864563"/>
            <a:chOff x="3730626" y="714376"/>
            <a:chExt cx="600075" cy="1150938"/>
          </a:xfrm>
        </p:grpSpPr>
        <p:sp>
          <p:nvSpPr>
            <p:cNvPr id="5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730626" y="714376"/>
              <a:ext cx="600075" cy="1150938"/>
            </a:xfrm>
            <a:custGeom>
              <a:avLst/>
              <a:gdLst>
                <a:gd name="T0" fmla="*/ 89 w 234"/>
                <a:gd name="T1" fmla="*/ 13 h 449"/>
                <a:gd name="T2" fmla="*/ 60 w 234"/>
                <a:gd name="T3" fmla="*/ 205 h 449"/>
                <a:gd name="T4" fmla="*/ 101 w 234"/>
                <a:gd name="T5" fmla="*/ 260 h 449"/>
                <a:gd name="T6" fmla="*/ 90 w 234"/>
                <a:gd name="T7" fmla="*/ 396 h 449"/>
                <a:gd name="T8" fmla="*/ 148 w 234"/>
                <a:gd name="T9" fmla="*/ 442 h 449"/>
                <a:gd name="T10" fmla="*/ 159 w 234"/>
                <a:gd name="T11" fmla="*/ 302 h 449"/>
                <a:gd name="T12" fmla="*/ 141 w 234"/>
                <a:gd name="T13" fmla="*/ 217 h 449"/>
                <a:gd name="T14" fmla="*/ 211 w 234"/>
                <a:gd name="T15" fmla="*/ 72 h 449"/>
                <a:gd name="T16" fmla="*/ 151 w 234"/>
                <a:gd name="T17" fmla="*/ 403 h 449"/>
                <a:gd name="T18" fmla="*/ 117 w 234"/>
                <a:gd name="T19" fmla="*/ 433 h 449"/>
                <a:gd name="T20" fmla="*/ 119 w 234"/>
                <a:gd name="T21" fmla="*/ 431 h 449"/>
                <a:gd name="T22" fmla="*/ 117 w 234"/>
                <a:gd name="T23" fmla="*/ 422 h 449"/>
                <a:gd name="T24" fmla="*/ 104 w 234"/>
                <a:gd name="T25" fmla="*/ 421 h 449"/>
                <a:gd name="T26" fmla="*/ 118 w 234"/>
                <a:gd name="T27" fmla="*/ 401 h 449"/>
                <a:gd name="T28" fmla="*/ 102 w 234"/>
                <a:gd name="T29" fmla="*/ 405 h 449"/>
                <a:gd name="T30" fmla="*/ 116 w 234"/>
                <a:gd name="T31" fmla="*/ 385 h 449"/>
                <a:gd name="T32" fmla="*/ 101 w 234"/>
                <a:gd name="T33" fmla="*/ 388 h 449"/>
                <a:gd name="T34" fmla="*/ 115 w 234"/>
                <a:gd name="T35" fmla="*/ 366 h 449"/>
                <a:gd name="T36" fmla="*/ 101 w 234"/>
                <a:gd name="T37" fmla="*/ 366 h 449"/>
                <a:gd name="T38" fmla="*/ 114 w 234"/>
                <a:gd name="T39" fmla="*/ 346 h 449"/>
                <a:gd name="T40" fmla="*/ 100 w 234"/>
                <a:gd name="T41" fmla="*/ 349 h 449"/>
                <a:gd name="T42" fmla="*/ 113 w 234"/>
                <a:gd name="T43" fmla="*/ 330 h 449"/>
                <a:gd name="T44" fmla="*/ 100 w 234"/>
                <a:gd name="T45" fmla="*/ 333 h 449"/>
                <a:gd name="T46" fmla="*/ 121 w 234"/>
                <a:gd name="T47" fmla="*/ 315 h 449"/>
                <a:gd name="T48" fmla="*/ 100 w 234"/>
                <a:gd name="T49" fmla="*/ 320 h 449"/>
                <a:gd name="T50" fmla="*/ 122 w 234"/>
                <a:gd name="T51" fmla="*/ 299 h 449"/>
                <a:gd name="T52" fmla="*/ 101 w 234"/>
                <a:gd name="T53" fmla="*/ 301 h 449"/>
                <a:gd name="T54" fmla="*/ 119 w 234"/>
                <a:gd name="T55" fmla="*/ 284 h 449"/>
                <a:gd name="T56" fmla="*/ 104 w 234"/>
                <a:gd name="T57" fmla="*/ 282 h 449"/>
                <a:gd name="T58" fmla="*/ 147 w 234"/>
                <a:gd name="T59" fmla="*/ 310 h 449"/>
                <a:gd name="T60" fmla="*/ 113 w 234"/>
                <a:gd name="T61" fmla="*/ 255 h 449"/>
                <a:gd name="T62" fmla="*/ 129 w 234"/>
                <a:gd name="T63" fmla="*/ 219 h 449"/>
                <a:gd name="T64" fmla="*/ 127 w 234"/>
                <a:gd name="T65" fmla="*/ 207 h 449"/>
                <a:gd name="T66" fmla="*/ 92 w 234"/>
                <a:gd name="T67" fmla="*/ 25 h 449"/>
                <a:gd name="T68" fmla="*/ 127 w 234"/>
                <a:gd name="T69" fmla="*/ 207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4" h="449">
                  <a:moveTo>
                    <a:pt x="211" y="72"/>
                  </a:moveTo>
                  <a:cubicBezTo>
                    <a:pt x="188" y="28"/>
                    <a:pt x="138" y="0"/>
                    <a:pt x="89" y="13"/>
                  </a:cubicBezTo>
                  <a:cubicBezTo>
                    <a:pt x="48" y="21"/>
                    <a:pt x="11" y="55"/>
                    <a:pt x="6" y="97"/>
                  </a:cubicBezTo>
                  <a:cubicBezTo>
                    <a:pt x="0" y="140"/>
                    <a:pt x="22" y="184"/>
                    <a:pt x="60" y="205"/>
                  </a:cubicBezTo>
                  <a:cubicBezTo>
                    <a:pt x="71" y="212"/>
                    <a:pt x="84" y="216"/>
                    <a:pt x="97" y="218"/>
                  </a:cubicBezTo>
                  <a:cubicBezTo>
                    <a:pt x="98" y="232"/>
                    <a:pt x="99" y="246"/>
                    <a:pt x="101" y="260"/>
                  </a:cubicBezTo>
                  <a:cubicBezTo>
                    <a:pt x="90" y="270"/>
                    <a:pt x="90" y="292"/>
                    <a:pt x="89" y="306"/>
                  </a:cubicBezTo>
                  <a:cubicBezTo>
                    <a:pt x="86" y="336"/>
                    <a:pt x="89" y="366"/>
                    <a:pt x="90" y="396"/>
                  </a:cubicBezTo>
                  <a:cubicBezTo>
                    <a:pt x="90" y="410"/>
                    <a:pt x="89" y="431"/>
                    <a:pt x="102" y="441"/>
                  </a:cubicBezTo>
                  <a:cubicBezTo>
                    <a:pt x="112" y="448"/>
                    <a:pt x="137" y="449"/>
                    <a:pt x="148" y="442"/>
                  </a:cubicBezTo>
                  <a:cubicBezTo>
                    <a:pt x="162" y="433"/>
                    <a:pt x="164" y="410"/>
                    <a:pt x="163" y="395"/>
                  </a:cubicBezTo>
                  <a:cubicBezTo>
                    <a:pt x="163" y="365"/>
                    <a:pt x="162" y="333"/>
                    <a:pt x="159" y="302"/>
                  </a:cubicBezTo>
                  <a:cubicBezTo>
                    <a:pt x="157" y="287"/>
                    <a:pt x="157" y="267"/>
                    <a:pt x="143" y="258"/>
                  </a:cubicBezTo>
                  <a:cubicBezTo>
                    <a:pt x="141" y="245"/>
                    <a:pt x="142" y="231"/>
                    <a:pt x="141" y="217"/>
                  </a:cubicBezTo>
                  <a:cubicBezTo>
                    <a:pt x="159" y="214"/>
                    <a:pt x="176" y="207"/>
                    <a:pt x="190" y="196"/>
                  </a:cubicBezTo>
                  <a:cubicBezTo>
                    <a:pt x="231" y="165"/>
                    <a:pt x="234" y="115"/>
                    <a:pt x="211" y="72"/>
                  </a:cubicBezTo>
                  <a:close/>
                  <a:moveTo>
                    <a:pt x="147" y="310"/>
                  </a:moveTo>
                  <a:cubicBezTo>
                    <a:pt x="150" y="340"/>
                    <a:pt x="153" y="373"/>
                    <a:pt x="151" y="403"/>
                  </a:cubicBezTo>
                  <a:cubicBezTo>
                    <a:pt x="151" y="414"/>
                    <a:pt x="150" y="424"/>
                    <a:pt x="140" y="430"/>
                  </a:cubicBezTo>
                  <a:cubicBezTo>
                    <a:pt x="133" y="434"/>
                    <a:pt x="125" y="435"/>
                    <a:pt x="117" y="433"/>
                  </a:cubicBezTo>
                  <a:cubicBezTo>
                    <a:pt x="116" y="432"/>
                    <a:pt x="116" y="432"/>
                    <a:pt x="116" y="432"/>
                  </a:cubicBezTo>
                  <a:cubicBezTo>
                    <a:pt x="117" y="432"/>
                    <a:pt x="118" y="431"/>
                    <a:pt x="119" y="431"/>
                  </a:cubicBezTo>
                  <a:cubicBezTo>
                    <a:pt x="122" y="430"/>
                    <a:pt x="123" y="428"/>
                    <a:pt x="122" y="425"/>
                  </a:cubicBezTo>
                  <a:cubicBezTo>
                    <a:pt x="122" y="423"/>
                    <a:pt x="119" y="421"/>
                    <a:pt x="117" y="422"/>
                  </a:cubicBezTo>
                  <a:cubicBezTo>
                    <a:pt x="114" y="423"/>
                    <a:pt x="110" y="425"/>
                    <a:pt x="107" y="427"/>
                  </a:cubicBezTo>
                  <a:cubicBezTo>
                    <a:pt x="106" y="425"/>
                    <a:pt x="105" y="423"/>
                    <a:pt x="104" y="421"/>
                  </a:cubicBezTo>
                  <a:cubicBezTo>
                    <a:pt x="110" y="417"/>
                    <a:pt x="116" y="412"/>
                    <a:pt x="122" y="409"/>
                  </a:cubicBezTo>
                  <a:cubicBezTo>
                    <a:pt x="127" y="405"/>
                    <a:pt x="123" y="398"/>
                    <a:pt x="118" y="401"/>
                  </a:cubicBezTo>
                  <a:cubicBezTo>
                    <a:pt x="112" y="404"/>
                    <a:pt x="107" y="408"/>
                    <a:pt x="102" y="412"/>
                  </a:cubicBezTo>
                  <a:cubicBezTo>
                    <a:pt x="102" y="409"/>
                    <a:pt x="102" y="407"/>
                    <a:pt x="102" y="405"/>
                  </a:cubicBezTo>
                  <a:cubicBezTo>
                    <a:pt x="108" y="401"/>
                    <a:pt x="114" y="397"/>
                    <a:pt x="120" y="393"/>
                  </a:cubicBezTo>
                  <a:cubicBezTo>
                    <a:pt x="125" y="389"/>
                    <a:pt x="120" y="381"/>
                    <a:pt x="116" y="385"/>
                  </a:cubicBezTo>
                  <a:cubicBezTo>
                    <a:pt x="111" y="388"/>
                    <a:pt x="106" y="391"/>
                    <a:pt x="102" y="394"/>
                  </a:cubicBezTo>
                  <a:cubicBezTo>
                    <a:pt x="102" y="392"/>
                    <a:pt x="102" y="390"/>
                    <a:pt x="101" y="388"/>
                  </a:cubicBezTo>
                  <a:cubicBezTo>
                    <a:pt x="107" y="383"/>
                    <a:pt x="113" y="378"/>
                    <a:pt x="119" y="374"/>
                  </a:cubicBezTo>
                  <a:cubicBezTo>
                    <a:pt x="124" y="370"/>
                    <a:pt x="119" y="363"/>
                    <a:pt x="115" y="366"/>
                  </a:cubicBezTo>
                  <a:cubicBezTo>
                    <a:pt x="110" y="369"/>
                    <a:pt x="105" y="373"/>
                    <a:pt x="101" y="376"/>
                  </a:cubicBezTo>
                  <a:cubicBezTo>
                    <a:pt x="101" y="373"/>
                    <a:pt x="101" y="369"/>
                    <a:pt x="101" y="366"/>
                  </a:cubicBezTo>
                  <a:cubicBezTo>
                    <a:pt x="106" y="361"/>
                    <a:pt x="112" y="357"/>
                    <a:pt x="119" y="354"/>
                  </a:cubicBezTo>
                  <a:cubicBezTo>
                    <a:pt x="124" y="351"/>
                    <a:pt x="119" y="343"/>
                    <a:pt x="114" y="346"/>
                  </a:cubicBezTo>
                  <a:cubicBezTo>
                    <a:pt x="109" y="349"/>
                    <a:pt x="105" y="352"/>
                    <a:pt x="100" y="355"/>
                  </a:cubicBezTo>
                  <a:cubicBezTo>
                    <a:pt x="100" y="353"/>
                    <a:pt x="100" y="351"/>
                    <a:pt x="100" y="349"/>
                  </a:cubicBezTo>
                  <a:cubicBezTo>
                    <a:pt x="106" y="345"/>
                    <a:pt x="112" y="341"/>
                    <a:pt x="117" y="337"/>
                  </a:cubicBezTo>
                  <a:cubicBezTo>
                    <a:pt x="122" y="334"/>
                    <a:pt x="118" y="326"/>
                    <a:pt x="113" y="330"/>
                  </a:cubicBezTo>
                  <a:cubicBezTo>
                    <a:pt x="108" y="333"/>
                    <a:pt x="104" y="335"/>
                    <a:pt x="100" y="338"/>
                  </a:cubicBezTo>
                  <a:cubicBezTo>
                    <a:pt x="100" y="337"/>
                    <a:pt x="100" y="335"/>
                    <a:pt x="100" y="333"/>
                  </a:cubicBezTo>
                  <a:cubicBezTo>
                    <a:pt x="100" y="332"/>
                    <a:pt x="101" y="332"/>
                    <a:pt x="101" y="332"/>
                  </a:cubicBezTo>
                  <a:cubicBezTo>
                    <a:pt x="107" y="325"/>
                    <a:pt x="113" y="320"/>
                    <a:pt x="121" y="315"/>
                  </a:cubicBezTo>
                  <a:cubicBezTo>
                    <a:pt x="126" y="312"/>
                    <a:pt x="121" y="304"/>
                    <a:pt x="116" y="307"/>
                  </a:cubicBezTo>
                  <a:cubicBezTo>
                    <a:pt x="110" y="311"/>
                    <a:pt x="105" y="315"/>
                    <a:pt x="100" y="320"/>
                  </a:cubicBezTo>
                  <a:cubicBezTo>
                    <a:pt x="100" y="318"/>
                    <a:pt x="100" y="315"/>
                    <a:pt x="100" y="313"/>
                  </a:cubicBezTo>
                  <a:cubicBezTo>
                    <a:pt x="107" y="307"/>
                    <a:pt x="114" y="303"/>
                    <a:pt x="122" y="299"/>
                  </a:cubicBezTo>
                  <a:cubicBezTo>
                    <a:pt x="127" y="297"/>
                    <a:pt x="123" y="289"/>
                    <a:pt x="117" y="291"/>
                  </a:cubicBezTo>
                  <a:cubicBezTo>
                    <a:pt x="112" y="294"/>
                    <a:pt x="106" y="297"/>
                    <a:pt x="101" y="301"/>
                  </a:cubicBezTo>
                  <a:cubicBezTo>
                    <a:pt x="101" y="299"/>
                    <a:pt x="102" y="296"/>
                    <a:pt x="102" y="294"/>
                  </a:cubicBezTo>
                  <a:cubicBezTo>
                    <a:pt x="107" y="290"/>
                    <a:pt x="113" y="287"/>
                    <a:pt x="119" y="284"/>
                  </a:cubicBezTo>
                  <a:cubicBezTo>
                    <a:pt x="124" y="282"/>
                    <a:pt x="120" y="274"/>
                    <a:pt x="114" y="276"/>
                  </a:cubicBezTo>
                  <a:cubicBezTo>
                    <a:pt x="111" y="278"/>
                    <a:pt x="107" y="280"/>
                    <a:pt x="104" y="282"/>
                  </a:cubicBezTo>
                  <a:cubicBezTo>
                    <a:pt x="107" y="274"/>
                    <a:pt x="112" y="267"/>
                    <a:pt x="122" y="266"/>
                  </a:cubicBezTo>
                  <a:cubicBezTo>
                    <a:pt x="146" y="263"/>
                    <a:pt x="146" y="294"/>
                    <a:pt x="147" y="310"/>
                  </a:cubicBezTo>
                  <a:close/>
                  <a:moveTo>
                    <a:pt x="130" y="254"/>
                  </a:moveTo>
                  <a:cubicBezTo>
                    <a:pt x="125" y="253"/>
                    <a:pt x="118" y="253"/>
                    <a:pt x="113" y="255"/>
                  </a:cubicBezTo>
                  <a:cubicBezTo>
                    <a:pt x="111" y="243"/>
                    <a:pt x="110" y="231"/>
                    <a:pt x="109" y="219"/>
                  </a:cubicBezTo>
                  <a:cubicBezTo>
                    <a:pt x="116" y="220"/>
                    <a:pt x="123" y="220"/>
                    <a:pt x="129" y="219"/>
                  </a:cubicBezTo>
                  <a:cubicBezTo>
                    <a:pt x="130" y="231"/>
                    <a:pt x="129" y="242"/>
                    <a:pt x="130" y="254"/>
                  </a:cubicBezTo>
                  <a:close/>
                  <a:moveTo>
                    <a:pt x="127" y="207"/>
                  </a:moveTo>
                  <a:cubicBezTo>
                    <a:pt x="77" y="211"/>
                    <a:pt x="30" y="181"/>
                    <a:pt x="19" y="131"/>
                  </a:cubicBezTo>
                  <a:cubicBezTo>
                    <a:pt x="8" y="81"/>
                    <a:pt x="42" y="35"/>
                    <a:pt x="92" y="25"/>
                  </a:cubicBezTo>
                  <a:cubicBezTo>
                    <a:pt x="144" y="11"/>
                    <a:pt x="192" y="48"/>
                    <a:pt x="209" y="95"/>
                  </a:cubicBezTo>
                  <a:cubicBezTo>
                    <a:pt x="229" y="154"/>
                    <a:pt x="185" y="203"/>
                    <a:pt x="127" y="207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783013" y="793751"/>
              <a:ext cx="476250" cy="428625"/>
            </a:xfrm>
            <a:custGeom>
              <a:avLst/>
              <a:gdLst>
                <a:gd name="T0" fmla="*/ 90 w 186"/>
                <a:gd name="T1" fmla="*/ 1 h 167"/>
                <a:gd name="T2" fmla="*/ 7 w 186"/>
                <a:gd name="T3" fmla="*/ 93 h 167"/>
                <a:gd name="T4" fmla="*/ 105 w 186"/>
                <a:gd name="T5" fmla="*/ 166 h 167"/>
                <a:gd name="T6" fmla="*/ 180 w 186"/>
                <a:gd name="T7" fmla="*/ 83 h 167"/>
                <a:gd name="T8" fmla="*/ 90 w 186"/>
                <a:gd name="T9" fmla="*/ 1 h 167"/>
                <a:gd name="T10" fmla="*/ 162 w 186"/>
                <a:gd name="T11" fmla="*/ 133 h 167"/>
                <a:gd name="T12" fmla="*/ 105 w 186"/>
                <a:gd name="T13" fmla="*/ 157 h 167"/>
                <a:gd name="T14" fmla="*/ 17 w 186"/>
                <a:gd name="T15" fmla="*/ 97 h 167"/>
                <a:gd name="T16" fmla="*/ 90 w 186"/>
                <a:gd name="T17" fmla="*/ 10 h 167"/>
                <a:gd name="T18" fmla="*/ 168 w 186"/>
                <a:gd name="T19" fmla="*/ 73 h 167"/>
                <a:gd name="T20" fmla="*/ 162 w 186"/>
                <a:gd name="T21" fmla="*/ 13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6" h="167">
                  <a:moveTo>
                    <a:pt x="90" y="1"/>
                  </a:moveTo>
                  <a:cubicBezTo>
                    <a:pt x="45" y="4"/>
                    <a:pt x="0" y="45"/>
                    <a:pt x="7" y="93"/>
                  </a:cubicBezTo>
                  <a:cubicBezTo>
                    <a:pt x="14" y="138"/>
                    <a:pt x="62" y="167"/>
                    <a:pt x="105" y="166"/>
                  </a:cubicBezTo>
                  <a:cubicBezTo>
                    <a:pt x="154" y="165"/>
                    <a:pt x="186" y="132"/>
                    <a:pt x="180" y="83"/>
                  </a:cubicBezTo>
                  <a:cubicBezTo>
                    <a:pt x="173" y="38"/>
                    <a:pt x="136" y="0"/>
                    <a:pt x="90" y="1"/>
                  </a:cubicBezTo>
                  <a:close/>
                  <a:moveTo>
                    <a:pt x="162" y="133"/>
                  </a:moveTo>
                  <a:cubicBezTo>
                    <a:pt x="149" y="151"/>
                    <a:pt x="126" y="157"/>
                    <a:pt x="105" y="157"/>
                  </a:cubicBezTo>
                  <a:cubicBezTo>
                    <a:pt x="68" y="158"/>
                    <a:pt x="27" y="135"/>
                    <a:pt x="17" y="97"/>
                  </a:cubicBezTo>
                  <a:cubicBezTo>
                    <a:pt x="6" y="53"/>
                    <a:pt x="48" y="13"/>
                    <a:pt x="90" y="10"/>
                  </a:cubicBezTo>
                  <a:cubicBezTo>
                    <a:pt x="128" y="9"/>
                    <a:pt x="158" y="37"/>
                    <a:pt x="168" y="73"/>
                  </a:cubicBezTo>
                  <a:cubicBezTo>
                    <a:pt x="173" y="92"/>
                    <a:pt x="173" y="116"/>
                    <a:pt x="162" y="13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838576" y="855664"/>
              <a:ext cx="153988" cy="207963"/>
            </a:xfrm>
            <a:custGeom>
              <a:avLst/>
              <a:gdLst>
                <a:gd name="T0" fmla="*/ 36 w 60"/>
                <a:gd name="T1" fmla="*/ 7 h 81"/>
                <a:gd name="T2" fmla="*/ 0 w 60"/>
                <a:gd name="T3" fmla="*/ 61 h 81"/>
                <a:gd name="T4" fmla="*/ 9 w 60"/>
                <a:gd name="T5" fmla="*/ 79 h 81"/>
                <a:gd name="T6" fmla="*/ 22 w 60"/>
                <a:gd name="T7" fmla="*/ 71 h 81"/>
                <a:gd name="T8" fmla="*/ 25 w 60"/>
                <a:gd name="T9" fmla="*/ 55 h 81"/>
                <a:gd name="T10" fmla="*/ 36 w 60"/>
                <a:gd name="T11" fmla="*/ 36 h 81"/>
                <a:gd name="T12" fmla="*/ 57 w 60"/>
                <a:gd name="T13" fmla="*/ 19 h 81"/>
                <a:gd name="T14" fmla="*/ 56 w 60"/>
                <a:gd name="T15" fmla="*/ 5 h 81"/>
                <a:gd name="T16" fmla="*/ 36 w 60"/>
                <a:gd name="T17" fmla="*/ 7 h 81"/>
                <a:gd name="T18" fmla="*/ 39 w 60"/>
                <a:gd name="T19" fmla="*/ 21 h 81"/>
                <a:gd name="T20" fmla="*/ 21 w 60"/>
                <a:gd name="T21" fmla="*/ 42 h 81"/>
                <a:gd name="T22" fmla="*/ 15 w 60"/>
                <a:gd name="T23" fmla="*/ 56 h 81"/>
                <a:gd name="T24" fmla="*/ 14 w 60"/>
                <a:gd name="T25" fmla="*/ 61 h 81"/>
                <a:gd name="T26" fmla="*/ 9 w 60"/>
                <a:gd name="T27" fmla="*/ 61 h 81"/>
                <a:gd name="T28" fmla="*/ 31 w 60"/>
                <a:gd name="T29" fmla="*/ 21 h 81"/>
                <a:gd name="T30" fmla="*/ 48 w 60"/>
                <a:gd name="T31" fmla="*/ 15 h 81"/>
                <a:gd name="T32" fmla="*/ 39 w 60"/>
                <a:gd name="T33" fmla="*/ 2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" h="81">
                  <a:moveTo>
                    <a:pt x="36" y="7"/>
                  </a:moveTo>
                  <a:cubicBezTo>
                    <a:pt x="15" y="18"/>
                    <a:pt x="2" y="38"/>
                    <a:pt x="0" y="61"/>
                  </a:cubicBezTo>
                  <a:cubicBezTo>
                    <a:pt x="0" y="67"/>
                    <a:pt x="1" y="77"/>
                    <a:pt x="9" y="79"/>
                  </a:cubicBezTo>
                  <a:cubicBezTo>
                    <a:pt x="15" y="81"/>
                    <a:pt x="20" y="76"/>
                    <a:pt x="22" y="71"/>
                  </a:cubicBezTo>
                  <a:cubicBezTo>
                    <a:pt x="24" y="66"/>
                    <a:pt x="23" y="60"/>
                    <a:pt x="25" y="55"/>
                  </a:cubicBezTo>
                  <a:cubicBezTo>
                    <a:pt x="27" y="48"/>
                    <a:pt x="31" y="41"/>
                    <a:pt x="36" y="36"/>
                  </a:cubicBezTo>
                  <a:cubicBezTo>
                    <a:pt x="42" y="29"/>
                    <a:pt x="52" y="26"/>
                    <a:pt x="57" y="19"/>
                  </a:cubicBezTo>
                  <a:cubicBezTo>
                    <a:pt x="60" y="15"/>
                    <a:pt x="60" y="9"/>
                    <a:pt x="56" y="5"/>
                  </a:cubicBezTo>
                  <a:cubicBezTo>
                    <a:pt x="51" y="0"/>
                    <a:pt x="41" y="4"/>
                    <a:pt x="36" y="7"/>
                  </a:cubicBezTo>
                  <a:close/>
                  <a:moveTo>
                    <a:pt x="39" y="21"/>
                  </a:moveTo>
                  <a:cubicBezTo>
                    <a:pt x="32" y="27"/>
                    <a:pt x="25" y="34"/>
                    <a:pt x="21" y="42"/>
                  </a:cubicBezTo>
                  <a:cubicBezTo>
                    <a:pt x="18" y="46"/>
                    <a:pt x="16" y="51"/>
                    <a:pt x="15" y="56"/>
                  </a:cubicBezTo>
                  <a:cubicBezTo>
                    <a:pt x="15" y="58"/>
                    <a:pt x="15" y="60"/>
                    <a:pt x="14" y="61"/>
                  </a:cubicBezTo>
                  <a:cubicBezTo>
                    <a:pt x="13" y="66"/>
                    <a:pt x="9" y="73"/>
                    <a:pt x="9" y="61"/>
                  </a:cubicBezTo>
                  <a:cubicBezTo>
                    <a:pt x="11" y="45"/>
                    <a:pt x="18" y="31"/>
                    <a:pt x="31" y="21"/>
                  </a:cubicBezTo>
                  <a:cubicBezTo>
                    <a:pt x="33" y="19"/>
                    <a:pt x="48" y="9"/>
                    <a:pt x="48" y="15"/>
                  </a:cubicBezTo>
                  <a:cubicBezTo>
                    <a:pt x="48" y="16"/>
                    <a:pt x="40" y="20"/>
                    <a:pt x="39" y="2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994151" y="838201"/>
              <a:ext cx="74613" cy="74613"/>
            </a:xfrm>
            <a:custGeom>
              <a:avLst/>
              <a:gdLst>
                <a:gd name="T0" fmla="*/ 11 w 29"/>
                <a:gd name="T1" fmla="*/ 3 h 29"/>
                <a:gd name="T2" fmla="*/ 10 w 29"/>
                <a:gd name="T3" fmla="*/ 3 h 29"/>
                <a:gd name="T4" fmla="*/ 10 w 29"/>
                <a:gd name="T5" fmla="*/ 3 h 29"/>
                <a:gd name="T6" fmla="*/ 6 w 29"/>
                <a:gd name="T7" fmla="*/ 23 h 29"/>
                <a:gd name="T8" fmla="*/ 26 w 29"/>
                <a:gd name="T9" fmla="*/ 21 h 29"/>
                <a:gd name="T10" fmla="*/ 26 w 29"/>
                <a:gd name="T11" fmla="*/ 7 h 29"/>
                <a:gd name="T12" fmla="*/ 11 w 29"/>
                <a:gd name="T13" fmla="*/ 3 h 29"/>
                <a:gd name="T14" fmla="*/ 18 w 29"/>
                <a:gd name="T15" fmla="*/ 17 h 29"/>
                <a:gd name="T16" fmla="*/ 14 w 29"/>
                <a:gd name="T17" fmla="*/ 18 h 29"/>
                <a:gd name="T18" fmla="*/ 14 w 29"/>
                <a:gd name="T19" fmla="*/ 11 h 29"/>
                <a:gd name="T20" fmla="*/ 18 w 29"/>
                <a:gd name="T21" fmla="*/ 11 h 29"/>
                <a:gd name="T22" fmla="*/ 19 w 29"/>
                <a:gd name="T23" fmla="*/ 16 h 29"/>
                <a:gd name="T24" fmla="*/ 19 w 29"/>
                <a:gd name="T25" fmla="*/ 16 h 29"/>
                <a:gd name="T26" fmla="*/ 18 w 29"/>
                <a:gd name="T27" fmla="*/ 17 h 29"/>
                <a:gd name="T28" fmla="*/ 19 w 29"/>
                <a:gd name="T29" fmla="*/ 16 h 29"/>
                <a:gd name="T30" fmla="*/ 19 w 29"/>
                <a:gd name="T31" fmla="*/ 1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29">
                  <a:moveTo>
                    <a:pt x="11" y="3"/>
                  </a:moveTo>
                  <a:cubicBezTo>
                    <a:pt x="11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2" y="7"/>
                    <a:pt x="0" y="17"/>
                    <a:pt x="6" y="23"/>
                  </a:cubicBezTo>
                  <a:cubicBezTo>
                    <a:pt x="11" y="29"/>
                    <a:pt x="21" y="28"/>
                    <a:pt x="26" y="21"/>
                  </a:cubicBezTo>
                  <a:cubicBezTo>
                    <a:pt x="29" y="17"/>
                    <a:pt x="28" y="12"/>
                    <a:pt x="26" y="7"/>
                  </a:cubicBezTo>
                  <a:cubicBezTo>
                    <a:pt x="22" y="2"/>
                    <a:pt x="16" y="0"/>
                    <a:pt x="11" y="3"/>
                  </a:cubicBezTo>
                  <a:close/>
                  <a:moveTo>
                    <a:pt x="18" y="17"/>
                  </a:moveTo>
                  <a:cubicBezTo>
                    <a:pt x="17" y="18"/>
                    <a:pt x="15" y="19"/>
                    <a:pt x="14" y="18"/>
                  </a:cubicBezTo>
                  <a:cubicBezTo>
                    <a:pt x="11" y="17"/>
                    <a:pt x="11" y="13"/>
                    <a:pt x="14" y="11"/>
                  </a:cubicBezTo>
                  <a:cubicBezTo>
                    <a:pt x="15" y="10"/>
                    <a:pt x="17" y="10"/>
                    <a:pt x="18" y="11"/>
                  </a:cubicBezTo>
                  <a:cubicBezTo>
                    <a:pt x="18" y="13"/>
                    <a:pt x="19" y="14"/>
                    <a:pt x="19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8" y="16"/>
                    <a:pt x="18" y="17"/>
                    <a:pt x="18" y="17"/>
                  </a:cubicBezTo>
                  <a:close/>
                  <a:moveTo>
                    <a:pt x="19" y="16"/>
                  </a:moveTo>
                  <a:cubicBezTo>
                    <a:pt x="19" y="15"/>
                    <a:pt x="19" y="15"/>
                    <a:pt x="19" y="1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6707560" y="2371071"/>
            <a:ext cx="820440" cy="573593"/>
            <a:chOff x="7581901" y="920751"/>
            <a:chExt cx="1092200" cy="763588"/>
          </a:xfrm>
        </p:grpSpPr>
        <p:sp>
          <p:nvSpPr>
            <p:cNvPr id="5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7581901" y="920751"/>
              <a:ext cx="1092200" cy="763588"/>
            </a:xfrm>
            <a:custGeom>
              <a:avLst/>
              <a:gdLst>
                <a:gd name="T0" fmla="*/ 421 w 427"/>
                <a:gd name="T1" fmla="*/ 257 h 298"/>
                <a:gd name="T2" fmla="*/ 394 w 427"/>
                <a:gd name="T3" fmla="*/ 234 h 298"/>
                <a:gd name="T4" fmla="*/ 358 w 427"/>
                <a:gd name="T5" fmla="*/ 202 h 298"/>
                <a:gd name="T6" fmla="*/ 370 w 427"/>
                <a:gd name="T7" fmla="*/ 142 h 298"/>
                <a:gd name="T8" fmla="*/ 367 w 427"/>
                <a:gd name="T9" fmla="*/ 36 h 298"/>
                <a:gd name="T10" fmla="*/ 358 w 427"/>
                <a:gd name="T11" fmla="*/ 8 h 298"/>
                <a:gd name="T12" fmla="*/ 314 w 427"/>
                <a:gd name="T13" fmla="*/ 2 h 298"/>
                <a:gd name="T14" fmla="*/ 211 w 427"/>
                <a:gd name="T15" fmla="*/ 3 h 298"/>
                <a:gd name="T16" fmla="*/ 95 w 427"/>
                <a:gd name="T17" fmla="*/ 3 h 298"/>
                <a:gd name="T18" fmla="*/ 67 w 427"/>
                <a:gd name="T19" fmla="*/ 11 h 298"/>
                <a:gd name="T20" fmla="*/ 61 w 427"/>
                <a:gd name="T21" fmla="*/ 54 h 298"/>
                <a:gd name="T22" fmla="*/ 61 w 427"/>
                <a:gd name="T23" fmla="*/ 183 h 298"/>
                <a:gd name="T24" fmla="*/ 72 w 427"/>
                <a:gd name="T25" fmla="*/ 203 h 298"/>
                <a:gd name="T26" fmla="*/ 24 w 427"/>
                <a:gd name="T27" fmla="*/ 237 h 298"/>
                <a:gd name="T28" fmla="*/ 0 w 427"/>
                <a:gd name="T29" fmla="*/ 270 h 298"/>
                <a:gd name="T30" fmla="*/ 20 w 427"/>
                <a:gd name="T31" fmla="*/ 293 h 298"/>
                <a:gd name="T32" fmla="*/ 100 w 427"/>
                <a:gd name="T33" fmla="*/ 294 h 298"/>
                <a:gd name="T34" fmla="*/ 283 w 427"/>
                <a:gd name="T35" fmla="*/ 292 h 298"/>
                <a:gd name="T36" fmla="*/ 362 w 427"/>
                <a:gd name="T37" fmla="*/ 292 h 298"/>
                <a:gd name="T38" fmla="*/ 419 w 427"/>
                <a:gd name="T39" fmla="*/ 285 h 298"/>
                <a:gd name="T40" fmla="*/ 421 w 427"/>
                <a:gd name="T41" fmla="*/ 257 h 298"/>
                <a:gd name="T42" fmla="*/ 72 w 427"/>
                <a:gd name="T43" fmla="*/ 150 h 298"/>
                <a:gd name="T44" fmla="*/ 72 w 427"/>
                <a:gd name="T45" fmla="*/ 95 h 298"/>
                <a:gd name="T46" fmla="*/ 73 w 427"/>
                <a:gd name="T47" fmla="*/ 45 h 298"/>
                <a:gd name="T48" fmla="*/ 85 w 427"/>
                <a:gd name="T49" fmla="*/ 15 h 298"/>
                <a:gd name="T50" fmla="*/ 111 w 427"/>
                <a:gd name="T51" fmla="*/ 15 h 298"/>
                <a:gd name="T52" fmla="*/ 211 w 427"/>
                <a:gd name="T53" fmla="*/ 15 h 298"/>
                <a:gd name="T54" fmla="*/ 275 w 427"/>
                <a:gd name="T55" fmla="*/ 15 h 298"/>
                <a:gd name="T56" fmla="*/ 355 w 427"/>
                <a:gd name="T57" fmla="*/ 28 h 298"/>
                <a:gd name="T58" fmla="*/ 355 w 427"/>
                <a:gd name="T59" fmla="*/ 52 h 298"/>
                <a:gd name="T60" fmla="*/ 356 w 427"/>
                <a:gd name="T61" fmla="*/ 100 h 298"/>
                <a:gd name="T62" fmla="*/ 358 w 427"/>
                <a:gd name="T63" fmla="*/ 139 h 298"/>
                <a:gd name="T64" fmla="*/ 358 w 427"/>
                <a:gd name="T65" fmla="*/ 163 h 298"/>
                <a:gd name="T66" fmla="*/ 349 w 427"/>
                <a:gd name="T67" fmla="*/ 190 h 298"/>
                <a:gd name="T68" fmla="*/ 303 w 427"/>
                <a:gd name="T69" fmla="*/ 193 h 298"/>
                <a:gd name="T70" fmla="*/ 258 w 427"/>
                <a:gd name="T71" fmla="*/ 193 h 298"/>
                <a:gd name="T72" fmla="*/ 170 w 427"/>
                <a:gd name="T73" fmla="*/ 195 h 298"/>
                <a:gd name="T74" fmla="*/ 128 w 427"/>
                <a:gd name="T75" fmla="*/ 195 h 298"/>
                <a:gd name="T76" fmla="*/ 81 w 427"/>
                <a:gd name="T77" fmla="*/ 194 h 298"/>
                <a:gd name="T78" fmla="*/ 72 w 427"/>
                <a:gd name="T79" fmla="*/ 150 h 298"/>
                <a:gd name="T80" fmla="*/ 406 w 427"/>
                <a:gd name="T81" fmla="*/ 279 h 298"/>
                <a:gd name="T82" fmla="*/ 365 w 427"/>
                <a:gd name="T83" fmla="*/ 280 h 298"/>
                <a:gd name="T84" fmla="*/ 208 w 427"/>
                <a:gd name="T85" fmla="*/ 279 h 298"/>
                <a:gd name="T86" fmla="*/ 45 w 427"/>
                <a:gd name="T87" fmla="*/ 282 h 298"/>
                <a:gd name="T88" fmla="*/ 12 w 427"/>
                <a:gd name="T89" fmla="*/ 270 h 298"/>
                <a:gd name="T90" fmla="*/ 26 w 427"/>
                <a:gd name="T91" fmla="*/ 251 h 298"/>
                <a:gd name="T92" fmla="*/ 84 w 427"/>
                <a:gd name="T93" fmla="*/ 209 h 298"/>
                <a:gd name="T94" fmla="*/ 86 w 427"/>
                <a:gd name="T95" fmla="*/ 207 h 298"/>
                <a:gd name="T96" fmla="*/ 115 w 427"/>
                <a:gd name="T97" fmla="*/ 208 h 298"/>
                <a:gd name="T98" fmla="*/ 229 w 427"/>
                <a:gd name="T99" fmla="*/ 205 h 298"/>
                <a:gd name="T100" fmla="*/ 286 w 427"/>
                <a:gd name="T101" fmla="*/ 205 h 298"/>
                <a:gd name="T102" fmla="*/ 344 w 427"/>
                <a:gd name="T103" fmla="*/ 206 h 298"/>
                <a:gd name="T104" fmla="*/ 345 w 427"/>
                <a:gd name="T105" fmla="*/ 206 h 298"/>
                <a:gd name="T106" fmla="*/ 403 w 427"/>
                <a:gd name="T107" fmla="*/ 255 h 298"/>
                <a:gd name="T108" fmla="*/ 406 w 427"/>
                <a:gd name="T109" fmla="*/ 27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7" h="298">
                  <a:moveTo>
                    <a:pt x="421" y="257"/>
                  </a:moveTo>
                  <a:cubicBezTo>
                    <a:pt x="414" y="247"/>
                    <a:pt x="404" y="241"/>
                    <a:pt x="394" y="234"/>
                  </a:cubicBezTo>
                  <a:cubicBezTo>
                    <a:pt x="382" y="224"/>
                    <a:pt x="370" y="213"/>
                    <a:pt x="358" y="202"/>
                  </a:cubicBezTo>
                  <a:cubicBezTo>
                    <a:pt x="374" y="191"/>
                    <a:pt x="370" y="158"/>
                    <a:pt x="370" y="142"/>
                  </a:cubicBezTo>
                  <a:cubicBezTo>
                    <a:pt x="369" y="107"/>
                    <a:pt x="368" y="71"/>
                    <a:pt x="367" y="36"/>
                  </a:cubicBezTo>
                  <a:cubicBezTo>
                    <a:pt x="367" y="26"/>
                    <a:pt x="367" y="15"/>
                    <a:pt x="358" y="8"/>
                  </a:cubicBezTo>
                  <a:cubicBezTo>
                    <a:pt x="348" y="0"/>
                    <a:pt x="326" y="3"/>
                    <a:pt x="314" y="2"/>
                  </a:cubicBezTo>
                  <a:cubicBezTo>
                    <a:pt x="280" y="0"/>
                    <a:pt x="245" y="4"/>
                    <a:pt x="211" y="3"/>
                  </a:cubicBezTo>
                  <a:cubicBezTo>
                    <a:pt x="172" y="3"/>
                    <a:pt x="133" y="3"/>
                    <a:pt x="95" y="3"/>
                  </a:cubicBezTo>
                  <a:cubicBezTo>
                    <a:pt x="84" y="3"/>
                    <a:pt x="74" y="2"/>
                    <a:pt x="67" y="11"/>
                  </a:cubicBezTo>
                  <a:cubicBezTo>
                    <a:pt x="59" y="23"/>
                    <a:pt x="61" y="40"/>
                    <a:pt x="61" y="54"/>
                  </a:cubicBezTo>
                  <a:cubicBezTo>
                    <a:pt x="63" y="97"/>
                    <a:pt x="59" y="140"/>
                    <a:pt x="61" y="183"/>
                  </a:cubicBezTo>
                  <a:cubicBezTo>
                    <a:pt x="62" y="193"/>
                    <a:pt x="66" y="199"/>
                    <a:pt x="72" y="203"/>
                  </a:cubicBezTo>
                  <a:cubicBezTo>
                    <a:pt x="56" y="214"/>
                    <a:pt x="40" y="225"/>
                    <a:pt x="24" y="237"/>
                  </a:cubicBezTo>
                  <a:cubicBezTo>
                    <a:pt x="13" y="246"/>
                    <a:pt x="0" y="255"/>
                    <a:pt x="0" y="270"/>
                  </a:cubicBezTo>
                  <a:cubicBezTo>
                    <a:pt x="0" y="284"/>
                    <a:pt x="6" y="291"/>
                    <a:pt x="20" y="293"/>
                  </a:cubicBezTo>
                  <a:cubicBezTo>
                    <a:pt x="46" y="296"/>
                    <a:pt x="74" y="295"/>
                    <a:pt x="100" y="294"/>
                  </a:cubicBezTo>
                  <a:cubicBezTo>
                    <a:pt x="161" y="292"/>
                    <a:pt x="222" y="294"/>
                    <a:pt x="283" y="292"/>
                  </a:cubicBezTo>
                  <a:cubicBezTo>
                    <a:pt x="309" y="291"/>
                    <a:pt x="335" y="292"/>
                    <a:pt x="362" y="292"/>
                  </a:cubicBezTo>
                  <a:cubicBezTo>
                    <a:pt x="378" y="292"/>
                    <a:pt x="407" y="298"/>
                    <a:pt x="419" y="285"/>
                  </a:cubicBezTo>
                  <a:cubicBezTo>
                    <a:pt x="427" y="277"/>
                    <a:pt x="427" y="265"/>
                    <a:pt x="421" y="257"/>
                  </a:cubicBezTo>
                  <a:close/>
                  <a:moveTo>
                    <a:pt x="72" y="150"/>
                  </a:moveTo>
                  <a:cubicBezTo>
                    <a:pt x="72" y="132"/>
                    <a:pt x="71" y="113"/>
                    <a:pt x="72" y="95"/>
                  </a:cubicBezTo>
                  <a:cubicBezTo>
                    <a:pt x="72" y="78"/>
                    <a:pt x="73" y="62"/>
                    <a:pt x="73" y="45"/>
                  </a:cubicBezTo>
                  <a:cubicBezTo>
                    <a:pt x="72" y="34"/>
                    <a:pt x="73" y="19"/>
                    <a:pt x="85" y="15"/>
                  </a:cubicBezTo>
                  <a:cubicBezTo>
                    <a:pt x="92" y="13"/>
                    <a:pt x="104" y="15"/>
                    <a:pt x="111" y="15"/>
                  </a:cubicBezTo>
                  <a:cubicBezTo>
                    <a:pt x="144" y="15"/>
                    <a:pt x="177" y="15"/>
                    <a:pt x="211" y="15"/>
                  </a:cubicBezTo>
                  <a:cubicBezTo>
                    <a:pt x="232" y="15"/>
                    <a:pt x="254" y="16"/>
                    <a:pt x="275" y="15"/>
                  </a:cubicBezTo>
                  <a:cubicBezTo>
                    <a:pt x="292" y="14"/>
                    <a:pt x="349" y="8"/>
                    <a:pt x="355" y="28"/>
                  </a:cubicBezTo>
                  <a:cubicBezTo>
                    <a:pt x="357" y="35"/>
                    <a:pt x="355" y="44"/>
                    <a:pt x="355" y="52"/>
                  </a:cubicBezTo>
                  <a:cubicBezTo>
                    <a:pt x="355" y="68"/>
                    <a:pt x="356" y="84"/>
                    <a:pt x="356" y="100"/>
                  </a:cubicBezTo>
                  <a:cubicBezTo>
                    <a:pt x="357" y="113"/>
                    <a:pt x="357" y="126"/>
                    <a:pt x="358" y="139"/>
                  </a:cubicBezTo>
                  <a:cubicBezTo>
                    <a:pt x="358" y="147"/>
                    <a:pt x="358" y="155"/>
                    <a:pt x="358" y="163"/>
                  </a:cubicBezTo>
                  <a:cubicBezTo>
                    <a:pt x="357" y="174"/>
                    <a:pt x="359" y="184"/>
                    <a:pt x="349" y="190"/>
                  </a:cubicBezTo>
                  <a:cubicBezTo>
                    <a:pt x="337" y="197"/>
                    <a:pt x="316" y="193"/>
                    <a:pt x="303" y="193"/>
                  </a:cubicBezTo>
                  <a:cubicBezTo>
                    <a:pt x="288" y="193"/>
                    <a:pt x="273" y="192"/>
                    <a:pt x="258" y="193"/>
                  </a:cubicBezTo>
                  <a:cubicBezTo>
                    <a:pt x="229" y="193"/>
                    <a:pt x="200" y="195"/>
                    <a:pt x="170" y="195"/>
                  </a:cubicBezTo>
                  <a:cubicBezTo>
                    <a:pt x="156" y="195"/>
                    <a:pt x="142" y="195"/>
                    <a:pt x="128" y="195"/>
                  </a:cubicBezTo>
                  <a:cubicBezTo>
                    <a:pt x="115" y="196"/>
                    <a:pt x="93" y="201"/>
                    <a:pt x="81" y="194"/>
                  </a:cubicBezTo>
                  <a:cubicBezTo>
                    <a:pt x="68" y="187"/>
                    <a:pt x="73" y="162"/>
                    <a:pt x="72" y="150"/>
                  </a:cubicBezTo>
                  <a:close/>
                  <a:moveTo>
                    <a:pt x="406" y="279"/>
                  </a:moveTo>
                  <a:cubicBezTo>
                    <a:pt x="396" y="284"/>
                    <a:pt x="375" y="280"/>
                    <a:pt x="365" y="280"/>
                  </a:cubicBezTo>
                  <a:cubicBezTo>
                    <a:pt x="313" y="280"/>
                    <a:pt x="260" y="278"/>
                    <a:pt x="208" y="279"/>
                  </a:cubicBezTo>
                  <a:cubicBezTo>
                    <a:pt x="154" y="280"/>
                    <a:pt x="99" y="283"/>
                    <a:pt x="45" y="282"/>
                  </a:cubicBezTo>
                  <a:cubicBezTo>
                    <a:pt x="34" y="282"/>
                    <a:pt x="13" y="284"/>
                    <a:pt x="12" y="270"/>
                  </a:cubicBezTo>
                  <a:cubicBezTo>
                    <a:pt x="11" y="262"/>
                    <a:pt x="20" y="256"/>
                    <a:pt x="26" y="251"/>
                  </a:cubicBezTo>
                  <a:cubicBezTo>
                    <a:pt x="44" y="235"/>
                    <a:pt x="65" y="223"/>
                    <a:pt x="84" y="209"/>
                  </a:cubicBezTo>
                  <a:cubicBezTo>
                    <a:pt x="85" y="208"/>
                    <a:pt x="85" y="208"/>
                    <a:pt x="86" y="207"/>
                  </a:cubicBezTo>
                  <a:cubicBezTo>
                    <a:pt x="95" y="209"/>
                    <a:pt x="106" y="208"/>
                    <a:pt x="115" y="208"/>
                  </a:cubicBezTo>
                  <a:cubicBezTo>
                    <a:pt x="153" y="206"/>
                    <a:pt x="191" y="207"/>
                    <a:pt x="229" y="205"/>
                  </a:cubicBezTo>
                  <a:cubicBezTo>
                    <a:pt x="248" y="205"/>
                    <a:pt x="267" y="204"/>
                    <a:pt x="286" y="205"/>
                  </a:cubicBezTo>
                  <a:cubicBezTo>
                    <a:pt x="305" y="205"/>
                    <a:pt x="325" y="207"/>
                    <a:pt x="344" y="206"/>
                  </a:cubicBezTo>
                  <a:cubicBezTo>
                    <a:pt x="344" y="206"/>
                    <a:pt x="344" y="206"/>
                    <a:pt x="345" y="206"/>
                  </a:cubicBezTo>
                  <a:cubicBezTo>
                    <a:pt x="364" y="222"/>
                    <a:pt x="384" y="239"/>
                    <a:pt x="403" y="255"/>
                  </a:cubicBezTo>
                  <a:cubicBezTo>
                    <a:pt x="410" y="262"/>
                    <a:pt x="422" y="272"/>
                    <a:pt x="406" y="27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7813676" y="1004889"/>
              <a:ext cx="635000" cy="374650"/>
            </a:xfrm>
            <a:custGeom>
              <a:avLst/>
              <a:gdLst>
                <a:gd name="T0" fmla="*/ 7 w 248"/>
                <a:gd name="T1" fmla="*/ 146 h 146"/>
                <a:gd name="T2" fmla="*/ 124 w 248"/>
                <a:gd name="T3" fmla="*/ 144 h 146"/>
                <a:gd name="T4" fmla="*/ 243 w 248"/>
                <a:gd name="T5" fmla="*/ 143 h 146"/>
                <a:gd name="T6" fmla="*/ 247 w 248"/>
                <a:gd name="T7" fmla="*/ 138 h 146"/>
                <a:gd name="T8" fmla="*/ 244 w 248"/>
                <a:gd name="T9" fmla="*/ 5 h 146"/>
                <a:gd name="T10" fmla="*/ 240 w 248"/>
                <a:gd name="T11" fmla="*/ 1 h 146"/>
                <a:gd name="T12" fmla="*/ 5 w 248"/>
                <a:gd name="T13" fmla="*/ 0 h 146"/>
                <a:gd name="T14" fmla="*/ 2 w 248"/>
                <a:gd name="T15" fmla="*/ 1 h 146"/>
                <a:gd name="T16" fmla="*/ 0 w 248"/>
                <a:gd name="T17" fmla="*/ 5 h 146"/>
                <a:gd name="T18" fmla="*/ 2 w 248"/>
                <a:gd name="T19" fmla="*/ 142 h 146"/>
                <a:gd name="T20" fmla="*/ 7 w 248"/>
                <a:gd name="T21" fmla="*/ 146 h 146"/>
                <a:gd name="T22" fmla="*/ 236 w 248"/>
                <a:gd name="T23" fmla="*/ 10 h 146"/>
                <a:gd name="T24" fmla="*/ 238 w 248"/>
                <a:gd name="T25" fmla="*/ 134 h 146"/>
                <a:gd name="T26" fmla="*/ 124 w 248"/>
                <a:gd name="T27" fmla="*/ 135 h 146"/>
                <a:gd name="T28" fmla="*/ 11 w 248"/>
                <a:gd name="T29" fmla="*/ 137 h 146"/>
                <a:gd name="T30" fmla="*/ 9 w 248"/>
                <a:gd name="T31" fmla="*/ 9 h 146"/>
                <a:gd name="T32" fmla="*/ 236 w 248"/>
                <a:gd name="T33" fmla="*/ 1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8" h="146">
                  <a:moveTo>
                    <a:pt x="7" y="146"/>
                  </a:moveTo>
                  <a:cubicBezTo>
                    <a:pt x="46" y="146"/>
                    <a:pt x="85" y="146"/>
                    <a:pt x="124" y="144"/>
                  </a:cubicBezTo>
                  <a:cubicBezTo>
                    <a:pt x="163" y="142"/>
                    <a:pt x="204" y="141"/>
                    <a:pt x="243" y="143"/>
                  </a:cubicBezTo>
                  <a:cubicBezTo>
                    <a:pt x="245" y="143"/>
                    <a:pt x="248" y="141"/>
                    <a:pt x="247" y="138"/>
                  </a:cubicBezTo>
                  <a:cubicBezTo>
                    <a:pt x="246" y="94"/>
                    <a:pt x="246" y="50"/>
                    <a:pt x="244" y="5"/>
                  </a:cubicBezTo>
                  <a:cubicBezTo>
                    <a:pt x="244" y="3"/>
                    <a:pt x="242" y="1"/>
                    <a:pt x="240" y="1"/>
                  </a:cubicBezTo>
                  <a:cubicBezTo>
                    <a:pt x="161" y="2"/>
                    <a:pt x="83" y="0"/>
                    <a:pt x="5" y="0"/>
                  </a:cubicBezTo>
                  <a:cubicBezTo>
                    <a:pt x="3" y="0"/>
                    <a:pt x="3" y="1"/>
                    <a:pt x="2" y="1"/>
                  </a:cubicBezTo>
                  <a:cubicBezTo>
                    <a:pt x="1" y="2"/>
                    <a:pt x="0" y="3"/>
                    <a:pt x="0" y="5"/>
                  </a:cubicBezTo>
                  <a:cubicBezTo>
                    <a:pt x="1" y="51"/>
                    <a:pt x="1" y="96"/>
                    <a:pt x="2" y="142"/>
                  </a:cubicBezTo>
                  <a:cubicBezTo>
                    <a:pt x="2" y="144"/>
                    <a:pt x="4" y="146"/>
                    <a:pt x="7" y="146"/>
                  </a:cubicBezTo>
                  <a:close/>
                  <a:moveTo>
                    <a:pt x="236" y="10"/>
                  </a:moveTo>
                  <a:cubicBezTo>
                    <a:pt x="237" y="51"/>
                    <a:pt x="237" y="92"/>
                    <a:pt x="238" y="134"/>
                  </a:cubicBezTo>
                  <a:cubicBezTo>
                    <a:pt x="201" y="132"/>
                    <a:pt x="162" y="134"/>
                    <a:pt x="124" y="135"/>
                  </a:cubicBezTo>
                  <a:cubicBezTo>
                    <a:pt x="86" y="137"/>
                    <a:pt x="49" y="137"/>
                    <a:pt x="11" y="137"/>
                  </a:cubicBezTo>
                  <a:cubicBezTo>
                    <a:pt x="10" y="95"/>
                    <a:pt x="10" y="52"/>
                    <a:pt x="9" y="9"/>
                  </a:cubicBezTo>
                  <a:cubicBezTo>
                    <a:pt x="85" y="9"/>
                    <a:pt x="160" y="10"/>
                    <a:pt x="236" y="1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8005764" y="1519239"/>
              <a:ext cx="254000" cy="95250"/>
            </a:xfrm>
            <a:custGeom>
              <a:avLst/>
              <a:gdLst>
                <a:gd name="T0" fmla="*/ 90 w 99"/>
                <a:gd name="T1" fmla="*/ 5 h 37"/>
                <a:gd name="T2" fmla="*/ 85 w 99"/>
                <a:gd name="T3" fmla="*/ 1 h 37"/>
                <a:gd name="T4" fmla="*/ 11 w 99"/>
                <a:gd name="T5" fmla="*/ 2 h 37"/>
                <a:gd name="T6" fmla="*/ 7 w 99"/>
                <a:gd name="T7" fmla="*/ 5 h 37"/>
                <a:gd name="T8" fmla="*/ 0 w 99"/>
                <a:gd name="T9" fmla="*/ 29 h 37"/>
                <a:gd name="T10" fmla="*/ 0 w 99"/>
                <a:gd name="T11" fmla="*/ 32 h 37"/>
                <a:gd name="T12" fmla="*/ 4 w 99"/>
                <a:gd name="T13" fmla="*/ 35 h 37"/>
                <a:gd name="T14" fmla="*/ 95 w 99"/>
                <a:gd name="T15" fmla="*/ 33 h 37"/>
                <a:gd name="T16" fmla="*/ 98 w 99"/>
                <a:gd name="T17" fmla="*/ 27 h 37"/>
                <a:gd name="T18" fmla="*/ 90 w 99"/>
                <a:gd name="T19" fmla="*/ 5 h 37"/>
                <a:gd name="T20" fmla="*/ 10 w 99"/>
                <a:gd name="T21" fmla="*/ 26 h 37"/>
                <a:gd name="T22" fmla="*/ 13 w 99"/>
                <a:gd name="T23" fmla="*/ 15 h 37"/>
                <a:gd name="T24" fmla="*/ 14 w 99"/>
                <a:gd name="T25" fmla="*/ 11 h 37"/>
                <a:gd name="T26" fmla="*/ 15 w 99"/>
                <a:gd name="T27" fmla="*/ 11 h 37"/>
                <a:gd name="T28" fmla="*/ 50 w 99"/>
                <a:gd name="T29" fmla="*/ 10 h 37"/>
                <a:gd name="T30" fmla="*/ 82 w 99"/>
                <a:gd name="T31" fmla="*/ 10 h 37"/>
                <a:gd name="T32" fmla="*/ 82 w 99"/>
                <a:gd name="T33" fmla="*/ 10 h 37"/>
                <a:gd name="T34" fmla="*/ 84 w 99"/>
                <a:gd name="T35" fmla="*/ 14 h 37"/>
                <a:gd name="T36" fmla="*/ 87 w 99"/>
                <a:gd name="T37" fmla="*/ 24 h 37"/>
                <a:gd name="T38" fmla="*/ 10 w 99"/>
                <a:gd name="T39" fmla="*/ 2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9" h="37">
                  <a:moveTo>
                    <a:pt x="90" y="5"/>
                  </a:moveTo>
                  <a:cubicBezTo>
                    <a:pt x="89" y="3"/>
                    <a:pt x="88" y="2"/>
                    <a:pt x="85" y="1"/>
                  </a:cubicBezTo>
                  <a:cubicBezTo>
                    <a:pt x="61" y="0"/>
                    <a:pt x="36" y="2"/>
                    <a:pt x="11" y="2"/>
                  </a:cubicBezTo>
                  <a:cubicBezTo>
                    <a:pt x="9" y="2"/>
                    <a:pt x="8" y="4"/>
                    <a:pt x="7" y="5"/>
                  </a:cubicBezTo>
                  <a:cubicBezTo>
                    <a:pt x="4" y="13"/>
                    <a:pt x="1" y="21"/>
                    <a:pt x="0" y="29"/>
                  </a:cubicBezTo>
                  <a:cubicBezTo>
                    <a:pt x="0" y="30"/>
                    <a:pt x="0" y="31"/>
                    <a:pt x="0" y="32"/>
                  </a:cubicBezTo>
                  <a:cubicBezTo>
                    <a:pt x="0" y="33"/>
                    <a:pt x="2" y="35"/>
                    <a:pt x="4" y="35"/>
                  </a:cubicBezTo>
                  <a:cubicBezTo>
                    <a:pt x="34" y="35"/>
                    <a:pt x="65" y="37"/>
                    <a:pt x="95" y="33"/>
                  </a:cubicBezTo>
                  <a:cubicBezTo>
                    <a:pt x="97" y="32"/>
                    <a:pt x="99" y="29"/>
                    <a:pt x="98" y="27"/>
                  </a:cubicBezTo>
                  <a:cubicBezTo>
                    <a:pt x="95" y="20"/>
                    <a:pt x="93" y="12"/>
                    <a:pt x="90" y="5"/>
                  </a:cubicBezTo>
                  <a:close/>
                  <a:moveTo>
                    <a:pt x="10" y="26"/>
                  </a:moveTo>
                  <a:cubicBezTo>
                    <a:pt x="11" y="22"/>
                    <a:pt x="12" y="18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1"/>
                    <a:pt x="15" y="11"/>
                    <a:pt x="15" y="11"/>
                  </a:cubicBezTo>
                  <a:cubicBezTo>
                    <a:pt x="26" y="10"/>
                    <a:pt x="38" y="10"/>
                    <a:pt x="50" y="10"/>
                  </a:cubicBezTo>
                  <a:cubicBezTo>
                    <a:pt x="61" y="10"/>
                    <a:pt x="72" y="9"/>
                    <a:pt x="82" y="10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3" y="12"/>
                    <a:pt x="83" y="13"/>
                    <a:pt x="84" y="14"/>
                  </a:cubicBezTo>
                  <a:cubicBezTo>
                    <a:pt x="85" y="18"/>
                    <a:pt x="86" y="21"/>
                    <a:pt x="87" y="24"/>
                  </a:cubicBezTo>
                  <a:cubicBezTo>
                    <a:pt x="62" y="28"/>
                    <a:pt x="35" y="26"/>
                    <a:pt x="10" y="2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稻壳儿春秋广告/盗版必究        原创来源：http://chn.docer.com/works?userid=199329941#!/work_time"/>
            <p:cNvSpPr/>
            <p:nvPr/>
          </p:nvSpPr>
          <p:spPr bwMode="auto">
            <a:xfrm>
              <a:off x="8105776" y="968376"/>
              <a:ext cx="31750" cy="23813"/>
            </a:xfrm>
            <a:custGeom>
              <a:avLst/>
              <a:gdLst>
                <a:gd name="T0" fmla="*/ 6 w 12"/>
                <a:gd name="T1" fmla="*/ 9 h 9"/>
                <a:gd name="T2" fmla="*/ 6 w 12"/>
                <a:gd name="T3" fmla="*/ 0 h 9"/>
                <a:gd name="T4" fmla="*/ 6 w 12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9">
                  <a:moveTo>
                    <a:pt x="6" y="9"/>
                  </a:moveTo>
                  <a:cubicBezTo>
                    <a:pt x="12" y="9"/>
                    <a:pt x="12" y="0"/>
                    <a:pt x="6" y="0"/>
                  </a:cubicBezTo>
                  <a:cubicBezTo>
                    <a:pt x="0" y="0"/>
                    <a:pt x="0" y="9"/>
                    <a:pt x="6" y="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稻壳儿春秋广告/盗版必究        原创来源：http://chn.docer.com/works?userid=199329941#!/work_time"/>
            <p:cNvSpPr/>
            <p:nvPr/>
          </p:nvSpPr>
          <p:spPr bwMode="auto">
            <a:xfrm>
              <a:off x="7847014" y="1046164"/>
              <a:ext cx="58738" cy="71438"/>
            </a:xfrm>
            <a:custGeom>
              <a:avLst/>
              <a:gdLst>
                <a:gd name="T0" fmla="*/ 3 w 23"/>
                <a:gd name="T1" fmla="*/ 9 h 28"/>
                <a:gd name="T2" fmla="*/ 14 w 23"/>
                <a:gd name="T3" fmla="*/ 25 h 28"/>
                <a:gd name="T4" fmla="*/ 20 w 23"/>
                <a:gd name="T5" fmla="*/ 26 h 28"/>
                <a:gd name="T6" fmla="*/ 22 w 23"/>
                <a:gd name="T7" fmla="*/ 20 h 28"/>
                <a:gd name="T8" fmla="*/ 11 w 23"/>
                <a:gd name="T9" fmla="*/ 4 h 28"/>
                <a:gd name="T10" fmla="*/ 3 w 23"/>
                <a:gd name="T11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8">
                  <a:moveTo>
                    <a:pt x="3" y="9"/>
                  </a:moveTo>
                  <a:cubicBezTo>
                    <a:pt x="7" y="14"/>
                    <a:pt x="10" y="20"/>
                    <a:pt x="14" y="25"/>
                  </a:cubicBezTo>
                  <a:cubicBezTo>
                    <a:pt x="16" y="27"/>
                    <a:pt x="18" y="28"/>
                    <a:pt x="20" y="26"/>
                  </a:cubicBezTo>
                  <a:cubicBezTo>
                    <a:pt x="22" y="25"/>
                    <a:pt x="23" y="22"/>
                    <a:pt x="22" y="20"/>
                  </a:cubicBezTo>
                  <a:cubicBezTo>
                    <a:pt x="18" y="15"/>
                    <a:pt x="15" y="10"/>
                    <a:pt x="11" y="4"/>
                  </a:cubicBezTo>
                  <a:cubicBezTo>
                    <a:pt x="8" y="0"/>
                    <a:pt x="0" y="4"/>
                    <a:pt x="3" y="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稻壳儿春秋广告/盗版必究        原创来源：http://chn.docer.com/works?userid=199329941#!/work_time"/>
            <p:cNvSpPr/>
            <p:nvPr/>
          </p:nvSpPr>
          <p:spPr bwMode="auto">
            <a:xfrm>
              <a:off x="7883526" y="1039814"/>
              <a:ext cx="71438" cy="77788"/>
            </a:xfrm>
            <a:custGeom>
              <a:avLst/>
              <a:gdLst>
                <a:gd name="T0" fmla="*/ 18 w 28"/>
                <a:gd name="T1" fmla="*/ 26 h 30"/>
                <a:gd name="T2" fmla="*/ 24 w 28"/>
                <a:gd name="T3" fmla="*/ 19 h 30"/>
                <a:gd name="T4" fmla="*/ 10 w 28"/>
                <a:gd name="T5" fmla="*/ 4 h 30"/>
                <a:gd name="T6" fmla="*/ 4 w 28"/>
                <a:gd name="T7" fmla="*/ 11 h 30"/>
                <a:gd name="T8" fmla="*/ 18 w 28"/>
                <a:gd name="T9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0">
                  <a:moveTo>
                    <a:pt x="18" y="26"/>
                  </a:moveTo>
                  <a:cubicBezTo>
                    <a:pt x="22" y="30"/>
                    <a:pt x="28" y="24"/>
                    <a:pt x="24" y="19"/>
                  </a:cubicBezTo>
                  <a:cubicBezTo>
                    <a:pt x="20" y="14"/>
                    <a:pt x="15" y="9"/>
                    <a:pt x="10" y="4"/>
                  </a:cubicBezTo>
                  <a:cubicBezTo>
                    <a:pt x="6" y="0"/>
                    <a:pt x="0" y="7"/>
                    <a:pt x="4" y="11"/>
                  </a:cubicBezTo>
                  <a:cubicBezTo>
                    <a:pt x="9" y="16"/>
                    <a:pt x="13" y="21"/>
                    <a:pt x="18" y="2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725984" y="4389418"/>
            <a:ext cx="835943" cy="735772"/>
            <a:chOff x="8931276" y="801689"/>
            <a:chExt cx="1112838" cy="979487"/>
          </a:xfrm>
        </p:grpSpPr>
        <p:sp>
          <p:nvSpPr>
            <p:cNvPr id="6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066214" y="946151"/>
              <a:ext cx="977900" cy="835025"/>
            </a:xfrm>
            <a:custGeom>
              <a:avLst/>
              <a:gdLst>
                <a:gd name="T0" fmla="*/ 370 w 382"/>
                <a:gd name="T1" fmla="*/ 216 h 326"/>
                <a:gd name="T2" fmla="*/ 331 w 382"/>
                <a:gd name="T3" fmla="*/ 188 h 326"/>
                <a:gd name="T4" fmla="*/ 309 w 382"/>
                <a:gd name="T5" fmla="*/ 180 h 326"/>
                <a:gd name="T6" fmla="*/ 281 w 382"/>
                <a:gd name="T7" fmla="*/ 129 h 326"/>
                <a:gd name="T8" fmla="*/ 218 w 382"/>
                <a:gd name="T9" fmla="*/ 56 h 326"/>
                <a:gd name="T10" fmla="*/ 157 w 382"/>
                <a:gd name="T11" fmla="*/ 77 h 326"/>
                <a:gd name="T12" fmla="*/ 51 w 382"/>
                <a:gd name="T13" fmla="*/ 14 h 326"/>
                <a:gd name="T14" fmla="*/ 53 w 382"/>
                <a:gd name="T15" fmla="*/ 84 h 326"/>
                <a:gd name="T16" fmla="*/ 102 w 382"/>
                <a:gd name="T17" fmla="*/ 135 h 326"/>
                <a:gd name="T18" fmla="*/ 189 w 382"/>
                <a:gd name="T19" fmla="*/ 228 h 326"/>
                <a:gd name="T20" fmla="*/ 228 w 382"/>
                <a:gd name="T21" fmla="*/ 258 h 326"/>
                <a:gd name="T22" fmla="*/ 238 w 382"/>
                <a:gd name="T23" fmla="*/ 281 h 326"/>
                <a:gd name="T24" fmla="*/ 271 w 382"/>
                <a:gd name="T25" fmla="*/ 324 h 326"/>
                <a:gd name="T26" fmla="*/ 309 w 382"/>
                <a:gd name="T27" fmla="*/ 298 h 326"/>
                <a:gd name="T28" fmla="*/ 371 w 382"/>
                <a:gd name="T29" fmla="*/ 217 h 326"/>
                <a:gd name="T30" fmla="*/ 184 w 382"/>
                <a:gd name="T31" fmla="*/ 215 h 326"/>
                <a:gd name="T32" fmla="*/ 132 w 382"/>
                <a:gd name="T33" fmla="*/ 164 h 326"/>
                <a:gd name="T34" fmla="*/ 63 w 382"/>
                <a:gd name="T35" fmla="*/ 77 h 326"/>
                <a:gd name="T36" fmla="*/ 33 w 382"/>
                <a:gd name="T37" fmla="*/ 21 h 326"/>
                <a:gd name="T38" fmla="*/ 60 w 382"/>
                <a:gd name="T39" fmla="*/ 40 h 326"/>
                <a:gd name="T40" fmla="*/ 132 w 382"/>
                <a:gd name="T41" fmla="*/ 100 h 326"/>
                <a:gd name="T42" fmla="*/ 167 w 382"/>
                <a:gd name="T43" fmla="*/ 86 h 326"/>
                <a:gd name="T44" fmla="*/ 203 w 382"/>
                <a:gd name="T45" fmla="*/ 78 h 326"/>
                <a:gd name="T46" fmla="*/ 269 w 382"/>
                <a:gd name="T47" fmla="*/ 131 h 326"/>
                <a:gd name="T48" fmla="*/ 293 w 382"/>
                <a:gd name="T49" fmla="*/ 192 h 326"/>
                <a:gd name="T50" fmla="*/ 247 w 382"/>
                <a:gd name="T51" fmla="*/ 236 h 326"/>
                <a:gd name="T52" fmla="*/ 241 w 382"/>
                <a:gd name="T53" fmla="*/ 262 h 326"/>
                <a:gd name="T54" fmla="*/ 276 w 382"/>
                <a:gd name="T55" fmla="*/ 223 h 326"/>
                <a:gd name="T56" fmla="*/ 317 w 382"/>
                <a:gd name="T57" fmla="*/ 198 h 326"/>
                <a:gd name="T58" fmla="*/ 247 w 382"/>
                <a:gd name="T59" fmla="*/ 270 h 326"/>
                <a:gd name="T60" fmla="*/ 276 w 382"/>
                <a:gd name="T61" fmla="*/ 312 h 326"/>
                <a:gd name="T62" fmla="*/ 313 w 382"/>
                <a:gd name="T63" fmla="*/ 221 h 326"/>
                <a:gd name="T64" fmla="*/ 334 w 382"/>
                <a:gd name="T65" fmla="*/ 201 h 326"/>
                <a:gd name="T66" fmla="*/ 276 w 382"/>
                <a:gd name="T67" fmla="*/ 312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2" h="326">
                  <a:moveTo>
                    <a:pt x="371" y="217"/>
                  </a:moveTo>
                  <a:cubicBezTo>
                    <a:pt x="371" y="217"/>
                    <a:pt x="371" y="217"/>
                    <a:pt x="370" y="216"/>
                  </a:cubicBezTo>
                  <a:cubicBezTo>
                    <a:pt x="360" y="206"/>
                    <a:pt x="348" y="196"/>
                    <a:pt x="337" y="188"/>
                  </a:cubicBezTo>
                  <a:cubicBezTo>
                    <a:pt x="335" y="187"/>
                    <a:pt x="332" y="187"/>
                    <a:pt x="331" y="188"/>
                  </a:cubicBezTo>
                  <a:cubicBezTo>
                    <a:pt x="329" y="189"/>
                    <a:pt x="328" y="190"/>
                    <a:pt x="327" y="190"/>
                  </a:cubicBezTo>
                  <a:cubicBezTo>
                    <a:pt x="322" y="185"/>
                    <a:pt x="317" y="179"/>
                    <a:pt x="309" y="180"/>
                  </a:cubicBezTo>
                  <a:cubicBezTo>
                    <a:pt x="307" y="181"/>
                    <a:pt x="306" y="182"/>
                    <a:pt x="304" y="183"/>
                  </a:cubicBezTo>
                  <a:cubicBezTo>
                    <a:pt x="292" y="166"/>
                    <a:pt x="287" y="149"/>
                    <a:pt x="281" y="129"/>
                  </a:cubicBezTo>
                  <a:cubicBezTo>
                    <a:pt x="276" y="112"/>
                    <a:pt x="266" y="97"/>
                    <a:pt x="253" y="84"/>
                  </a:cubicBezTo>
                  <a:cubicBezTo>
                    <a:pt x="244" y="74"/>
                    <a:pt x="232" y="58"/>
                    <a:pt x="218" y="56"/>
                  </a:cubicBezTo>
                  <a:cubicBezTo>
                    <a:pt x="208" y="54"/>
                    <a:pt x="200" y="59"/>
                    <a:pt x="195" y="67"/>
                  </a:cubicBezTo>
                  <a:cubicBezTo>
                    <a:pt x="181" y="58"/>
                    <a:pt x="164" y="63"/>
                    <a:pt x="157" y="77"/>
                  </a:cubicBezTo>
                  <a:cubicBezTo>
                    <a:pt x="145" y="72"/>
                    <a:pt x="131" y="76"/>
                    <a:pt x="124" y="88"/>
                  </a:cubicBezTo>
                  <a:cubicBezTo>
                    <a:pt x="99" y="64"/>
                    <a:pt x="78" y="35"/>
                    <a:pt x="51" y="14"/>
                  </a:cubicBezTo>
                  <a:cubicBezTo>
                    <a:pt x="31" y="0"/>
                    <a:pt x="0" y="13"/>
                    <a:pt x="13" y="39"/>
                  </a:cubicBezTo>
                  <a:cubicBezTo>
                    <a:pt x="21" y="57"/>
                    <a:pt x="39" y="70"/>
                    <a:pt x="53" y="84"/>
                  </a:cubicBezTo>
                  <a:cubicBezTo>
                    <a:pt x="62" y="93"/>
                    <a:pt x="71" y="103"/>
                    <a:pt x="81" y="113"/>
                  </a:cubicBezTo>
                  <a:cubicBezTo>
                    <a:pt x="88" y="120"/>
                    <a:pt x="95" y="128"/>
                    <a:pt x="102" y="135"/>
                  </a:cubicBezTo>
                  <a:cubicBezTo>
                    <a:pt x="91" y="168"/>
                    <a:pt x="103" y="200"/>
                    <a:pt x="136" y="215"/>
                  </a:cubicBezTo>
                  <a:cubicBezTo>
                    <a:pt x="153" y="222"/>
                    <a:pt x="171" y="225"/>
                    <a:pt x="189" y="228"/>
                  </a:cubicBezTo>
                  <a:cubicBezTo>
                    <a:pt x="206" y="231"/>
                    <a:pt x="218" y="242"/>
                    <a:pt x="230" y="254"/>
                  </a:cubicBezTo>
                  <a:cubicBezTo>
                    <a:pt x="229" y="255"/>
                    <a:pt x="228" y="257"/>
                    <a:pt x="228" y="258"/>
                  </a:cubicBezTo>
                  <a:cubicBezTo>
                    <a:pt x="226" y="266"/>
                    <a:pt x="234" y="273"/>
                    <a:pt x="239" y="279"/>
                  </a:cubicBezTo>
                  <a:cubicBezTo>
                    <a:pt x="239" y="279"/>
                    <a:pt x="238" y="280"/>
                    <a:pt x="238" y="281"/>
                  </a:cubicBezTo>
                  <a:cubicBezTo>
                    <a:pt x="236" y="283"/>
                    <a:pt x="235" y="287"/>
                    <a:pt x="238" y="289"/>
                  </a:cubicBezTo>
                  <a:cubicBezTo>
                    <a:pt x="249" y="301"/>
                    <a:pt x="260" y="313"/>
                    <a:pt x="271" y="324"/>
                  </a:cubicBezTo>
                  <a:cubicBezTo>
                    <a:pt x="273" y="326"/>
                    <a:pt x="276" y="326"/>
                    <a:pt x="278" y="325"/>
                  </a:cubicBezTo>
                  <a:cubicBezTo>
                    <a:pt x="290" y="320"/>
                    <a:pt x="300" y="307"/>
                    <a:pt x="309" y="298"/>
                  </a:cubicBezTo>
                  <a:cubicBezTo>
                    <a:pt x="320" y="286"/>
                    <a:pt x="331" y="275"/>
                    <a:pt x="342" y="264"/>
                  </a:cubicBezTo>
                  <a:cubicBezTo>
                    <a:pt x="351" y="255"/>
                    <a:pt x="382" y="233"/>
                    <a:pt x="371" y="217"/>
                  </a:cubicBezTo>
                  <a:close/>
                  <a:moveTo>
                    <a:pt x="238" y="245"/>
                  </a:moveTo>
                  <a:cubicBezTo>
                    <a:pt x="222" y="229"/>
                    <a:pt x="207" y="219"/>
                    <a:pt x="184" y="215"/>
                  </a:cubicBezTo>
                  <a:cubicBezTo>
                    <a:pt x="145" y="209"/>
                    <a:pt x="98" y="191"/>
                    <a:pt x="112" y="145"/>
                  </a:cubicBezTo>
                  <a:cubicBezTo>
                    <a:pt x="118" y="151"/>
                    <a:pt x="125" y="158"/>
                    <a:pt x="132" y="164"/>
                  </a:cubicBezTo>
                  <a:cubicBezTo>
                    <a:pt x="137" y="170"/>
                    <a:pt x="146" y="161"/>
                    <a:pt x="140" y="156"/>
                  </a:cubicBezTo>
                  <a:cubicBezTo>
                    <a:pt x="114" y="130"/>
                    <a:pt x="89" y="103"/>
                    <a:pt x="63" y="77"/>
                  </a:cubicBezTo>
                  <a:cubicBezTo>
                    <a:pt x="52" y="66"/>
                    <a:pt x="34" y="54"/>
                    <a:pt x="27" y="40"/>
                  </a:cubicBezTo>
                  <a:cubicBezTo>
                    <a:pt x="22" y="31"/>
                    <a:pt x="21" y="22"/>
                    <a:pt x="33" y="21"/>
                  </a:cubicBezTo>
                  <a:cubicBezTo>
                    <a:pt x="40" y="21"/>
                    <a:pt x="42" y="23"/>
                    <a:pt x="48" y="27"/>
                  </a:cubicBezTo>
                  <a:cubicBezTo>
                    <a:pt x="52" y="31"/>
                    <a:pt x="56" y="36"/>
                    <a:pt x="60" y="40"/>
                  </a:cubicBezTo>
                  <a:cubicBezTo>
                    <a:pt x="81" y="61"/>
                    <a:pt x="100" y="83"/>
                    <a:pt x="122" y="103"/>
                  </a:cubicBezTo>
                  <a:cubicBezTo>
                    <a:pt x="125" y="106"/>
                    <a:pt x="131" y="105"/>
                    <a:pt x="132" y="100"/>
                  </a:cubicBezTo>
                  <a:cubicBezTo>
                    <a:pt x="135" y="88"/>
                    <a:pt x="143" y="85"/>
                    <a:pt x="157" y="91"/>
                  </a:cubicBezTo>
                  <a:cubicBezTo>
                    <a:pt x="161" y="94"/>
                    <a:pt x="166" y="92"/>
                    <a:pt x="167" y="86"/>
                  </a:cubicBezTo>
                  <a:cubicBezTo>
                    <a:pt x="170" y="74"/>
                    <a:pt x="179" y="72"/>
                    <a:pt x="193" y="81"/>
                  </a:cubicBezTo>
                  <a:cubicBezTo>
                    <a:pt x="196" y="84"/>
                    <a:pt x="202" y="83"/>
                    <a:pt x="203" y="78"/>
                  </a:cubicBezTo>
                  <a:cubicBezTo>
                    <a:pt x="210" y="52"/>
                    <a:pt x="239" y="86"/>
                    <a:pt x="246" y="93"/>
                  </a:cubicBezTo>
                  <a:cubicBezTo>
                    <a:pt x="256" y="104"/>
                    <a:pt x="264" y="116"/>
                    <a:pt x="269" y="131"/>
                  </a:cubicBezTo>
                  <a:cubicBezTo>
                    <a:pt x="277" y="152"/>
                    <a:pt x="281" y="172"/>
                    <a:pt x="295" y="191"/>
                  </a:cubicBezTo>
                  <a:cubicBezTo>
                    <a:pt x="294" y="191"/>
                    <a:pt x="293" y="192"/>
                    <a:pt x="293" y="192"/>
                  </a:cubicBezTo>
                  <a:cubicBezTo>
                    <a:pt x="284" y="199"/>
                    <a:pt x="276" y="207"/>
                    <a:pt x="268" y="215"/>
                  </a:cubicBezTo>
                  <a:cubicBezTo>
                    <a:pt x="261" y="222"/>
                    <a:pt x="254" y="229"/>
                    <a:pt x="247" y="236"/>
                  </a:cubicBezTo>
                  <a:cubicBezTo>
                    <a:pt x="245" y="239"/>
                    <a:pt x="241" y="242"/>
                    <a:pt x="238" y="245"/>
                  </a:cubicBezTo>
                  <a:close/>
                  <a:moveTo>
                    <a:pt x="241" y="262"/>
                  </a:moveTo>
                  <a:cubicBezTo>
                    <a:pt x="241" y="259"/>
                    <a:pt x="246" y="255"/>
                    <a:pt x="249" y="252"/>
                  </a:cubicBezTo>
                  <a:cubicBezTo>
                    <a:pt x="258" y="242"/>
                    <a:pt x="267" y="232"/>
                    <a:pt x="276" y="223"/>
                  </a:cubicBezTo>
                  <a:cubicBezTo>
                    <a:pt x="286" y="213"/>
                    <a:pt x="297" y="204"/>
                    <a:pt x="308" y="196"/>
                  </a:cubicBezTo>
                  <a:cubicBezTo>
                    <a:pt x="314" y="191"/>
                    <a:pt x="313" y="193"/>
                    <a:pt x="317" y="198"/>
                  </a:cubicBezTo>
                  <a:cubicBezTo>
                    <a:pt x="308" y="207"/>
                    <a:pt x="300" y="218"/>
                    <a:pt x="292" y="226"/>
                  </a:cubicBezTo>
                  <a:cubicBezTo>
                    <a:pt x="277" y="241"/>
                    <a:pt x="262" y="254"/>
                    <a:pt x="247" y="270"/>
                  </a:cubicBezTo>
                  <a:cubicBezTo>
                    <a:pt x="245" y="267"/>
                    <a:pt x="241" y="262"/>
                    <a:pt x="241" y="262"/>
                  </a:cubicBezTo>
                  <a:close/>
                  <a:moveTo>
                    <a:pt x="276" y="312"/>
                  </a:moveTo>
                  <a:cubicBezTo>
                    <a:pt x="267" y="303"/>
                    <a:pt x="259" y="294"/>
                    <a:pt x="250" y="285"/>
                  </a:cubicBezTo>
                  <a:cubicBezTo>
                    <a:pt x="270" y="262"/>
                    <a:pt x="293" y="243"/>
                    <a:pt x="313" y="221"/>
                  </a:cubicBezTo>
                  <a:cubicBezTo>
                    <a:pt x="318" y="217"/>
                    <a:pt x="322" y="212"/>
                    <a:pt x="326" y="208"/>
                  </a:cubicBezTo>
                  <a:cubicBezTo>
                    <a:pt x="329" y="205"/>
                    <a:pt x="334" y="201"/>
                    <a:pt x="334" y="201"/>
                  </a:cubicBezTo>
                  <a:cubicBezTo>
                    <a:pt x="339" y="201"/>
                    <a:pt x="358" y="221"/>
                    <a:pt x="362" y="225"/>
                  </a:cubicBezTo>
                  <a:cubicBezTo>
                    <a:pt x="363" y="227"/>
                    <a:pt x="295" y="297"/>
                    <a:pt x="276" y="31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742489" y="1627189"/>
              <a:ext cx="76200" cy="84138"/>
            </a:xfrm>
            <a:custGeom>
              <a:avLst/>
              <a:gdLst>
                <a:gd name="T0" fmla="*/ 5 w 30"/>
                <a:gd name="T1" fmla="*/ 9 h 33"/>
                <a:gd name="T2" fmla="*/ 4 w 30"/>
                <a:gd name="T3" fmla="*/ 9 h 33"/>
                <a:gd name="T4" fmla="*/ 4 w 30"/>
                <a:gd name="T5" fmla="*/ 10 h 33"/>
                <a:gd name="T6" fmla="*/ 7 w 30"/>
                <a:gd name="T7" fmla="*/ 29 h 33"/>
                <a:gd name="T8" fmla="*/ 26 w 30"/>
                <a:gd name="T9" fmla="*/ 25 h 33"/>
                <a:gd name="T10" fmla="*/ 23 w 30"/>
                <a:gd name="T11" fmla="*/ 5 h 33"/>
                <a:gd name="T12" fmla="*/ 5 w 30"/>
                <a:gd name="T13" fmla="*/ 9 h 33"/>
                <a:gd name="T14" fmla="*/ 18 w 30"/>
                <a:gd name="T15" fmla="*/ 20 h 33"/>
                <a:gd name="T16" fmla="*/ 12 w 30"/>
                <a:gd name="T17" fmla="*/ 22 h 33"/>
                <a:gd name="T18" fmla="*/ 12 w 30"/>
                <a:gd name="T19" fmla="*/ 14 h 33"/>
                <a:gd name="T20" fmla="*/ 18 w 30"/>
                <a:gd name="T21" fmla="*/ 13 h 33"/>
                <a:gd name="T22" fmla="*/ 18 w 30"/>
                <a:gd name="T23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3">
                  <a:moveTo>
                    <a:pt x="5" y="9"/>
                  </a:moveTo>
                  <a:cubicBezTo>
                    <a:pt x="5" y="9"/>
                    <a:pt x="4" y="9"/>
                    <a:pt x="4" y="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0" y="17"/>
                    <a:pt x="0" y="25"/>
                    <a:pt x="7" y="29"/>
                  </a:cubicBezTo>
                  <a:cubicBezTo>
                    <a:pt x="13" y="33"/>
                    <a:pt x="22" y="31"/>
                    <a:pt x="26" y="25"/>
                  </a:cubicBezTo>
                  <a:cubicBezTo>
                    <a:pt x="30" y="19"/>
                    <a:pt x="28" y="10"/>
                    <a:pt x="23" y="5"/>
                  </a:cubicBezTo>
                  <a:cubicBezTo>
                    <a:pt x="17" y="0"/>
                    <a:pt x="9" y="3"/>
                    <a:pt x="5" y="9"/>
                  </a:cubicBezTo>
                  <a:close/>
                  <a:moveTo>
                    <a:pt x="18" y="20"/>
                  </a:moveTo>
                  <a:cubicBezTo>
                    <a:pt x="17" y="22"/>
                    <a:pt x="14" y="23"/>
                    <a:pt x="12" y="22"/>
                  </a:cubicBezTo>
                  <a:cubicBezTo>
                    <a:pt x="9" y="20"/>
                    <a:pt x="10" y="16"/>
                    <a:pt x="12" y="14"/>
                  </a:cubicBezTo>
                  <a:cubicBezTo>
                    <a:pt x="13" y="12"/>
                    <a:pt x="16" y="11"/>
                    <a:pt x="18" y="13"/>
                  </a:cubicBezTo>
                  <a:cubicBezTo>
                    <a:pt x="19" y="15"/>
                    <a:pt x="20" y="18"/>
                    <a:pt x="18" y="2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稻壳儿春秋广告/盗版必究        原创来源：http://chn.docer.com/works?userid=199329941#!/work_time"/>
            <p:cNvSpPr/>
            <p:nvPr/>
          </p:nvSpPr>
          <p:spPr bwMode="auto">
            <a:xfrm>
              <a:off x="8974139" y="850901"/>
              <a:ext cx="339725" cy="334963"/>
            </a:xfrm>
            <a:custGeom>
              <a:avLst/>
              <a:gdLst>
                <a:gd name="T0" fmla="*/ 127 w 133"/>
                <a:gd name="T1" fmla="*/ 64 h 131"/>
                <a:gd name="T2" fmla="*/ 35 w 133"/>
                <a:gd name="T3" fmla="*/ 29 h 131"/>
                <a:gd name="T4" fmla="*/ 70 w 133"/>
                <a:gd name="T5" fmla="*/ 125 h 131"/>
                <a:gd name="T6" fmla="*/ 70 w 133"/>
                <a:gd name="T7" fmla="*/ 116 h 131"/>
                <a:gd name="T8" fmla="*/ 41 w 133"/>
                <a:gd name="T9" fmla="*/ 35 h 131"/>
                <a:gd name="T10" fmla="*/ 118 w 133"/>
                <a:gd name="T11" fmla="*/ 64 h 131"/>
                <a:gd name="T12" fmla="*/ 127 w 133"/>
                <a:gd name="T13" fmla="*/ 6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131">
                  <a:moveTo>
                    <a:pt x="127" y="64"/>
                  </a:moveTo>
                  <a:cubicBezTo>
                    <a:pt x="133" y="13"/>
                    <a:pt x="66" y="0"/>
                    <a:pt x="35" y="29"/>
                  </a:cubicBezTo>
                  <a:cubicBezTo>
                    <a:pt x="0" y="61"/>
                    <a:pt x="16" y="131"/>
                    <a:pt x="70" y="125"/>
                  </a:cubicBezTo>
                  <a:cubicBezTo>
                    <a:pt x="76" y="125"/>
                    <a:pt x="76" y="116"/>
                    <a:pt x="70" y="116"/>
                  </a:cubicBezTo>
                  <a:cubicBezTo>
                    <a:pt x="23" y="121"/>
                    <a:pt x="12" y="62"/>
                    <a:pt x="41" y="35"/>
                  </a:cubicBezTo>
                  <a:cubicBezTo>
                    <a:pt x="67" y="11"/>
                    <a:pt x="123" y="21"/>
                    <a:pt x="118" y="64"/>
                  </a:cubicBezTo>
                  <a:cubicBezTo>
                    <a:pt x="118" y="69"/>
                    <a:pt x="127" y="69"/>
                    <a:pt x="127" y="6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稻壳儿春秋广告/盗版必究        原创来源：http://chn.docer.com/works?userid=199329941#!/work_time"/>
            <p:cNvSpPr/>
            <p:nvPr/>
          </p:nvSpPr>
          <p:spPr bwMode="auto">
            <a:xfrm>
              <a:off x="8931276" y="801689"/>
              <a:ext cx="457200" cy="441325"/>
            </a:xfrm>
            <a:custGeom>
              <a:avLst/>
              <a:gdLst>
                <a:gd name="T0" fmla="*/ 102 w 179"/>
                <a:gd name="T1" fmla="*/ 152 h 172"/>
                <a:gd name="T2" fmla="*/ 34 w 179"/>
                <a:gd name="T3" fmla="*/ 135 h 172"/>
                <a:gd name="T4" fmla="*/ 41 w 179"/>
                <a:gd name="T5" fmla="*/ 38 h 172"/>
                <a:gd name="T6" fmla="*/ 126 w 179"/>
                <a:gd name="T7" fmla="*/ 24 h 172"/>
                <a:gd name="T8" fmla="*/ 154 w 179"/>
                <a:gd name="T9" fmla="*/ 103 h 172"/>
                <a:gd name="T10" fmla="*/ 162 w 179"/>
                <a:gd name="T11" fmla="*/ 108 h 172"/>
                <a:gd name="T12" fmla="*/ 138 w 179"/>
                <a:gd name="T13" fmla="*/ 21 h 172"/>
                <a:gd name="T14" fmla="*/ 39 w 179"/>
                <a:gd name="T15" fmla="*/ 27 h 172"/>
                <a:gd name="T16" fmla="*/ 21 w 179"/>
                <a:gd name="T17" fmla="*/ 133 h 172"/>
                <a:gd name="T18" fmla="*/ 104 w 179"/>
                <a:gd name="T19" fmla="*/ 161 h 172"/>
                <a:gd name="T20" fmla="*/ 102 w 179"/>
                <a:gd name="T21" fmla="*/ 15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9" h="172">
                  <a:moveTo>
                    <a:pt x="102" y="152"/>
                  </a:moveTo>
                  <a:cubicBezTo>
                    <a:pt x="79" y="161"/>
                    <a:pt x="51" y="152"/>
                    <a:pt x="34" y="135"/>
                  </a:cubicBezTo>
                  <a:cubicBezTo>
                    <a:pt x="9" y="108"/>
                    <a:pt x="19" y="62"/>
                    <a:pt x="41" y="38"/>
                  </a:cubicBezTo>
                  <a:cubicBezTo>
                    <a:pt x="63" y="14"/>
                    <a:pt x="98" y="9"/>
                    <a:pt x="126" y="24"/>
                  </a:cubicBezTo>
                  <a:cubicBezTo>
                    <a:pt x="152" y="38"/>
                    <a:pt x="170" y="77"/>
                    <a:pt x="154" y="103"/>
                  </a:cubicBezTo>
                  <a:cubicBezTo>
                    <a:pt x="151" y="108"/>
                    <a:pt x="159" y="113"/>
                    <a:pt x="162" y="108"/>
                  </a:cubicBezTo>
                  <a:cubicBezTo>
                    <a:pt x="179" y="79"/>
                    <a:pt x="164" y="40"/>
                    <a:pt x="138" y="21"/>
                  </a:cubicBezTo>
                  <a:cubicBezTo>
                    <a:pt x="107" y="0"/>
                    <a:pt x="65" y="2"/>
                    <a:pt x="39" y="27"/>
                  </a:cubicBezTo>
                  <a:cubicBezTo>
                    <a:pt x="12" y="53"/>
                    <a:pt x="0" y="100"/>
                    <a:pt x="21" y="133"/>
                  </a:cubicBezTo>
                  <a:cubicBezTo>
                    <a:pt x="38" y="158"/>
                    <a:pt x="76" y="172"/>
                    <a:pt x="104" y="161"/>
                  </a:cubicBezTo>
                  <a:cubicBezTo>
                    <a:pt x="110" y="158"/>
                    <a:pt x="107" y="150"/>
                    <a:pt x="102" y="15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稻壳儿春秋广告/盗版必究        原创来源：http://chn.docer.com/works?userid=199329941#!/work_time"/>
            <p:cNvSpPr/>
            <p:nvPr/>
          </p:nvSpPr>
          <p:spPr bwMode="auto">
            <a:xfrm>
              <a:off x="9885364" y="1493839"/>
              <a:ext cx="53975" cy="69850"/>
            </a:xfrm>
            <a:custGeom>
              <a:avLst/>
              <a:gdLst>
                <a:gd name="T0" fmla="*/ 10 w 21"/>
                <a:gd name="T1" fmla="*/ 5 h 27"/>
                <a:gd name="T2" fmla="*/ 3 w 21"/>
                <a:gd name="T3" fmla="*/ 9 h 27"/>
                <a:gd name="T4" fmla="*/ 10 w 21"/>
                <a:gd name="T5" fmla="*/ 22 h 27"/>
                <a:gd name="T6" fmla="*/ 18 w 21"/>
                <a:gd name="T7" fmla="*/ 17 h 27"/>
                <a:gd name="T8" fmla="*/ 10 w 21"/>
                <a:gd name="T9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7">
                  <a:moveTo>
                    <a:pt x="10" y="5"/>
                  </a:moveTo>
                  <a:cubicBezTo>
                    <a:pt x="7" y="0"/>
                    <a:pt x="0" y="4"/>
                    <a:pt x="3" y="9"/>
                  </a:cubicBezTo>
                  <a:cubicBezTo>
                    <a:pt x="5" y="14"/>
                    <a:pt x="8" y="18"/>
                    <a:pt x="10" y="22"/>
                  </a:cubicBezTo>
                  <a:cubicBezTo>
                    <a:pt x="13" y="27"/>
                    <a:pt x="21" y="22"/>
                    <a:pt x="18" y="17"/>
                  </a:cubicBezTo>
                  <a:cubicBezTo>
                    <a:pt x="15" y="13"/>
                    <a:pt x="13" y="9"/>
                    <a:pt x="10" y="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稻壳儿春秋广告/盗版必究        原创来源：http://chn.docer.com/works?userid=199329941#!/work_time"/>
            <p:cNvSpPr/>
            <p:nvPr/>
          </p:nvSpPr>
          <p:spPr bwMode="auto">
            <a:xfrm>
              <a:off x="9923464" y="1493839"/>
              <a:ext cx="38100" cy="57150"/>
            </a:xfrm>
            <a:custGeom>
              <a:avLst/>
              <a:gdLst>
                <a:gd name="T0" fmla="*/ 8 w 15"/>
                <a:gd name="T1" fmla="*/ 3 h 22"/>
                <a:gd name="T2" fmla="*/ 2 w 15"/>
                <a:gd name="T3" fmla="*/ 1 h 22"/>
                <a:gd name="T4" fmla="*/ 1 w 15"/>
                <a:gd name="T5" fmla="*/ 7 h 22"/>
                <a:gd name="T6" fmla="*/ 6 w 15"/>
                <a:gd name="T7" fmla="*/ 20 h 22"/>
                <a:gd name="T8" fmla="*/ 12 w 15"/>
                <a:gd name="T9" fmla="*/ 21 h 22"/>
                <a:gd name="T10" fmla="*/ 14 w 15"/>
                <a:gd name="T11" fmla="*/ 15 h 22"/>
                <a:gd name="T12" fmla="*/ 8 w 15"/>
                <a:gd name="T13" fmla="*/ 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22">
                  <a:moveTo>
                    <a:pt x="8" y="3"/>
                  </a:moveTo>
                  <a:cubicBezTo>
                    <a:pt x="7" y="0"/>
                    <a:pt x="4" y="0"/>
                    <a:pt x="2" y="1"/>
                  </a:cubicBezTo>
                  <a:cubicBezTo>
                    <a:pt x="0" y="2"/>
                    <a:pt x="0" y="5"/>
                    <a:pt x="1" y="7"/>
                  </a:cubicBezTo>
                  <a:cubicBezTo>
                    <a:pt x="2" y="11"/>
                    <a:pt x="4" y="16"/>
                    <a:pt x="6" y="20"/>
                  </a:cubicBezTo>
                  <a:cubicBezTo>
                    <a:pt x="7" y="22"/>
                    <a:pt x="10" y="22"/>
                    <a:pt x="12" y="21"/>
                  </a:cubicBezTo>
                  <a:cubicBezTo>
                    <a:pt x="15" y="20"/>
                    <a:pt x="15" y="17"/>
                    <a:pt x="14" y="15"/>
                  </a:cubicBezTo>
                  <a:cubicBezTo>
                    <a:pt x="12" y="11"/>
                    <a:pt x="10" y="7"/>
                    <a:pt x="8" y="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2" name="稻壳儿春秋广告/盗版必究        原创来源：http://chn.docer.com/works?userid=199329941#!/work_time"/>
          <p:cNvSpPr txBox="1"/>
          <p:nvPr/>
        </p:nvSpPr>
        <p:spPr>
          <a:xfrm>
            <a:off x="5551302" y="3359125"/>
            <a:ext cx="109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to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Title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5271094" y="310089"/>
            <a:ext cx="1649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your title</a:t>
            </a:r>
          </a:p>
        </p:txBody>
      </p:sp>
      <p:sp>
        <p:nvSpPr>
          <p:cNvPr id="7" name="稻壳儿春秋广告/盗版必究        原创来源：http://chn.docer.com/works?userid=199329941#!/work_time"/>
          <p:cNvSpPr/>
          <p:nvPr/>
        </p:nvSpPr>
        <p:spPr bwMode="auto">
          <a:xfrm>
            <a:off x="886540" y="4788909"/>
            <a:ext cx="50800" cy="876300"/>
          </a:xfrm>
          <a:custGeom>
            <a:avLst/>
            <a:gdLst>
              <a:gd name="T0" fmla="*/ 2 w 15"/>
              <a:gd name="T1" fmla="*/ 162 h 263"/>
              <a:gd name="T2" fmla="*/ 4 w 15"/>
              <a:gd name="T3" fmla="*/ 113 h 263"/>
              <a:gd name="T4" fmla="*/ 5 w 15"/>
              <a:gd name="T5" fmla="*/ 94 h 263"/>
              <a:gd name="T6" fmla="*/ 5 w 15"/>
              <a:gd name="T7" fmla="*/ 68 h 263"/>
              <a:gd name="T8" fmla="*/ 5 w 15"/>
              <a:gd name="T9" fmla="*/ 47 h 263"/>
              <a:gd name="T10" fmla="*/ 5 w 15"/>
              <a:gd name="T11" fmla="*/ 27 h 263"/>
              <a:gd name="T12" fmla="*/ 6 w 15"/>
              <a:gd name="T13" fmla="*/ 18 h 263"/>
              <a:gd name="T14" fmla="*/ 6 w 15"/>
              <a:gd name="T15" fmla="*/ 13 h 263"/>
              <a:gd name="T16" fmla="*/ 6 w 15"/>
              <a:gd name="T17" fmla="*/ 10 h 263"/>
              <a:gd name="T18" fmla="*/ 4 w 15"/>
              <a:gd name="T19" fmla="*/ 4 h 263"/>
              <a:gd name="T20" fmla="*/ 1 w 15"/>
              <a:gd name="T21" fmla="*/ 3 h 263"/>
              <a:gd name="T22" fmla="*/ 3 w 15"/>
              <a:gd name="T23" fmla="*/ 1 h 263"/>
              <a:gd name="T24" fmla="*/ 7 w 15"/>
              <a:gd name="T25" fmla="*/ 1 h 263"/>
              <a:gd name="T26" fmla="*/ 10 w 15"/>
              <a:gd name="T27" fmla="*/ 3 h 263"/>
              <a:gd name="T28" fmla="*/ 14 w 15"/>
              <a:gd name="T29" fmla="*/ 11 h 263"/>
              <a:gd name="T30" fmla="*/ 15 w 15"/>
              <a:gd name="T31" fmla="*/ 19 h 263"/>
              <a:gd name="T32" fmla="*/ 14 w 15"/>
              <a:gd name="T33" fmla="*/ 51 h 263"/>
              <a:gd name="T34" fmla="*/ 14 w 15"/>
              <a:gd name="T35" fmla="*/ 66 h 263"/>
              <a:gd name="T36" fmla="*/ 12 w 15"/>
              <a:gd name="T37" fmla="*/ 129 h 263"/>
              <a:gd name="T38" fmla="*/ 11 w 15"/>
              <a:gd name="T39" fmla="*/ 143 h 263"/>
              <a:gd name="T40" fmla="*/ 9 w 15"/>
              <a:gd name="T41" fmla="*/ 174 h 263"/>
              <a:gd name="T42" fmla="*/ 9 w 15"/>
              <a:gd name="T43" fmla="*/ 202 h 263"/>
              <a:gd name="T44" fmla="*/ 9 w 15"/>
              <a:gd name="T45" fmla="*/ 231 h 263"/>
              <a:gd name="T46" fmla="*/ 9 w 15"/>
              <a:gd name="T47" fmla="*/ 256 h 263"/>
              <a:gd name="T48" fmla="*/ 9 w 15"/>
              <a:gd name="T49" fmla="*/ 263 h 263"/>
              <a:gd name="T50" fmla="*/ 0 w 15"/>
              <a:gd name="T51" fmla="*/ 263 h 263"/>
              <a:gd name="T52" fmla="*/ 5 w 15"/>
              <a:gd name="T53" fmla="*/ 247 h 263"/>
              <a:gd name="T54" fmla="*/ 8 w 15"/>
              <a:gd name="T55" fmla="*/ 263 h 263"/>
              <a:gd name="T56" fmla="*/ 1 w 15"/>
              <a:gd name="T57" fmla="*/ 263 h 263"/>
              <a:gd name="T58" fmla="*/ 1 w 15"/>
              <a:gd name="T59" fmla="*/ 262 h 263"/>
              <a:gd name="T60" fmla="*/ 1 w 15"/>
              <a:gd name="T61" fmla="*/ 216 h 263"/>
              <a:gd name="T62" fmla="*/ 2 w 15"/>
              <a:gd name="T63" fmla="*/ 162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5" h="263">
                <a:moveTo>
                  <a:pt x="2" y="162"/>
                </a:moveTo>
                <a:cubicBezTo>
                  <a:pt x="3" y="131"/>
                  <a:pt x="3" y="120"/>
                  <a:pt x="4" y="113"/>
                </a:cubicBezTo>
                <a:cubicBezTo>
                  <a:pt x="5" y="105"/>
                  <a:pt x="5" y="101"/>
                  <a:pt x="5" y="94"/>
                </a:cubicBezTo>
                <a:cubicBezTo>
                  <a:pt x="5" y="86"/>
                  <a:pt x="5" y="76"/>
                  <a:pt x="5" y="68"/>
                </a:cubicBezTo>
                <a:cubicBezTo>
                  <a:pt x="5" y="61"/>
                  <a:pt x="6" y="53"/>
                  <a:pt x="5" y="47"/>
                </a:cubicBezTo>
                <a:cubicBezTo>
                  <a:pt x="5" y="40"/>
                  <a:pt x="5" y="33"/>
                  <a:pt x="5" y="27"/>
                </a:cubicBezTo>
                <a:cubicBezTo>
                  <a:pt x="5" y="25"/>
                  <a:pt x="6" y="21"/>
                  <a:pt x="6" y="18"/>
                </a:cubicBezTo>
                <a:cubicBezTo>
                  <a:pt x="6" y="17"/>
                  <a:pt x="6" y="15"/>
                  <a:pt x="6" y="13"/>
                </a:cubicBezTo>
                <a:cubicBezTo>
                  <a:pt x="6" y="12"/>
                  <a:pt x="6" y="11"/>
                  <a:pt x="6" y="10"/>
                </a:cubicBezTo>
                <a:cubicBezTo>
                  <a:pt x="6" y="7"/>
                  <a:pt x="4" y="5"/>
                  <a:pt x="4" y="4"/>
                </a:cubicBezTo>
                <a:cubicBezTo>
                  <a:pt x="2" y="4"/>
                  <a:pt x="1" y="4"/>
                  <a:pt x="1" y="3"/>
                </a:cubicBezTo>
                <a:cubicBezTo>
                  <a:pt x="1" y="3"/>
                  <a:pt x="1" y="1"/>
                  <a:pt x="3" y="1"/>
                </a:cubicBezTo>
                <a:cubicBezTo>
                  <a:pt x="4" y="0"/>
                  <a:pt x="5" y="0"/>
                  <a:pt x="7" y="1"/>
                </a:cubicBezTo>
                <a:cubicBezTo>
                  <a:pt x="8" y="1"/>
                  <a:pt x="9" y="2"/>
                  <a:pt x="10" y="3"/>
                </a:cubicBezTo>
                <a:cubicBezTo>
                  <a:pt x="12" y="5"/>
                  <a:pt x="14" y="8"/>
                  <a:pt x="14" y="11"/>
                </a:cubicBezTo>
                <a:cubicBezTo>
                  <a:pt x="15" y="15"/>
                  <a:pt x="15" y="17"/>
                  <a:pt x="15" y="19"/>
                </a:cubicBezTo>
                <a:cubicBezTo>
                  <a:pt x="14" y="29"/>
                  <a:pt x="14" y="40"/>
                  <a:pt x="14" y="51"/>
                </a:cubicBezTo>
                <a:cubicBezTo>
                  <a:pt x="14" y="56"/>
                  <a:pt x="13" y="62"/>
                  <a:pt x="14" y="66"/>
                </a:cubicBezTo>
                <a:cubicBezTo>
                  <a:pt x="15" y="87"/>
                  <a:pt x="13" y="108"/>
                  <a:pt x="12" y="129"/>
                </a:cubicBezTo>
                <a:cubicBezTo>
                  <a:pt x="12" y="134"/>
                  <a:pt x="12" y="139"/>
                  <a:pt x="11" y="143"/>
                </a:cubicBezTo>
                <a:cubicBezTo>
                  <a:pt x="10" y="153"/>
                  <a:pt x="9" y="164"/>
                  <a:pt x="9" y="174"/>
                </a:cubicBezTo>
                <a:cubicBezTo>
                  <a:pt x="9" y="183"/>
                  <a:pt x="10" y="188"/>
                  <a:pt x="9" y="202"/>
                </a:cubicBezTo>
                <a:cubicBezTo>
                  <a:pt x="8" y="217"/>
                  <a:pt x="9" y="221"/>
                  <a:pt x="9" y="231"/>
                </a:cubicBezTo>
                <a:cubicBezTo>
                  <a:pt x="9" y="236"/>
                  <a:pt x="9" y="244"/>
                  <a:pt x="9" y="256"/>
                </a:cubicBezTo>
                <a:cubicBezTo>
                  <a:pt x="9" y="258"/>
                  <a:pt x="9" y="261"/>
                  <a:pt x="9" y="263"/>
                </a:cubicBezTo>
                <a:cubicBezTo>
                  <a:pt x="6" y="263"/>
                  <a:pt x="3" y="263"/>
                  <a:pt x="0" y="263"/>
                </a:cubicBezTo>
                <a:cubicBezTo>
                  <a:pt x="1" y="254"/>
                  <a:pt x="3" y="247"/>
                  <a:pt x="5" y="247"/>
                </a:cubicBezTo>
                <a:cubicBezTo>
                  <a:pt x="7" y="247"/>
                  <a:pt x="7" y="258"/>
                  <a:pt x="8" y="263"/>
                </a:cubicBezTo>
                <a:cubicBezTo>
                  <a:pt x="1" y="263"/>
                  <a:pt x="1" y="263"/>
                  <a:pt x="1" y="263"/>
                </a:cubicBezTo>
                <a:cubicBezTo>
                  <a:pt x="1" y="262"/>
                  <a:pt x="1" y="262"/>
                  <a:pt x="1" y="262"/>
                </a:cubicBezTo>
                <a:cubicBezTo>
                  <a:pt x="0" y="241"/>
                  <a:pt x="2" y="235"/>
                  <a:pt x="1" y="216"/>
                </a:cubicBezTo>
                <a:cubicBezTo>
                  <a:pt x="1" y="196"/>
                  <a:pt x="0" y="193"/>
                  <a:pt x="2" y="162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稻壳儿春秋广告/盗版必究        原创来源：http://chn.docer.com/works?userid=199329941#!/work_time"/>
          <p:cNvSpPr/>
          <p:nvPr/>
        </p:nvSpPr>
        <p:spPr bwMode="auto">
          <a:xfrm>
            <a:off x="904002" y="4825422"/>
            <a:ext cx="877887" cy="82550"/>
          </a:xfrm>
          <a:custGeom>
            <a:avLst/>
            <a:gdLst>
              <a:gd name="T0" fmla="*/ 161 w 264"/>
              <a:gd name="T1" fmla="*/ 25 h 25"/>
              <a:gd name="T2" fmla="*/ 113 w 264"/>
              <a:gd name="T3" fmla="*/ 21 h 25"/>
              <a:gd name="T4" fmla="*/ 94 w 264"/>
              <a:gd name="T5" fmla="*/ 19 h 25"/>
              <a:gd name="T6" fmla="*/ 69 w 264"/>
              <a:gd name="T7" fmla="*/ 16 h 25"/>
              <a:gd name="T8" fmla="*/ 49 w 264"/>
              <a:gd name="T9" fmla="*/ 14 h 25"/>
              <a:gd name="T10" fmla="*/ 29 w 264"/>
              <a:gd name="T11" fmla="*/ 11 h 25"/>
              <a:gd name="T12" fmla="*/ 0 w 264"/>
              <a:gd name="T13" fmla="*/ 3 h 25"/>
              <a:gd name="T14" fmla="*/ 23 w 264"/>
              <a:gd name="T15" fmla="*/ 1 h 25"/>
              <a:gd name="T16" fmla="*/ 53 w 264"/>
              <a:gd name="T17" fmla="*/ 6 h 25"/>
              <a:gd name="T18" fmla="*/ 68 w 264"/>
              <a:gd name="T19" fmla="*/ 8 h 25"/>
              <a:gd name="T20" fmla="*/ 129 w 264"/>
              <a:gd name="T21" fmla="*/ 13 h 25"/>
              <a:gd name="T22" fmla="*/ 143 w 264"/>
              <a:gd name="T23" fmla="*/ 15 h 25"/>
              <a:gd name="T24" fmla="*/ 158 w 264"/>
              <a:gd name="T25" fmla="*/ 17 h 25"/>
              <a:gd name="T26" fmla="*/ 173 w 264"/>
              <a:gd name="T27" fmla="*/ 17 h 25"/>
              <a:gd name="T28" fmla="*/ 200 w 264"/>
              <a:gd name="T29" fmla="*/ 15 h 25"/>
              <a:gd name="T30" fmla="*/ 228 w 264"/>
              <a:gd name="T31" fmla="*/ 13 h 25"/>
              <a:gd name="T32" fmla="*/ 238 w 264"/>
              <a:gd name="T33" fmla="*/ 11 h 25"/>
              <a:gd name="T34" fmla="*/ 252 w 264"/>
              <a:gd name="T35" fmla="*/ 8 h 25"/>
              <a:gd name="T36" fmla="*/ 263 w 264"/>
              <a:gd name="T37" fmla="*/ 7 h 25"/>
              <a:gd name="T38" fmla="*/ 264 w 264"/>
              <a:gd name="T39" fmla="*/ 14 h 25"/>
              <a:gd name="T40" fmla="*/ 252 w 264"/>
              <a:gd name="T41" fmla="*/ 12 h 25"/>
              <a:gd name="T42" fmla="*/ 263 w 264"/>
              <a:gd name="T43" fmla="*/ 8 h 25"/>
              <a:gd name="T44" fmla="*/ 264 w 264"/>
              <a:gd name="T45" fmla="*/ 13 h 25"/>
              <a:gd name="T46" fmla="*/ 259 w 264"/>
              <a:gd name="T47" fmla="*/ 15 h 25"/>
              <a:gd name="T48" fmla="*/ 247 w 264"/>
              <a:gd name="T49" fmla="*/ 18 h 25"/>
              <a:gd name="T50" fmla="*/ 237 w 264"/>
              <a:gd name="T51" fmla="*/ 19 h 25"/>
              <a:gd name="T52" fmla="*/ 214 w 264"/>
              <a:gd name="T53" fmla="*/ 22 h 25"/>
              <a:gd name="T54" fmla="*/ 192 w 264"/>
              <a:gd name="T55" fmla="*/ 25 h 25"/>
              <a:gd name="T56" fmla="*/ 161 w 264"/>
              <a:gd name="T57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64" h="25">
                <a:moveTo>
                  <a:pt x="161" y="25"/>
                </a:moveTo>
                <a:cubicBezTo>
                  <a:pt x="130" y="23"/>
                  <a:pt x="120" y="22"/>
                  <a:pt x="113" y="21"/>
                </a:cubicBezTo>
                <a:cubicBezTo>
                  <a:pt x="105" y="20"/>
                  <a:pt x="101" y="19"/>
                  <a:pt x="94" y="19"/>
                </a:cubicBezTo>
                <a:cubicBezTo>
                  <a:pt x="86" y="18"/>
                  <a:pt x="77" y="17"/>
                  <a:pt x="69" y="16"/>
                </a:cubicBezTo>
                <a:cubicBezTo>
                  <a:pt x="62" y="15"/>
                  <a:pt x="55" y="14"/>
                  <a:pt x="49" y="14"/>
                </a:cubicBezTo>
                <a:cubicBezTo>
                  <a:pt x="41" y="13"/>
                  <a:pt x="35" y="12"/>
                  <a:pt x="29" y="11"/>
                </a:cubicBezTo>
                <a:cubicBezTo>
                  <a:pt x="19" y="10"/>
                  <a:pt x="0" y="5"/>
                  <a:pt x="0" y="3"/>
                </a:cubicBezTo>
                <a:cubicBezTo>
                  <a:pt x="1" y="0"/>
                  <a:pt x="13" y="0"/>
                  <a:pt x="23" y="1"/>
                </a:cubicBezTo>
                <a:cubicBezTo>
                  <a:pt x="32" y="3"/>
                  <a:pt x="43" y="4"/>
                  <a:pt x="53" y="6"/>
                </a:cubicBezTo>
                <a:cubicBezTo>
                  <a:pt x="58" y="6"/>
                  <a:pt x="64" y="7"/>
                  <a:pt x="68" y="8"/>
                </a:cubicBezTo>
                <a:cubicBezTo>
                  <a:pt x="89" y="9"/>
                  <a:pt x="109" y="12"/>
                  <a:pt x="129" y="13"/>
                </a:cubicBezTo>
                <a:cubicBezTo>
                  <a:pt x="134" y="14"/>
                  <a:pt x="139" y="14"/>
                  <a:pt x="143" y="15"/>
                </a:cubicBezTo>
                <a:cubicBezTo>
                  <a:pt x="148" y="16"/>
                  <a:pt x="152" y="16"/>
                  <a:pt x="158" y="17"/>
                </a:cubicBezTo>
                <a:cubicBezTo>
                  <a:pt x="163" y="17"/>
                  <a:pt x="168" y="17"/>
                  <a:pt x="173" y="17"/>
                </a:cubicBezTo>
                <a:cubicBezTo>
                  <a:pt x="182" y="16"/>
                  <a:pt x="186" y="15"/>
                  <a:pt x="200" y="15"/>
                </a:cubicBezTo>
                <a:cubicBezTo>
                  <a:pt x="215" y="15"/>
                  <a:pt x="219" y="14"/>
                  <a:pt x="228" y="13"/>
                </a:cubicBezTo>
                <a:cubicBezTo>
                  <a:pt x="231" y="12"/>
                  <a:pt x="234" y="12"/>
                  <a:pt x="238" y="11"/>
                </a:cubicBezTo>
                <a:cubicBezTo>
                  <a:pt x="241" y="10"/>
                  <a:pt x="246" y="9"/>
                  <a:pt x="252" y="8"/>
                </a:cubicBezTo>
                <a:cubicBezTo>
                  <a:pt x="256" y="8"/>
                  <a:pt x="260" y="7"/>
                  <a:pt x="263" y="7"/>
                </a:cubicBezTo>
                <a:cubicBezTo>
                  <a:pt x="263" y="9"/>
                  <a:pt x="264" y="12"/>
                  <a:pt x="264" y="14"/>
                </a:cubicBezTo>
                <a:cubicBezTo>
                  <a:pt x="257" y="15"/>
                  <a:pt x="252" y="14"/>
                  <a:pt x="252" y="12"/>
                </a:cubicBezTo>
                <a:cubicBezTo>
                  <a:pt x="252" y="11"/>
                  <a:pt x="258" y="9"/>
                  <a:pt x="263" y="8"/>
                </a:cubicBezTo>
                <a:cubicBezTo>
                  <a:pt x="264" y="13"/>
                  <a:pt x="264" y="13"/>
                  <a:pt x="264" y="13"/>
                </a:cubicBezTo>
                <a:cubicBezTo>
                  <a:pt x="262" y="14"/>
                  <a:pt x="261" y="14"/>
                  <a:pt x="259" y="15"/>
                </a:cubicBezTo>
                <a:cubicBezTo>
                  <a:pt x="254" y="16"/>
                  <a:pt x="250" y="17"/>
                  <a:pt x="247" y="18"/>
                </a:cubicBezTo>
                <a:cubicBezTo>
                  <a:pt x="243" y="19"/>
                  <a:pt x="240" y="19"/>
                  <a:pt x="237" y="19"/>
                </a:cubicBezTo>
                <a:cubicBezTo>
                  <a:pt x="230" y="20"/>
                  <a:pt x="224" y="21"/>
                  <a:pt x="214" y="22"/>
                </a:cubicBezTo>
                <a:cubicBezTo>
                  <a:pt x="205" y="23"/>
                  <a:pt x="199" y="24"/>
                  <a:pt x="192" y="25"/>
                </a:cubicBezTo>
                <a:cubicBezTo>
                  <a:pt x="185" y="25"/>
                  <a:pt x="176" y="25"/>
                  <a:pt x="161" y="25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稻壳儿春秋广告/盗版必究        原创来源：http://chn.docer.com/works?userid=199329941#!/work_time"/>
          <p:cNvSpPr/>
          <p:nvPr/>
        </p:nvSpPr>
        <p:spPr bwMode="auto">
          <a:xfrm>
            <a:off x="1742202" y="4131684"/>
            <a:ext cx="79375" cy="854075"/>
          </a:xfrm>
          <a:custGeom>
            <a:avLst/>
            <a:gdLst>
              <a:gd name="T0" fmla="*/ 13 w 24"/>
              <a:gd name="T1" fmla="*/ 138 h 256"/>
              <a:gd name="T2" fmla="*/ 14 w 24"/>
              <a:gd name="T3" fmla="*/ 96 h 256"/>
              <a:gd name="T4" fmla="*/ 14 w 24"/>
              <a:gd name="T5" fmla="*/ 80 h 256"/>
              <a:gd name="T6" fmla="*/ 13 w 24"/>
              <a:gd name="T7" fmla="*/ 59 h 256"/>
              <a:gd name="T8" fmla="*/ 10 w 24"/>
              <a:gd name="T9" fmla="*/ 42 h 256"/>
              <a:gd name="T10" fmla="*/ 7 w 24"/>
              <a:gd name="T11" fmla="*/ 26 h 256"/>
              <a:gd name="T12" fmla="*/ 3 w 24"/>
              <a:gd name="T13" fmla="*/ 11 h 256"/>
              <a:gd name="T14" fmla="*/ 2 w 24"/>
              <a:gd name="T15" fmla="*/ 1 h 256"/>
              <a:gd name="T16" fmla="*/ 8 w 24"/>
              <a:gd name="T17" fmla="*/ 5 h 256"/>
              <a:gd name="T18" fmla="*/ 13 w 24"/>
              <a:gd name="T19" fmla="*/ 17 h 256"/>
              <a:gd name="T20" fmla="*/ 19 w 24"/>
              <a:gd name="T21" fmla="*/ 44 h 256"/>
              <a:gd name="T22" fmla="*/ 21 w 24"/>
              <a:gd name="T23" fmla="*/ 57 h 256"/>
              <a:gd name="T24" fmla="*/ 22 w 24"/>
              <a:gd name="T25" fmla="*/ 110 h 256"/>
              <a:gd name="T26" fmla="*/ 22 w 24"/>
              <a:gd name="T27" fmla="*/ 122 h 256"/>
              <a:gd name="T28" fmla="*/ 21 w 24"/>
              <a:gd name="T29" fmla="*/ 147 h 256"/>
              <a:gd name="T30" fmla="*/ 22 w 24"/>
              <a:gd name="T31" fmla="*/ 172 h 256"/>
              <a:gd name="T32" fmla="*/ 23 w 24"/>
              <a:gd name="T33" fmla="*/ 196 h 256"/>
              <a:gd name="T34" fmla="*/ 24 w 24"/>
              <a:gd name="T35" fmla="*/ 217 h 256"/>
              <a:gd name="T36" fmla="*/ 23 w 24"/>
              <a:gd name="T37" fmla="*/ 224 h 256"/>
              <a:gd name="T38" fmla="*/ 21 w 24"/>
              <a:gd name="T39" fmla="*/ 256 h 256"/>
              <a:gd name="T40" fmla="*/ 15 w 24"/>
              <a:gd name="T41" fmla="*/ 225 h 256"/>
              <a:gd name="T42" fmla="*/ 16 w 24"/>
              <a:gd name="T43" fmla="*/ 212 h 256"/>
              <a:gd name="T44" fmla="*/ 22 w 24"/>
              <a:gd name="T45" fmla="*/ 223 h 256"/>
              <a:gd name="T46" fmla="*/ 16 w 24"/>
              <a:gd name="T47" fmla="*/ 224 h 256"/>
              <a:gd name="T48" fmla="*/ 16 w 24"/>
              <a:gd name="T49" fmla="*/ 222 h 256"/>
              <a:gd name="T50" fmla="*/ 14 w 24"/>
              <a:gd name="T51" fmla="*/ 183 h 256"/>
              <a:gd name="T52" fmla="*/ 13 w 24"/>
              <a:gd name="T53" fmla="*/ 138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4" h="256">
                <a:moveTo>
                  <a:pt x="13" y="138"/>
                </a:moveTo>
                <a:cubicBezTo>
                  <a:pt x="14" y="111"/>
                  <a:pt x="13" y="103"/>
                  <a:pt x="14" y="96"/>
                </a:cubicBezTo>
                <a:cubicBezTo>
                  <a:pt x="14" y="90"/>
                  <a:pt x="14" y="87"/>
                  <a:pt x="14" y="80"/>
                </a:cubicBezTo>
                <a:cubicBezTo>
                  <a:pt x="13" y="74"/>
                  <a:pt x="13" y="66"/>
                  <a:pt x="13" y="59"/>
                </a:cubicBezTo>
                <a:cubicBezTo>
                  <a:pt x="12" y="53"/>
                  <a:pt x="12" y="47"/>
                  <a:pt x="10" y="42"/>
                </a:cubicBezTo>
                <a:cubicBezTo>
                  <a:pt x="9" y="36"/>
                  <a:pt x="8" y="31"/>
                  <a:pt x="7" y="26"/>
                </a:cubicBezTo>
                <a:cubicBezTo>
                  <a:pt x="6" y="22"/>
                  <a:pt x="4" y="16"/>
                  <a:pt x="3" y="11"/>
                </a:cubicBezTo>
                <a:cubicBezTo>
                  <a:pt x="1" y="6"/>
                  <a:pt x="0" y="2"/>
                  <a:pt x="2" y="1"/>
                </a:cubicBezTo>
                <a:cubicBezTo>
                  <a:pt x="3" y="0"/>
                  <a:pt x="5" y="2"/>
                  <a:pt x="8" y="5"/>
                </a:cubicBezTo>
                <a:cubicBezTo>
                  <a:pt x="10" y="8"/>
                  <a:pt x="12" y="13"/>
                  <a:pt x="13" y="17"/>
                </a:cubicBezTo>
                <a:cubicBezTo>
                  <a:pt x="16" y="25"/>
                  <a:pt x="18" y="35"/>
                  <a:pt x="19" y="44"/>
                </a:cubicBezTo>
                <a:cubicBezTo>
                  <a:pt x="20" y="48"/>
                  <a:pt x="20" y="53"/>
                  <a:pt x="21" y="57"/>
                </a:cubicBezTo>
                <a:cubicBezTo>
                  <a:pt x="24" y="75"/>
                  <a:pt x="23" y="92"/>
                  <a:pt x="22" y="110"/>
                </a:cubicBezTo>
                <a:cubicBezTo>
                  <a:pt x="22" y="114"/>
                  <a:pt x="22" y="118"/>
                  <a:pt x="22" y="122"/>
                </a:cubicBezTo>
                <a:cubicBezTo>
                  <a:pt x="21" y="130"/>
                  <a:pt x="21" y="139"/>
                  <a:pt x="21" y="147"/>
                </a:cubicBezTo>
                <a:cubicBezTo>
                  <a:pt x="21" y="155"/>
                  <a:pt x="22" y="159"/>
                  <a:pt x="22" y="172"/>
                </a:cubicBezTo>
                <a:cubicBezTo>
                  <a:pt x="22" y="184"/>
                  <a:pt x="22" y="188"/>
                  <a:pt x="23" y="196"/>
                </a:cubicBezTo>
                <a:cubicBezTo>
                  <a:pt x="23" y="200"/>
                  <a:pt x="23" y="206"/>
                  <a:pt x="24" y="217"/>
                </a:cubicBezTo>
                <a:cubicBezTo>
                  <a:pt x="24" y="219"/>
                  <a:pt x="24" y="222"/>
                  <a:pt x="23" y="224"/>
                </a:cubicBezTo>
                <a:cubicBezTo>
                  <a:pt x="21" y="256"/>
                  <a:pt x="21" y="256"/>
                  <a:pt x="21" y="256"/>
                </a:cubicBezTo>
                <a:cubicBezTo>
                  <a:pt x="15" y="225"/>
                  <a:pt x="15" y="225"/>
                  <a:pt x="15" y="225"/>
                </a:cubicBezTo>
                <a:cubicBezTo>
                  <a:pt x="14" y="218"/>
                  <a:pt x="14" y="213"/>
                  <a:pt x="16" y="212"/>
                </a:cubicBezTo>
                <a:cubicBezTo>
                  <a:pt x="18" y="212"/>
                  <a:pt x="21" y="219"/>
                  <a:pt x="22" y="223"/>
                </a:cubicBezTo>
                <a:cubicBezTo>
                  <a:pt x="20" y="223"/>
                  <a:pt x="18" y="224"/>
                  <a:pt x="16" y="224"/>
                </a:cubicBezTo>
                <a:cubicBezTo>
                  <a:pt x="16" y="223"/>
                  <a:pt x="16" y="223"/>
                  <a:pt x="16" y="222"/>
                </a:cubicBezTo>
                <a:cubicBezTo>
                  <a:pt x="14" y="204"/>
                  <a:pt x="15" y="200"/>
                  <a:pt x="14" y="183"/>
                </a:cubicBezTo>
                <a:cubicBezTo>
                  <a:pt x="13" y="167"/>
                  <a:pt x="12" y="164"/>
                  <a:pt x="13" y="13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稻壳儿春秋广告/盗版必究        原创来源：http://chn.docer.com/works?userid=199329941#!/work_time"/>
          <p:cNvSpPr/>
          <p:nvPr/>
        </p:nvSpPr>
        <p:spPr bwMode="auto">
          <a:xfrm>
            <a:off x="1815227" y="4149147"/>
            <a:ext cx="755650" cy="95250"/>
          </a:xfrm>
          <a:custGeom>
            <a:avLst/>
            <a:gdLst>
              <a:gd name="T0" fmla="*/ 134 w 227"/>
              <a:gd name="T1" fmla="*/ 28 h 29"/>
              <a:gd name="T2" fmla="*/ 93 w 227"/>
              <a:gd name="T3" fmla="*/ 25 h 29"/>
              <a:gd name="T4" fmla="*/ 78 w 227"/>
              <a:gd name="T5" fmla="*/ 23 h 29"/>
              <a:gd name="T6" fmla="*/ 57 w 227"/>
              <a:gd name="T7" fmla="*/ 20 h 29"/>
              <a:gd name="T8" fmla="*/ 40 w 227"/>
              <a:gd name="T9" fmla="*/ 17 h 29"/>
              <a:gd name="T10" fmla="*/ 24 w 227"/>
              <a:gd name="T11" fmla="*/ 14 h 29"/>
              <a:gd name="T12" fmla="*/ 1 w 227"/>
              <a:gd name="T13" fmla="*/ 3 h 29"/>
              <a:gd name="T14" fmla="*/ 20 w 227"/>
              <a:gd name="T15" fmla="*/ 3 h 29"/>
              <a:gd name="T16" fmla="*/ 45 w 227"/>
              <a:gd name="T17" fmla="*/ 9 h 29"/>
              <a:gd name="T18" fmla="*/ 57 w 227"/>
              <a:gd name="T19" fmla="*/ 11 h 29"/>
              <a:gd name="T20" fmla="*/ 107 w 227"/>
              <a:gd name="T21" fmla="*/ 17 h 29"/>
              <a:gd name="T22" fmla="*/ 119 w 227"/>
              <a:gd name="T23" fmla="*/ 19 h 29"/>
              <a:gd name="T24" fmla="*/ 143 w 227"/>
              <a:gd name="T25" fmla="*/ 21 h 29"/>
              <a:gd name="T26" fmla="*/ 167 w 227"/>
              <a:gd name="T27" fmla="*/ 19 h 29"/>
              <a:gd name="T28" fmla="*/ 190 w 227"/>
              <a:gd name="T29" fmla="*/ 18 h 29"/>
              <a:gd name="T30" fmla="*/ 210 w 227"/>
              <a:gd name="T31" fmla="*/ 15 h 29"/>
              <a:gd name="T32" fmla="*/ 221 w 227"/>
              <a:gd name="T33" fmla="*/ 15 h 29"/>
              <a:gd name="T34" fmla="*/ 222 w 227"/>
              <a:gd name="T35" fmla="*/ 15 h 29"/>
              <a:gd name="T36" fmla="*/ 223 w 227"/>
              <a:gd name="T37" fmla="*/ 15 h 29"/>
              <a:gd name="T38" fmla="*/ 224 w 227"/>
              <a:gd name="T39" fmla="*/ 15 h 29"/>
              <a:gd name="T40" fmla="*/ 224 w 227"/>
              <a:gd name="T41" fmla="*/ 15 h 29"/>
              <a:gd name="T42" fmla="*/ 225 w 227"/>
              <a:gd name="T43" fmla="*/ 15 h 29"/>
              <a:gd name="T44" fmla="*/ 225 w 227"/>
              <a:gd name="T45" fmla="*/ 15 h 29"/>
              <a:gd name="T46" fmla="*/ 224 w 227"/>
              <a:gd name="T47" fmla="*/ 14 h 29"/>
              <a:gd name="T48" fmla="*/ 225 w 227"/>
              <a:gd name="T49" fmla="*/ 13 h 29"/>
              <a:gd name="T50" fmla="*/ 227 w 227"/>
              <a:gd name="T51" fmla="*/ 14 h 29"/>
              <a:gd name="T52" fmla="*/ 227 w 227"/>
              <a:gd name="T53" fmla="*/ 16 h 29"/>
              <a:gd name="T54" fmla="*/ 225 w 227"/>
              <a:gd name="T55" fmla="*/ 20 h 29"/>
              <a:gd name="T56" fmla="*/ 221 w 227"/>
              <a:gd name="T57" fmla="*/ 22 h 29"/>
              <a:gd name="T58" fmla="*/ 216 w 227"/>
              <a:gd name="T59" fmla="*/ 23 h 29"/>
              <a:gd name="T60" fmla="*/ 178 w 227"/>
              <a:gd name="T61" fmla="*/ 27 h 29"/>
              <a:gd name="T62" fmla="*/ 159 w 227"/>
              <a:gd name="T63" fmla="*/ 28 h 29"/>
              <a:gd name="T64" fmla="*/ 134 w 227"/>
              <a:gd name="T65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27" h="29">
                <a:moveTo>
                  <a:pt x="134" y="28"/>
                </a:moveTo>
                <a:cubicBezTo>
                  <a:pt x="108" y="27"/>
                  <a:pt x="99" y="26"/>
                  <a:pt x="93" y="25"/>
                </a:cubicBezTo>
                <a:cubicBezTo>
                  <a:pt x="87" y="24"/>
                  <a:pt x="84" y="23"/>
                  <a:pt x="78" y="23"/>
                </a:cubicBezTo>
                <a:cubicBezTo>
                  <a:pt x="71" y="22"/>
                  <a:pt x="64" y="21"/>
                  <a:pt x="57" y="20"/>
                </a:cubicBezTo>
                <a:cubicBezTo>
                  <a:pt x="51" y="19"/>
                  <a:pt x="45" y="17"/>
                  <a:pt x="40" y="17"/>
                </a:cubicBezTo>
                <a:cubicBezTo>
                  <a:pt x="34" y="16"/>
                  <a:pt x="29" y="15"/>
                  <a:pt x="24" y="14"/>
                </a:cubicBezTo>
                <a:cubicBezTo>
                  <a:pt x="16" y="12"/>
                  <a:pt x="0" y="6"/>
                  <a:pt x="1" y="3"/>
                </a:cubicBezTo>
                <a:cubicBezTo>
                  <a:pt x="2" y="0"/>
                  <a:pt x="12" y="1"/>
                  <a:pt x="20" y="3"/>
                </a:cubicBezTo>
                <a:cubicBezTo>
                  <a:pt x="28" y="5"/>
                  <a:pt x="36" y="7"/>
                  <a:pt x="45" y="9"/>
                </a:cubicBezTo>
                <a:cubicBezTo>
                  <a:pt x="49" y="10"/>
                  <a:pt x="53" y="11"/>
                  <a:pt x="57" y="11"/>
                </a:cubicBezTo>
                <a:cubicBezTo>
                  <a:pt x="74" y="13"/>
                  <a:pt x="90" y="16"/>
                  <a:pt x="107" y="17"/>
                </a:cubicBezTo>
                <a:cubicBezTo>
                  <a:pt x="111" y="18"/>
                  <a:pt x="115" y="18"/>
                  <a:pt x="119" y="19"/>
                </a:cubicBezTo>
                <a:cubicBezTo>
                  <a:pt x="126" y="20"/>
                  <a:pt x="135" y="21"/>
                  <a:pt x="143" y="21"/>
                </a:cubicBezTo>
                <a:cubicBezTo>
                  <a:pt x="151" y="20"/>
                  <a:pt x="155" y="19"/>
                  <a:pt x="167" y="19"/>
                </a:cubicBezTo>
                <a:cubicBezTo>
                  <a:pt x="179" y="19"/>
                  <a:pt x="182" y="18"/>
                  <a:pt x="190" y="18"/>
                </a:cubicBezTo>
                <a:cubicBezTo>
                  <a:pt x="194" y="17"/>
                  <a:pt x="200" y="16"/>
                  <a:pt x="210" y="15"/>
                </a:cubicBezTo>
                <a:cubicBezTo>
                  <a:pt x="214" y="15"/>
                  <a:pt x="218" y="15"/>
                  <a:pt x="221" y="15"/>
                </a:cubicBezTo>
                <a:cubicBezTo>
                  <a:pt x="221" y="16"/>
                  <a:pt x="222" y="15"/>
                  <a:pt x="222" y="15"/>
                </a:cubicBezTo>
                <a:cubicBezTo>
                  <a:pt x="223" y="15"/>
                  <a:pt x="223" y="15"/>
                  <a:pt x="223" y="15"/>
                </a:cubicBezTo>
                <a:cubicBezTo>
                  <a:pt x="224" y="15"/>
                  <a:pt x="223" y="15"/>
                  <a:pt x="224" y="15"/>
                </a:cubicBezTo>
                <a:cubicBezTo>
                  <a:pt x="224" y="15"/>
                  <a:pt x="224" y="15"/>
                  <a:pt x="224" y="15"/>
                </a:cubicBezTo>
                <a:cubicBezTo>
                  <a:pt x="225" y="15"/>
                  <a:pt x="225" y="15"/>
                  <a:pt x="225" y="15"/>
                </a:cubicBezTo>
                <a:cubicBezTo>
                  <a:pt x="225" y="15"/>
                  <a:pt x="225" y="15"/>
                  <a:pt x="225" y="15"/>
                </a:cubicBezTo>
                <a:cubicBezTo>
                  <a:pt x="225" y="15"/>
                  <a:pt x="224" y="15"/>
                  <a:pt x="224" y="14"/>
                </a:cubicBezTo>
                <a:cubicBezTo>
                  <a:pt x="224" y="14"/>
                  <a:pt x="225" y="13"/>
                  <a:pt x="225" y="13"/>
                </a:cubicBezTo>
                <a:cubicBezTo>
                  <a:pt x="226" y="13"/>
                  <a:pt x="227" y="14"/>
                  <a:pt x="227" y="14"/>
                </a:cubicBezTo>
                <a:cubicBezTo>
                  <a:pt x="227" y="15"/>
                  <a:pt x="227" y="16"/>
                  <a:pt x="227" y="16"/>
                </a:cubicBezTo>
                <a:cubicBezTo>
                  <a:pt x="227" y="18"/>
                  <a:pt x="226" y="19"/>
                  <a:pt x="225" y="20"/>
                </a:cubicBezTo>
                <a:cubicBezTo>
                  <a:pt x="224" y="21"/>
                  <a:pt x="223" y="22"/>
                  <a:pt x="221" y="22"/>
                </a:cubicBezTo>
                <a:cubicBezTo>
                  <a:pt x="219" y="22"/>
                  <a:pt x="217" y="23"/>
                  <a:pt x="216" y="23"/>
                </a:cubicBezTo>
                <a:cubicBezTo>
                  <a:pt x="199" y="26"/>
                  <a:pt x="194" y="25"/>
                  <a:pt x="178" y="27"/>
                </a:cubicBezTo>
                <a:cubicBezTo>
                  <a:pt x="170" y="27"/>
                  <a:pt x="165" y="28"/>
                  <a:pt x="159" y="28"/>
                </a:cubicBezTo>
                <a:cubicBezTo>
                  <a:pt x="154" y="29"/>
                  <a:pt x="146" y="29"/>
                  <a:pt x="134" y="2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稻壳儿春秋广告/盗版必究        原创来源：http://chn.docer.com/works?userid=199329941#!/work_time"/>
          <p:cNvSpPr/>
          <p:nvPr/>
        </p:nvSpPr>
        <p:spPr bwMode="auto">
          <a:xfrm>
            <a:off x="2555002" y="3401434"/>
            <a:ext cx="106362" cy="823912"/>
          </a:xfrm>
          <a:custGeom>
            <a:avLst/>
            <a:gdLst>
              <a:gd name="T0" fmla="*/ 23 w 32"/>
              <a:gd name="T1" fmla="*/ 142 h 247"/>
              <a:gd name="T2" fmla="*/ 21 w 32"/>
              <a:gd name="T3" fmla="*/ 98 h 247"/>
              <a:gd name="T4" fmla="*/ 19 w 32"/>
              <a:gd name="T5" fmla="*/ 82 h 247"/>
              <a:gd name="T6" fmla="*/ 15 w 32"/>
              <a:gd name="T7" fmla="*/ 59 h 247"/>
              <a:gd name="T8" fmla="*/ 11 w 32"/>
              <a:gd name="T9" fmla="*/ 41 h 247"/>
              <a:gd name="T10" fmla="*/ 6 w 32"/>
              <a:gd name="T11" fmla="*/ 24 h 247"/>
              <a:gd name="T12" fmla="*/ 5 w 32"/>
              <a:gd name="T13" fmla="*/ 18 h 247"/>
              <a:gd name="T14" fmla="*/ 5 w 32"/>
              <a:gd name="T15" fmla="*/ 15 h 247"/>
              <a:gd name="T16" fmla="*/ 5 w 32"/>
              <a:gd name="T17" fmla="*/ 16 h 247"/>
              <a:gd name="T18" fmla="*/ 3 w 32"/>
              <a:gd name="T19" fmla="*/ 17 h 247"/>
              <a:gd name="T20" fmla="*/ 0 w 32"/>
              <a:gd name="T21" fmla="*/ 15 h 247"/>
              <a:gd name="T22" fmla="*/ 2 w 32"/>
              <a:gd name="T23" fmla="*/ 13 h 247"/>
              <a:gd name="T24" fmla="*/ 6 w 32"/>
              <a:gd name="T25" fmla="*/ 10 h 247"/>
              <a:gd name="T26" fmla="*/ 7 w 32"/>
              <a:gd name="T27" fmla="*/ 8 h 247"/>
              <a:gd name="T28" fmla="*/ 6 w 32"/>
              <a:gd name="T29" fmla="*/ 8 h 247"/>
              <a:gd name="T30" fmla="*/ 6 w 32"/>
              <a:gd name="T31" fmla="*/ 8 h 247"/>
              <a:gd name="T32" fmla="*/ 6 w 32"/>
              <a:gd name="T33" fmla="*/ 8 h 247"/>
              <a:gd name="T34" fmla="*/ 6 w 32"/>
              <a:gd name="T35" fmla="*/ 8 h 247"/>
              <a:gd name="T36" fmla="*/ 6 w 32"/>
              <a:gd name="T37" fmla="*/ 8 h 247"/>
              <a:gd name="T38" fmla="*/ 6 w 32"/>
              <a:gd name="T39" fmla="*/ 8 h 247"/>
              <a:gd name="T40" fmla="*/ 7 w 32"/>
              <a:gd name="T41" fmla="*/ 3 h 247"/>
              <a:gd name="T42" fmla="*/ 7 w 32"/>
              <a:gd name="T43" fmla="*/ 3 h 247"/>
              <a:gd name="T44" fmla="*/ 7 w 32"/>
              <a:gd name="T45" fmla="*/ 4 h 247"/>
              <a:gd name="T46" fmla="*/ 7 w 32"/>
              <a:gd name="T47" fmla="*/ 4 h 247"/>
              <a:gd name="T48" fmla="*/ 8 w 32"/>
              <a:gd name="T49" fmla="*/ 4 h 247"/>
              <a:gd name="T50" fmla="*/ 9 w 32"/>
              <a:gd name="T51" fmla="*/ 5 h 247"/>
              <a:gd name="T52" fmla="*/ 11 w 32"/>
              <a:gd name="T53" fmla="*/ 7 h 247"/>
              <a:gd name="T54" fmla="*/ 12 w 32"/>
              <a:gd name="T55" fmla="*/ 11 h 247"/>
              <a:gd name="T56" fmla="*/ 15 w 32"/>
              <a:gd name="T57" fmla="*/ 21 h 247"/>
              <a:gd name="T58" fmla="*/ 16 w 32"/>
              <a:gd name="T59" fmla="*/ 28 h 247"/>
              <a:gd name="T60" fmla="*/ 20 w 32"/>
              <a:gd name="T61" fmla="*/ 42 h 247"/>
              <a:gd name="T62" fmla="*/ 23 w 32"/>
              <a:gd name="T63" fmla="*/ 56 h 247"/>
              <a:gd name="T64" fmla="*/ 31 w 32"/>
              <a:gd name="T65" fmla="*/ 111 h 247"/>
              <a:gd name="T66" fmla="*/ 31 w 32"/>
              <a:gd name="T67" fmla="*/ 125 h 247"/>
              <a:gd name="T68" fmla="*/ 31 w 32"/>
              <a:gd name="T69" fmla="*/ 152 h 247"/>
              <a:gd name="T70" fmla="*/ 32 w 32"/>
              <a:gd name="T71" fmla="*/ 163 h 247"/>
              <a:gd name="T72" fmla="*/ 31 w 32"/>
              <a:gd name="T73" fmla="*/ 178 h 247"/>
              <a:gd name="T74" fmla="*/ 31 w 32"/>
              <a:gd name="T75" fmla="*/ 193 h 247"/>
              <a:gd name="T76" fmla="*/ 30 w 32"/>
              <a:gd name="T77" fmla="*/ 204 h 247"/>
              <a:gd name="T78" fmla="*/ 29 w 32"/>
              <a:gd name="T79" fmla="*/ 226 h 247"/>
              <a:gd name="T80" fmla="*/ 22 w 32"/>
              <a:gd name="T81" fmla="*/ 247 h 247"/>
              <a:gd name="T82" fmla="*/ 20 w 32"/>
              <a:gd name="T83" fmla="*/ 231 h 247"/>
              <a:gd name="T84" fmla="*/ 22 w 32"/>
              <a:gd name="T85" fmla="*/ 210 h 247"/>
              <a:gd name="T86" fmla="*/ 23 w 32"/>
              <a:gd name="T87" fmla="*/ 201 h 247"/>
              <a:gd name="T88" fmla="*/ 23 w 32"/>
              <a:gd name="T89" fmla="*/ 190 h 247"/>
              <a:gd name="T90" fmla="*/ 23 w 32"/>
              <a:gd name="T91" fmla="*/ 14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2" h="247">
                <a:moveTo>
                  <a:pt x="23" y="142"/>
                </a:moveTo>
                <a:cubicBezTo>
                  <a:pt x="23" y="114"/>
                  <a:pt x="21" y="105"/>
                  <a:pt x="21" y="98"/>
                </a:cubicBezTo>
                <a:cubicBezTo>
                  <a:pt x="21" y="92"/>
                  <a:pt x="20" y="88"/>
                  <a:pt x="19" y="82"/>
                </a:cubicBezTo>
                <a:cubicBezTo>
                  <a:pt x="17" y="74"/>
                  <a:pt x="16" y="66"/>
                  <a:pt x="15" y="59"/>
                </a:cubicBezTo>
                <a:cubicBezTo>
                  <a:pt x="14" y="53"/>
                  <a:pt x="12" y="46"/>
                  <a:pt x="11" y="41"/>
                </a:cubicBezTo>
                <a:cubicBezTo>
                  <a:pt x="9" y="35"/>
                  <a:pt x="7" y="29"/>
                  <a:pt x="6" y="24"/>
                </a:cubicBezTo>
                <a:cubicBezTo>
                  <a:pt x="6" y="22"/>
                  <a:pt x="5" y="21"/>
                  <a:pt x="5" y="18"/>
                </a:cubicBezTo>
                <a:cubicBezTo>
                  <a:pt x="5" y="17"/>
                  <a:pt x="5" y="16"/>
                  <a:pt x="5" y="15"/>
                </a:cubicBezTo>
                <a:cubicBezTo>
                  <a:pt x="5" y="16"/>
                  <a:pt x="5" y="16"/>
                  <a:pt x="5" y="16"/>
                </a:cubicBezTo>
                <a:cubicBezTo>
                  <a:pt x="4" y="17"/>
                  <a:pt x="4" y="17"/>
                  <a:pt x="3" y="17"/>
                </a:cubicBezTo>
                <a:cubicBezTo>
                  <a:pt x="1" y="17"/>
                  <a:pt x="0" y="16"/>
                  <a:pt x="0" y="15"/>
                </a:cubicBezTo>
                <a:cubicBezTo>
                  <a:pt x="0" y="14"/>
                  <a:pt x="1" y="14"/>
                  <a:pt x="2" y="13"/>
                </a:cubicBezTo>
                <a:cubicBezTo>
                  <a:pt x="3" y="12"/>
                  <a:pt x="5" y="11"/>
                  <a:pt x="6" y="10"/>
                </a:cubicBezTo>
                <a:cubicBezTo>
                  <a:pt x="6" y="9"/>
                  <a:pt x="7" y="9"/>
                  <a:pt x="7" y="8"/>
                </a:cubicBezTo>
                <a:cubicBezTo>
                  <a:pt x="7" y="8"/>
                  <a:pt x="7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7" y="0"/>
                  <a:pt x="7" y="3"/>
                </a:cubicBezTo>
                <a:cubicBezTo>
                  <a:pt x="7" y="3"/>
                  <a:pt x="7" y="3"/>
                  <a:pt x="7" y="3"/>
                </a:cubicBezTo>
                <a:cubicBezTo>
                  <a:pt x="7" y="4"/>
                  <a:pt x="7" y="4"/>
                  <a:pt x="7" y="4"/>
                </a:cubicBezTo>
                <a:cubicBezTo>
                  <a:pt x="7" y="4"/>
                  <a:pt x="7" y="4"/>
                  <a:pt x="7" y="4"/>
                </a:cubicBezTo>
                <a:cubicBezTo>
                  <a:pt x="8" y="4"/>
                  <a:pt x="8" y="4"/>
                  <a:pt x="8" y="4"/>
                </a:cubicBezTo>
                <a:cubicBezTo>
                  <a:pt x="9" y="5"/>
                  <a:pt x="9" y="5"/>
                  <a:pt x="9" y="5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8"/>
                  <a:pt x="12" y="10"/>
                  <a:pt x="12" y="11"/>
                </a:cubicBezTo>
                <a:cubicBezTo>
                  <a:pt x="13" y="14"/>
                  <a:pt x="14" y="18"/>
                  <a:pt x="15" y="21"/>
                </a:cubicBezTo>
                <a:cubicBezTo>
                  <a:pt x="15" y="23"/>
                  <a:pt x="16" y="26"/>
                  <a:pt x="16" y="28"/>
                </a:cubicBezTo>
                <a:cubicBezTo>
                  <a:pt x="18" y="33"/>
                  <a:pt x="19" y="37"/>
                  <a:pt x="20" y="42"/>
                </a:cubicBezTo>
                <a:cubicBezTo>
                  <a:pt x="21" y="47"/>
                  <a:pt x="22" y="52"/>
                  <a:pt x="23" y="56"/>
                </a:cubicBezTo>
                <a:cubicBezTo>
                  <a:pt x="28" y="74"/>
                  <a:pt x="30" y="93"/>
                  <a:pt x="31" y="111"/>
                </a:cubicBezTo>
                <a:cubicBezTo>
                  <a:pt x="31" y="116"/>
                  <a:pt x="31" y="121"/>
                  <a:pt x="31" y="125"/>
                </a:cubicBezTo>
                <a:cubicBezTo>
                  <a:pt x="30" y="133"/>
                  <a:pt x="31" y="143"/>
                  <a:pt x="31" y="152"/>
                </a:cubicBezTo>
                <a:cubicBezTo>
                  <a:pt x="31" y="156"/>
                  <a:pt x="32" y="160"/>
                  <a:pt x="32" y="163"/>
                </a:cubicBezTo>
                <a:cubicBezTo>
                  <a:pt x="32" y="167"/>
                  <a:pt x="32" y="171"/>
                  <a:pt x="31" y="178"/>
                </a:cubicBezTo>
                <a:cubicBezTo>
                  <a:pt x="31" y="185"/>
                  <a:pt x="31" y="189"/>
                  <a:pt x="31" y="193"/>
                </a:cubicBezTo>
                <a:cubicBezTo>
                  <a:pt x="31" y="196"/>
                  <a:pt x="31" y="200"/>
                  <a:pt x="30" y="204"/>
                </a:cubicBezTo>
                <a:cubicBezTo>
                  <a:pt x="30" y="208"/>
                  <a:pt x="30" y="215"/>
                  <a:pt x="29" y="226"/>
                </a:cubicBezTo>
                <a:cubicBezTo>
                  <a:pt x="28" y="237"/>
                  <a:pt x="24" y="247"/>
                  <a:pt x="22" y="247"/>
                </a:cubicBezTo>
                <a:cubicBezTo>
                  <a:pt x="20" y="246"/>
                  <a:pt x="20" y="235"/>
                  <a:pt x="20" y="231"/>
                </a:cubicBezTo>
                <a:cubicBezTo>
                  <a:pt x="21" y="222"/>
                  <a:pt x="21" y="216"/>
                  <a:pt x="22" y="210"/>
                </a:cubicBezTo>
                <a:cubicBezTo>
                  <a:pt x="22" y="207"/>
                  <a:pt x="22" y="204"/>
                  <a:pt x="23" y="201"/>
                </a:cubicBezTo>
                <a:cubicBezTo>
                  <a:pt x="23" y="198"/>
                  <a:pt x="23" y="194"/>
                  <a:pt x="23" y="190"/>
                </a:cubicBezTo>
                <a:cubicBezTo>
                  <a:pt x="23" y="172"/>
                  <a:pt x="23" y="169"/>
                  <a:pt x="23" y="142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稻壳儿春秋广告/盗版必究        原创来源：http://chn.docer.com/works?userid=199329941#!/work_time"/>
          <p:cNvSpPr/>
          <p:nvPr/>
        </p:nvSpPr>
        <p:spPr bwMode="auto">
          <a:xfrm>
            <a:off x="2607390" y="3428422"/>
            <a:ext cx="800100" cy="73025"/>
          </a:xfrm>
          <a:custGeom>
            <a:avLst/>
            <a:gdLst>
              <a:gd name="T0" fmla="*/ 149 w 240"/>
              <a:gd name="T1" fmla="*/ 20 h 22"/>
              <a:gd name="T2" fmla="*/ 105 w 240"/>
              <a:gd name="T3" fmla="*/ 17 h 22"/>
              <a:gd name="T4" fmla="*/ 87 w 240"/>
              <a:gd name="T5" fmla="*/ 15 h 22"/>
              <a:gd name="T6" fmla="*/ 64 w 240"/>
              <a:gd name="T7" fmla="*/ 14 h 22"/>
              <a:gd name="T8" fmla="*/ 45 w 240"/>
              <a:gd name="T9" fmla="*/ 13 h 22"/>
              <a:gd name="T10" fmla="*/ 27 w 240"/>
              <a:gd name="T11" fmla="*/ 11 h 22"/>
              <a:gd name="T12" fmla="*/ 0 w 240"/>
              <a:gd name="T13" fmla="*/ 4 h 22"/>
              <a:gd name="T14" fmla="*/ 21 w 240"/>
              <a:gd name="T15" fmla="*/ 1 h 22"/>
              <a:gd name="T16" fmla="*/ 49 w 240"/>
              <a:gd name="T17" fmla="*/ 4 h 22"/>
              <a:gd name="T18" fmla="*/ 63 w 240"/>
              <a:gd name="T19" fmla="*/ 5 h 22"/>
              <a:gd name="T20" fmla="*/ 119 w 240"/>
              <a:gd name="T21" fmla="*/ 9 h 22"/>
              <a:gd name="T22" fmla="*/ 132 w 240"/>
              <a:gd name="T23" fmla="*/ 11 h 22"/>
              <a:gd name="T24" fmla="*/ 160 w 240"/>
              <a:gd name="T25" fmla="*/ 12 h 22"/>
              <a:gd name="T26" fmla="*/ 186 w 240"/>
              <a:gd name="T27" fmla="*/ 12 h 22"/>
              <a:gd name="T28" fmla="*/ 212 w 240"/>
              <a:gd name="T29" fmla="*/ 12 h 22"/>
              <a:gd name="T30" fmla="*/ 235 w 240"/>
              <a:gd name="T31" fmla="*/ 10 h 22"/>
              <a:gd name="T32" fmla="*/ 240 w 240"/>
              <a:gd name="T33" fmla="*/ 10 h 22"/>
              <a:gd name="T34" fmla="*/ 240 w 240"/>
              <a:gd name="T35" fmla="*/ 19 h 22"/>
              <a:gd name="T36" fmla="*/ 224 w 240"/>
              <a:gd name="T37" fmla="*/ 15 h 22"/>
              <a:gd name="T38" fmla="*/ 240 w 240"/>
              <a:gd name="T39" fmla="*/ 11 h 22"/>
              <a:gd name="T40" fmla="*/ 240 w 240"/>
              <a:gd name="T41" fmla="*/ 11 h 22"/>
              <a:gd name="T42" fmla="*/ 240 w 240"/>
              <a:gd name="T43" fmla="*/ 18 h 22"/>
              <a:gd name="T44" fmla="*/ 198 w 240"/>
              <a:gd name="T45" fmla="*/ 20 h 22"/>
              <a:gd name="T46" fmla="*/ 149 w 240"/>
              <a:gd name="T47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40" h="22">
                <a:moveTo>
                  <a:pt x="149" y="20"/>
                </a:moveTo>
                <a:cubicBezTo>
                  <a:pt x="121" y="18"/>
                  <a:pt x="111" y="18"/>
                  <a:pt x="105" y="17"/>
                </a:cubicBezTo>
                <a:cubicBezTo>
                  <a:pt x="98" y="16"/>
                  <a:pt x="94" y="16"/>
                  <a:pt x="87" y="15"/>
                </a:cubicBezTo>
                <a:cubicBezTo>
                  <a:pt x="80" y="15"/>
                  <a:pt x="72" y="14"/>
                  <a:pt x="64" y="14"/>
                </a:cubicBezTo>
                <a:cubicBezTo>
                  <a:pt x="57" y="13"/>
                  <a:pt x="51" y="13"/>
                  <a:pt x="45" y="13"/>
                </a:cubicBezTo>
                <a:cubicBezTo>
                  <a:pt x="38" y="12"/>
                  <a:pt x="32" y="12"/>
                  <a:pt x="27" y="11"/>
                </a:cubicBezTo>
                <a:cubicBezTo>
                  <a:pt x="18" y="10"/>
                  <a:pt x="0" y="6"/>
                  <a:pt x="0" y="4"/>
                </a:cubicBezTo>
                <a:cubicBezTo>
                  <a:pt x="0" y="1"/>
                  <a:pt x="12" y="0"/>
                  <a:pt x="21" y="1"/>
                </a:cubicBezTo>
                <a:cubicBezTo>
                  <a:pt x="30" y="2"/>
                  <a:pt x="40" y="3"/>
                  <a:pt x="49" y="4"/>
                </a:cubicBezTo>
                <a:cubicBezTo>
                  <a:pt x="54" y="5"/>
                  <a:pt x="59" y="5"/>
                  <a:pt x="63" y="5"/>
                </a:cubicBezTo>
                <a:cubicBezTo>
                  <a:pt x="82" y="5"/>
                  <a:pt x="101" y="8"/>
                  <a:pt x="119" y="9"/>
                </a:cubicBezTo>
                <a:cubicBezTo>
                  <a:pt x="124" y="9"/>
                  <a:pt x="129" y="10"/>
                  <a:pt x="132" y="11"/>
                </a:cubicBezTo>
                <a:cubicBezTo>
                  <a:pt x="141" y="12"/>
                  <a:pt x="151" y="13"/>
                  <a:pt x="160" y="12"/>
                </a:cubicBezTo>
                <a:cubicBezTo>
                  <a:pt x="169" y="12"/>
                  <a:pt x="173" y="11"/>
                  <a:pt x="186" y="12"/>
                </a:cubicBezTo>
                <a:cubicBezTo>
                  <a:pt x="199" y="13"/>
                  <a:pt x="203" y="12"/>
                  <a:pt x="212" y="12"/>
                </a:cubicBezTo>
                <a:cubicBezTo>
                  <a:pt x="217" y="12"/>
                  <a:pt x="224" y="11"/>
                  <a:pt x="235" y="10"/>
                </a:cubicBezTo>
                <a:cubicBezTo>
                  <a:pt x="236" y="10"/>
                  <a:pt x="238" y="10"/>
                  <a:pt x="240" y="10"/>
                </a:cubicBezTo>
                <a:cubicBezTo>
                  <a:pt x="240" y="13"/>
                  <a:pt x="240" y="16"/>
                  <a:pt x="240" y="19"/>
                </a:cubicBezTo>
                <a:cubicBezTo>
                  <a:pt x="231" y="19"/>
                  <a:pt x="224" y="17"/>
                  <a:pt x="224" y="15"/>
                </a:cubicBezTo>
                <a:cubicBezTo>
                  <a:pt x="224" y="13"/>
                  <a:pt x="235" y="12"/>
                  <a:pt x="240" y="11"/>
                </a:cubicBezTo>
                <a:cubicBezTo>
                  <a:pt x="240" y="11"/>
                  <a:pt x="240" y="11"/>
                  <a:pt x="240" y="11"/>
                </a:cubicBezTo>
                <a:cubicBezTo>
                  <a:pt x="240" y="18"/>
                  <a:pt x="240" y="18"/>
                  <a:pt x="240" y="18"/>
                </a:cubicBezTo>
                <a:cubicBezTo>
                  <a:pt x="221" y="20"/>
                  <a:pt x="216" y="19"/>
                  <a:pt x="198" y="20"/>
                </a:cubicBezTo>
                <a:cubicBezTo>
                  <a:pt x="180" y="21"/>
                  <a:pt x="177" y="22"/>
                  <a:pt x="149" y="20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稻壳儿春秋广告/盗版必究        原创来源：http://chn.docer.com/works?userid=199329941#!/work_time"/>
          <p:cNvSpPr/>
          <p:nvPr/>
        </p:nvSpPr>
        <p:spPr bwMode="auto">
          <a:xfrm>
            <a:off x="3340815" y="2652134"/>
            <a:ext cx="69850" cy="800100"/>
          </a:xfrm>
          <a:custGeom>
            <a:avLst/>
            <a:gdLst>
              <a:gd name="T0" fmla="*/ 4 w 21"/>
              <a:gd name="T1" fmla="*/ 140 h 240"/>
              <a:gd name="T2" fmla="*/ 7 w 21"/>
              <a:gd name="T3" fmla="*/ 98 h 240"/>
              <a:gd name="T4" fmla="*/ 9 w 21"/>
              <a:gd name="T5" fmla="*/ 82 h 240"/>
              <a:gd name="T6" fmla="*/ 10 w 21"/>
              <a:gd name="T7" fmla="*/ 60 h 240"/>
              <a:gd name="T8" fmla="*/ 11 w 21"/>
              <a:gd name="T9" fmla="*/ 42 h 240"/>
              <a:gd name="T10" fmla="*/ 11 w 21"/>
              <a:gd name="T11" fmla="*/ 25 h 240"/>
              <a:gd name="T12" fmla="*/ 17 w 21"/>
              <a:gd name="T13" fmla="*/ 0 h 240"/>
              <a:gd name="T14" fmla="*/ 21 w 21"/>
              <a:gd name="T15" fmla="*/ 19 h 240"/>
              <a:gd name="T16" fmla="*/ 19 w 21"/>
              <a:gd name="T17" fmla="*/ 46 h 240"/>
              <a:gd name="T18" fmla="*/ 18 w 21"/>
              <a:gd name="T19" fmla="*/ 59 h 240"/>
              <a:gd name="T20" fmla="*/ 15 w 21"/>
              <a:gd name="T21" fmla="*/ 112 h 240"/>
              <a:gd name="T22" fmla="*/ 14 w 21"/>
              <a:gd name="T23" fmla="*/ 124 h 240"/>
              <a:gd name="T24" fmla="*/ 11 w 21"/>
              <a:gd name="T25" fmla="*/ 150 h 240"/>
              <a:gd name="T26" fmla="*/ 10 w 21"/>
              <a:gd name="T27" fmla="*/ 175 h 240"/>
              <a:gd name="T28" fmla="*/ 9 w 21"/>
              <a:gd name="T29" fmla="*/ 199 h 240"/>
              <a:gd name="T30" fmla="*/ 8 w 21"/>
              <a:gd name="T31" fmla="*/ 220 h 240"/>
              <a:gd name="T32" fmla="*/ 3 w 21"/>
              <a:gd name="T33" fmla="*/ 240 h 240"/>
              <a:gd name="T34" fmla="*/ 0 w 21"/>
              <a:gd name="T35" fmla="*/ 225 h 240"/>
              <a:gd name="T36" fmla="*/ 2 w 21"/>
              <a:gd name="T37" fmla="*/ 186 h 240"/>
              <a:gd name="T38" fmla="*/ 4 w 21"/>
              <a:gd name="T39" fmla="*/ 1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1" h="240">
                <a:moveTo>
                  <a:pt x="4" y="140"/>
                </a:moveTo>
                <a:cubicBezTo>
                  <a:pt x="6" y="113"/>
                  <a:pt x="6" y="105"/>
                  <a:pt x="7" y="98"/>
                </a:cubicBezTo>
                <a:cubicBezTo>
                  <a:pt x="8" y="92"/>
                  <a:pt x="9" y="88"/>
                  <a:pt x="9" y="82"/>
                </a:cubicBezTo>
                <a:cubicBezTo>
                  <a:pt x="9" y="75"/>
                  <a:pt x="10" y="67"/>
                  <a:pt x="10" y="60"/>
                </a:cubicBezTo>
                <a:cubicBezTo>
                  <a:pt x="10" y="54"/>
                  <a:pt x="11" y="48"/>
                  <a:pt x="11" y="42"/>
                </a:cubicBezTo>
                <a:cubicBezTo>
                  <a:pt x="11" y="36"/>
                  <a:pt x="11" y="31"/>
                  <a:pt x="11" y="25"/>
                </a:cubicBezTo>
                <a:cubicBezTo>
                  <a:pt x="12" y="17"/>
                  <a:pt x="14" y="0"/>
                  <a:pt x="17" y="0"/>
                </a:cubicBezTo>
                <a:cubicBezTo>
                  <a:pt x="20" y="0"/>
                  <a:pt x="21" y="11"/>
                  <a:pt x="21" y="19"/>
                </a:cubicBezTo>
                <a:cubicBezTo>
                  <a:pt x="20" y="28"/>
                  <a:pt x="20" y="37"/>
                  <a:pt x="19" y="46"/>
                </a:cubicBezTo>
                <a:cubicBezTo>
                  <a:pt x="19" y="50"/>
                  <a:pt x="18" y="55"/>
                  <a:pt x="18" y="59"/>
                </a:cubicBezTo>
                <a:cubicBezTo>
                  <a:pt x="19" y="77"/>
                  <a:pt x="17" y="95"/>
                  <a:pt x="15" y="112"/>
                </a:cubicBezTo>
                <a:cubicBezTo>
                  <a:pt x="15" y="116"/>
                  <a:pt x="14" y="121"/>
                  <a:pt x="14" y="124"/>
                </a:cubicBezTo>
                <a:cubicBezTo>
                  <a:pt x="12" y="132"/>
                  <a:pt x="11" y="142"/>
                  <a:pt x="11" y="150"/>
                </a:cubicBezTo>
                <a:cubicBezTo>
                  <a:pt x="11" y="158"/>
                  <a:pt x="12" y="162"/>
                  <a:pt x="10" y="175"/>
                </a:cubicBezTo>
                <a:cubicBezTo>
                  <a:pt x="9" y="187"/>
                  <a:pt x="9" y="191"/>
                  <a:pt x="9" y="199"/>
                </a:cubicBezTo>
                <a:cubicBezTo>
                  <a:pt x="9" y="203"/>
                  <a:pt x="9" y="210"/>
                  <a:pt x="8" y="220"/>
                </a:cubicBezTo>
                <a:cubicBezTo>
                  <a:pt x="8" y="231"/>
                  <a:pt x="5" y="240"/>
                  <a:pt x="3" y="240"/>
                </a:cubicBezTo>
                <a:cubicBezTo>
                  <a:pt x="1" y="240"/>
                  <a:pt x="0" y="229"/>
                  <a:pt x="0" y="225"/>
                </a:cubicBezTo>
                <a:cubicBezTo>
                  <a:pt x="0" y="207"/>
                  <a:pt x="2" y="203"/>
                  <a:pt x="2" y="186"/>
                </a:cubicBezTo>
                <a:cubicBezTo>
                  <a:pt x="2" y="169"/>
                  <a:pt x="1" y="166"/>
                  <a:pt x="4" y="140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稻壳儿春秋广告/盗版必究        原创来源：http://chn.docer.com/works?userid=199329941#!/work_time"/>
          <p:cNvSpPr/>
          <p:nvPr/>
        </p:nvSpPr>
        <p:spPr bwMode="auto">
          <a:xfrm>
            <a:off x="3432890" y="2618797"/>
            <a:ext cx="839787" cy="60325"/>
          </a:xfrm>
          <a:custGeom>
            <a:avLst/>
            <a:gdLst>
              <a:gd name="T0" fmla="*/ 147 w 252"/>
              <a:gd name="T1" fmla="*/ 13 h 18"/>
              <a:gd name="T2" fmla="*/ 103 w 252"/>
              <a:gd name="T3" fmla="*/ 11 h 18"/>
              <a:gd name="T4" fmla="*/ 86 w 252"/>
              <a:gd name="T5" fmla="*/ 10 h 18"/>
              <a:gd name="T6" fmla="*/ 63 w 252"/>
              <a:gd name="T7" fmla="*/ 10 h 18"/>
              <a:gd name="T8" fmla="*/ 45 w 252"/>
              <a:gd name="T9" fmla="*/ 11 h 18"/>
              <a:gd name="T10" fmla="*/ 27 w 252"/>
              <a:gd name="T11" fmla="*/ 12 h 18"/>
              <a:gd name="T12" fmla="*/ 0 w 252"/>
              <a:gd name="T13" fmla="*/ 8 h 18"/>
              <a:gd name="T14" fmla="*/ 20 w 252"/>
              <a:gd name="T15" fmla="*/ 3 h 18"/>
              <a:gd name="T16" fmla="*/ 48 w 252"/>
              <a:gd name="T17" fmla="*/ 2 h 18"/>
              <a:gd name="T18" fmla="*/ 62 w 252"/>
              <a:gd name="T19" fmla="*/ 2 h 18"/>
              <a:gd name="T20" fmla="*/ 118 w 252"/>
              <a:gd name="T21" fmla="*/ 2 h 18"/>
              <a:gd name="T22" fmla="*/ 131 w 252"/>
              <a:gd name="T23" fmla="*/ 4 h 18"/>
              <a:gd name="T24" fmla="*/ 158 w 252"/>
              <a:gd name="T25" fmla="*/ 6 h 18"/>
              <a:gd name="T26" fmla="*/ 184 w 252"/>
              <a:gd name="T27" fmla="*/ 7 h 18"/>
              <a:gd name="T28" fmla="*/ 209 w 252"/>
              <a:gd name="T29" fmla="*/ 8 h 18"/>
              <a:gd name="T30" fmla="*/ 231 w 252"/>
              <a:gd name="T31" fmla="*/ 9 h 18"/>
              <a:gd name="T32" fmla="*/ 252 w 252"/>
              <a:gd name="T33" fmla="*/ 15 h 18"/>
              <a:gd name="T34" fmla="*/ 236 w 252"/>
              <a:gd name="T35" fmla="*/ 17 h 18"/>
              <a:gd name="T36" fmla="*/ 195 w 252"/>
              <a:gd name="T37" fmla="*/ 15 h 18"/>
              <a:gd name="T38" fmla="*/ 147 w 252"/>
              <a:gd name="T39" fmla="*/ 13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52" h="18">
                <a:moveTo>
                  <a:pt x="147" y="13"/>
                </a:moveTo>
                <a:cubicBezTo>
                  <a:pt x="119" y="11"/>
                  <a:pt x="110" y="12"/>
                  <a:pt x="103" y="11"/>
                </a:cubicBezTo>
                <a:cubicBezTo>
                  <a:pt x="97" y="10"/>
                  <a:pt x="93" y="10"/>
                  <a:pt x="86" y="10"/>
                </a:cubicBezTo>
                <a:cubicBezTo>
                  <a:pt x="79" y="11"/>
                  <a:pt x="71" y="10"/>
                  <a:pt x="63" y="10"/>
                </a:cubicBezTo>
                <a:cubicBezTo>
                  <a:pt x="57" y="10"/>
                  <a:pt x="50" y="10"/>
                  <a:pt x="45" y="11"/>
                </a:cubicBezTo>
                <a:cubicBezTo>
                  <a:pt x="38" y="12"/>
                  <a:pt x="33" y="12"/>
                  <a:pt x="27" y="12"/>
                </a:cubicBezTo>
                <a:cubicBezTo>
                  <a:pt x="18" y="12"/>
                  <a:pt x="0" y="11"/>
                  <a:pt x="0" y="8"/>
                </a:cubicBezTo>
                <a:cubicBezTo>
                  <a:pt x="0" y="5"/>
                  <a:pt x="11" y="3"/>
                  <a:pt x="20" y="3"/>
                </a:cubicBezTo>
                <a:cubicBezTo>
                  <a:pt x="29" y="2"/>
                  <a:pt x="39" y="2"/>
                  <a:pt x="48" y="2"/>
                </a:cubicBezTo>
                <a:cubicBezTo>
                  <a:pt x="53" y="2"/>
                  <a:pt x="58" y="2"/>
                  <a:pt x="62" y="2"/>
                </a:cubicBezTo>
                <a:cubicBezTo>
                  <a:pt x="81" y="0"/>
                  <a:pt x="99" y="2"/>
                  <a:pt x="118" y="2"/>
                </a:cubicBezTo>
                <a:cubicBezTo>
                  <a:pt x="122" y="3"/>
                  <a:pt x="127" y="3"/>
                  <a:pt x="131" y="4"/>
                </a:cubicBezTo>
                <a:cubicBezTo>
                  <a:pt x="139" y="5"/>
                  <a:pt x="149" y="6"/>
                  <a:pt x="158" y="6"/>
                </a:cubicBezTo>
                <a:cubicBezTo>
                  <a:pt x="166" y="6"/>
                  <a:pt x="170" y="5"/>
                  <a:pt x="184" y="7"/>
                </a:cubicBezTo>
                <a:cubicBezTo>
                  <a:pt x="197" y="8"/>
                  <a:pt x="201" y="8"/>
                  <a:pt x="209" y="8"/>
                </a:cubicBezTo>
                <a:cubicBezTo>
                  <a:pt x="214" y="8"/>
                  <a:pt x="221" y="8"/>
                  <a:pt x="231" y="9"/>
                </a:cubicBezTo>
                <a:cubicBezTo>
                  <a:pt x="242" y="10"/>
                  <a:pt x="252" y="13"/>
                  <a:pt x="252" y="15"/>
                </a:cubicBezTo>
                <a:cubicBezTo>
                  <a:pt x="252" y="17"/>
                  <a:pt x="241" y="17"/>
                  <a:pt x="236" y="17"/>
                </a:cubicBezTo>
                <a:cubicBezTo>
                  <a:pt x="218" y="18"/>
                  <a:pt x="213" y="16"/>
                  <a:pt x="195" y="15"/>
                </a:cubicBezTo>
                <a:cubicBezTo>
                  <a:pt x="178" y="15"/>
                  <a:pt x="175" y="16"/>
                  <a:pt x="147" y="13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3573191" y="1808561"/>
            <a:ext cx="762784" cy="718338"/>
            <a:chOff x="4908551" y="2255839"/>
            <a:chExt cx="1008063" cy="949325"/>
          </a:xfrm>
        </p:grpSpPr>
        <p:sp>
          <p:nvSpPr>
            <p:cNvPr id="2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908551" y="2255839"/>
              <a:ext cx="1008063" cy="949325"/>
            </a:xfrm>
            <a:custGeom>
              <a:avLst/>
              <a:gdLst>
                <a:gd name="T0" fmla="*/ 375 w 394"/>
                <a:gd name="T1" fmla="*/ 129 h 371"/>
                <a:gd name="T2" fmla="*/ 328 w 394"/>
                <a:gd name="T3" fmla="*/ 113 h 371"/>
                <a:gd name="T4" fmla="*/ 249 w 394"/>
                <a:gd name="T5" fmla="*/ 113 h 371"/>
                <a:gd name="T6" fmla="*/ 232 w 394"/>
                <a:gd name="T7" fmla="*/ 47 h 371"/>
                <a:gd name="T8" fmla="*/ 196 w 394"/>
                <a:gd name="T9" fmla="*/ 3 h 371"/>
                <a:gd name="T10" fmla="*/ 162 w 394"/>
                <a:gd name="T11" fmla="*/ 27 h 371"/>
                <a:gd name="T12" fmla="*/ 132 w 394"/>
                <a:gd name="T13" fmla="*/ 114 h 371"/>
                <a:gd name="T14" fmla="*/ 44 w 394"/>
                <a:gd name="T15" fmla="*/ 115 h 371"/>
                <a:gd name="T16" fmla="*/ 7 w 394"/>
                <a:gd name="T17" fmla="*/ 132 h 371"/>
                <a:gd name="T18" fmla="*/ 23 w 394"/>
                <a:gd name="T19" fmla="*/ 170 h 371"/>
                <a:gd name="T20" fmla="*/ 54 w 394"/>
                <a:gd name="T21" fmla="*/ 192 h 371"/>
                <a:gd name="T22" fmla="*/ 92 w 394"/>
                <a:gd name="T23" fmla="*/ 220 h 371"/>
                <a:gd name="T24" fmla="*/ 82 w 394"/>
                <a:gd name="T25" fmla="*/ 267 h 371"/>
                <a:gd name="T26" fmla="*/ 69 w 394"/>
                <a:gd name="T27" fmla="*/ 306 h 371"/>
                <a:gd name="T28" fmla="*/ 79 w 394"/>
                <a:gd name="T29" fmla="*/ 355 h 371"/>
                <a:gd name="T30" fmla="*/ 127 w 394"/>
                <a:gd name="T31" fmla="*/ 337 h 371"/>
                <a:gd name="T32" fmla="*/ 192 w 394"/>
                <a:gd name="T33" fmla="*/ 289 h 371"/>
                <a:gd name="T34" fmla="*/ 256 w 394"/>
                <a:gd name="T35" fmla="*/ 343 h 371"/>
                <a:gd name="T36" fmla="*/ 305 w 394"/>
                <a:gd name="T37" fmla="*/ 353 h 371"/>
                <a:gd name="T38" fmla="*/ 314 w 394"/>
                <a:gd name="T39" fmla="*/ 309 h 371"/>
                <a:gd name="T40" fmla="*/ 288 w 394"/>
                <a:gd name="T41" fmla="*/ 227 h 371"/>
                <a:gd name="T42" fmla="*/ 355 w 394"/>
                <a:gd name="T43" fmla="*/ 177 h 371"/>
                <a:gd name="T44" fmla="*/ 375 w 394"/>
                <a:gd name="T45" fmla="*/ 129 h 371"/>
                <a:gd name="T46" fmla="*/ 325 w 394"/>
                <a:gd name="T47" fmla="*/ 184 h 371"/>
                <a:gd name="T48" fmla="*/ 278 w 394"/>
                <a:gd name="T49" fmla="*/ 219 h 371"/>
                <a:gd name="T50" fmla="*/ 275 w 394"/>
                <a:gd name="T51" fmla="*/ 226 h 371"/>
                <a:gd name="T52" fmla="*/ 291 w 394"/>
                <a:gd name="T53" fmla="*/ 282 h 371"/>
                <a:gd name="T54" fmla="*/ 304 w 394"/>
                <a:gd name="T55" fmla="*/ 333 h 371"/>
                <a:gd name="T56" fmla="*/ 197 w 394"/>
                <a:gd name="T57" fmla="*/ 277 h 371"/>
                <a:gd name="T58" fmla="*/ 190 w 394"/>
                <a:gd name="T59" fmla="*/ 276 h 371"/>
                <a:gd name="T60" fmla="*/ 149 w 394"/>
                <a:gd name="T61" fmla="*/ 306 h 371"/>
                <a:gd name="T62" fmla="*/ 99 w 394"/>
                <a:gd name="T63" fmla="*/ 341 h 371"/>
                <a:gd name="T64" fmla="*/ 80 w 394"/>
                <a:gd name="T65" fmla="*/ 335 h 371"/>
                <a:gd name="T66" fmla="*/ 79 w 394"/>
                <a:gd name="T67" fmla="*/ 320 h 371"/>
                <a:gd name="T68" fmla="*/ 86 w 394"/>
                <a:gd name="T69" fmla="*/ 292 h 371"/>
                <a:gd name="T70" fmla="*/ 110 w 394"/>
                <a:gd name="T71" fmla="*/ 225 h 371"/>
                <a:gd name="T72" fmla="*/ 109 w 394"/>
                <a:gd name="T73" fmla="*/ 219 h 371"/>
                <a:gd name="T74" fmla="*/ 68 w 394"/>
                <a:gd name="T75" fmla="*/ 187 h 371"/>
                <a:gd name="T76" fmla="*/ 20 w 394"/>
                <a:gd name="T77" fmla="*/ 149 h 371"/>
                <a:gd name="T78" fmla="*/ 71 w 394"/>
                <a:gd name="T79" fmla="*/ 127 h 371"/>
                <a:gd name="T80" fmla="*/ 135 w 394"/>
                <a:gd name="T81" fmla="*/ 126 h 371"/>
                <a:gd name="T82" fmla="*/ 141 w 394"/>
                <a:gd name="T83" fmla="*/ 123 h 371"/>
                <a:gd name="T84" fmla="*/ 160 w 394"/>
                <a:gd name="T85" fmla="*/ 73 h 371"/>
                <a:gd name="T86" fmla="*/ 196 w 394"/>
                <a:gd name="T87" fmla="*/ 16 h 371"/>
                <a:gd name="T88" fmla="*/ 227 w 394"/>
                <a:gd name="T89" fmla="*/ 76 h 371"/>
                <a:gd name="T90" fmla="*/ 239 w 394"/>
                <a:gd name="T91" fmla="*/ 121 h 371"/>
                <a:gd name="T92" fmla="*/ 245 w 394"/>
                <a:gd name="T93" fmla="*/ 125 h 371"/>
                <a:gd name="T94" fmla="*/ 290 w 394"/>
                <a:gd name="T95" fmla="*/ 125 h 371"/>
                <a:gd name="T96" fmla="*/ 347 w 394"/>
                <a:gd name="T97" fmla="*/ 126 h 371"/>
                <a:gd name="T98" fmla="*/ 325 w 394"/>
                <a:gd name="T99" fmla="*/ 184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4" h="371">
                  <a:moveTo>
                    <a:pt x="375" y="129"/>
                  </a:moveTo>
                  <a:cubicBezTo>
                    <a:pt x="368" y="110"/>
                    <a:pt x="345" y="114"/>
                    <a:pt x="328" y="113"/>
                  </a:cubicBezTo>
                  <a:cubicBezTo>
                    <a:pt x="302" y="112"/>
                    <a:pt x="275" y="115"/>
                    <a:pt x="249" y="113"/>
                  </a:cubicBezTo>
                  <a:cubicBezTo>
                    <a:pt x="243" y="91"/>
                    <a:pt x="238" y="69"/>
                    <a:pt x="232" y="47"/>
                  </a:cubicBezTo>
                  <a:cubicBezTo>
                    <a:pt x="227" y="28"/>
                    <a:pt x="217" y="7"/>
                    <a:pt x="196" y="3"/>
                  </a:cubicBezTo>
                  <a:cubicBezTo>
                    <a:pt x="178" y="0"/>
                    <a:pt x="168" y="11"/>
                    <a:pt x="162" y="27"/>
                  </a:cubicBezTo>
                  <a:cubicBezTo>
                    <a:pt x="151" y="56"/>
                    <a:pt x="144" y="86"/>
                    <a:pt x="132" y="114"/>
                  </a:cubicBezTo>
                  <a:cubicBezTo>
                    <a:pt x="102" y="114"/>
                    <a:pt x="73" y="113"/>
                    <a:pt x="44" y="115"/>
                  </a:cubicBezTo>
                  <a:cubicBezTo>
                    <a:pt x="30" y="116"/>
                    <a:pt x="12" y="117"/>
                    <a:pt x="7" y="132"/>
                  </a:cubicBezTo>
                  <a:cubicBezTo>
                    <a:pt x="0" y="148"/>
                    <a:pt x="11" y="161"/>
                    <a:pt x="23" y="170"/>
                  </a:cubicBezTo>
                  <a:cubicBezTo>
                    <a:pt x="33" y="178"/>
                    <a:pt x="44" y="185"/>
                    <a:pt x="54" y="192"/>
                  </a:cubicBezTo>
                  <a:cubicBezTo>
                    <a:pt x="66" y="201"/>
                    <a:pt x="82" y="209"/>
                    <a:pt x="92" y="220"/>
                  </a:cubicBezTo>
                  <a:cubicBezTo>
                    <a:pt x="100" y="231"/>
                    <a:pt x="87" y="254"/>
                    <a:pt x="82" y="267"/>
                  </a:cubicBezTo>
                  <a:cubicBezTo>
                    <a:pt x="78" y="280"/>
                    <a:pt x="72" y="293"/>
                    <a:pt x="69" y="306"/>
                  </a:cubicBezTo>
                  <a:cubicBezTo>
                    <a:pt x="65" y="322"/>
                    <a:pt x="64" y="345"/>
                    <a:pt x="79" y="355"/>
                  </a:cubicBezTo>
                  <a:cubicBezTo>
                    <a:pt x="95" y="365"/>
                    <a:pt x="116" y="346"/>
                    <a:pt x="127" y="337"/>
                  </a:cubicBezTo>
                  <a:cubicBezTo>
                    <a:pt x="149" y="322"/>
                    <a:pt x="170" y="304"/>
                    <a:pt x="192" y="289"/>
                  </a:cubicBezTo>
                  <a:cubicBezTo>
                    <a:pt x="212" y="309"/>
                    <a:pt x="234" y="327"/>
                    <a:pt x="256" y="343"/>
                  </a:cubicBezTo>
                  <a:cubicBezTo>
                    <a:pt x="270" y="353"/>
                    <a:pt x="289" y="364"/>
                    <a:pt x="305" y="353"/>
                  </a:cubicBezTo>
                  <a:cubicBezTo>
                    <a:pt x="320" y="344"/>
                    <a:pt x="319" y="324"/>
                    <a:pt x="314" y="309"/>
                  </a:cubicBezTo>
                  <a:cubicBezTo>
                    <a:pt x="306" y="282"/>
                    <a:pt x="297" y="254"/>
                    <a:pt x="288" y="227"/>
                  </a:cubicBezTo>
                  <a:cubicBezTo>
                    <a:pt x="311" y="211"/>
                    <a:pt x="333" y="194"/>
                    <a:pt x="355" y="177"/>
                  </a:cubicBezTo>
                  <a:cubicBezTo>
                    <a:pt x="370" y="165"/>
                    <a:pt x="382" y="150"/>
                    <a:pt x="375" y="129"/>
                  </a:cubicBezTo>
                  <a:close/>
                  <a:moveTo>
                    <a:pt x="325" y="184"/>
                  </a:moveTo>
                  <a:cubicBezTo>
                    <a:pt x="309" y="196"/>
                    <a:pt x="294" y="208"/>
                    <a:pt x="278" y="219"/>
                  </a:cubicBezTo>
                  <a:cubicBezTo>
                    <a:pt x="276" y="221"/>
                    <a:pt x="275" y="224"/>
                    <a:pt x="275" y="226"/>
                  </a:cubicBezTo>
                  <a:cubicBezTo>
                    <a:pt x="281" y="245"/>
                    <a:pt x="285" y="263"/>
                    <a:pt x="291" y="282"/>
                  </a:cubicBezTo>
                  <a:cubicBezTo>
                    <a:pt x="296" y="296"/>
                    <a:pt x="310" y="318"/>
                    <a:pt x="304" y="333"/>
                  </a:cubicBezTo>
                  <a:cubicBezTo>
                    <a:pt x="290" y="371"/>
                    <a:pt x="212" y="292"/>
                    <a:pt x="197" y="277"/>
                  </a:cubicBezTo>
                  <a:cubicBezTo>
                    <a:pt x="195" y="276"/>
                    <a:pt x="192" y="275"/>
                    <a:pt x="190" y="276"/>
                  </a:cubicBezTo>
                  <a:cubicBezTo>
                    <a:pt x="176" y="285"/>
                    <a:pt x="162" y="296"/>
                    <a:pt x="149" y="306"/>
                  </a:cubicBezTo>
                  <a:cubicBezTo>
                    <a:pt x="134" y="317"/>
                    <a:pt x="117" y="335"/>
                    <a:pt x="99" y="341"/>
                  </a:cubicBezTo>
                  <a:cubicBezTo>
                    <a:pt x="92" y="344"/>
                    <a:pt x="85" y="343"/>
                    <a:pt x="80" y="335"/>
                  </a:cubicBezTo>
                  <a:cubicBezTo>
                    <a:pt x="78" y="332"/>
                    <a:pt x="78" y="324"/>
                    <a:pt x="79" y="320"/>
                  </a:cubicBezTo>
                  <a:cubicBezTo>
                    <a:pt x="79" y="310"/>
                    <a:pt x="83" y="301"/>
                    <a:pt x="86" y="292"/>
                  </a:cubicBezTo>
                  <a:cubicBezTo>
                    <a:pt x="94" y="270"/>
                    <a:pt x="102" y="247"/>
                    <a:pt x="110" y="225"/>
                  </a:cubicBezTo>
                  <a:cubicBezTo>
                    <a:pt x="111" y="223"/>
                    <a:pt x="110" y="220"/>
                    <a:pt x="109" y="219"/>
                  </a:cubicBezTo>
                  <a:cubicBezTo>
                    <a:pt x="95" y="208"/>
                    <a:pt x="82" y="197"/>
                    <a:pt x="68" y="187"/>
                  </a:cubicBezTo>
                  <a:cubicBezTo>
                    <a:pt x="55" y="177"/>
                    <a:pt x="25" y="164"/>
                    <a:pt x="20" y="149"/>
                  </a:cubicBezTo>
                  <a:cubicBezTo>
                    <a:pt x="10" y="121"/>
                    <a:pt x="55" y="127"/>
                    <a:pt x="71" y="127"/>
                  </a:cubicBezTo>
                  <a:cubicBezTo>
                    <a:pt x="92" y="127"/>
                    <a:pt x="114" y="126"/>
                    <a:pt x="135" y="126"/>
                  </a:cubicBezTo>
                  <a:cubicBezTo>
                    <a:pt x="137" y="127"/>
                    <a:pt x="140" y="126"/>
                    <a:pt x="141" y="123"/>
                  </a:cubicBezTo>
                  <a:cubicBezTo>
                    <a:pt x="148" y="107"/>
                    <a:pt x="155" y="90"/>
                    <a:pt x="160" y="73"/>
                  </a:cubicBezTo>
                  <a:cubicBezTo>
                    <a:pt x="166" y="56"/>
                    <a:pt x="171" y="10"/>
                    <a:pt x="196" y="16"/>
                  </a:cubicBezTo>
                  <a:cubicBezTo>
                    <a:pt x="219" y="22"/>
                    <a:pt x="221" y="57"/>
                    <a:pt x="227" y="76"/>
                  </a:cubicBezTo>
                  <a:cubicBezTo>
                    <a:pt x="231" y="91"/>
                    <a:pt x="234" y="106"/>
                    <a:pt x="239" y="121"/>
                  </a:cubicBezTo>
                  <a:cubicBezTo>
                    <a:pt x="240" y="123"/>
                    <a:pt x="242" y="125"/>
                    <a:pt x="245" y="125"/>
                  </a:cubicBezTo>
                  <a:cubicBezTo>
                    <a:pt x="260" y="126"/>
                    <a:pt x="275" y="125"/>
                    <a:pt x="290" y="125"/>
                  </a:cubicBezTo>
                  <a:cubicBezTo>
                    <a:pt x="307" y="124"/>
                    <a:pt x="330" y="121"/>
                    <a:pt x="347" y="126"/>
                  </a:cubicBezTo>
                  <a:cubicBezTo>
                    <a:pt x="394" y="139"/>
                    <a:pt x="337" y="175"/>
                    <a:pt x="325" y="18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稻壳儿春秋广告/盗版必究        原创来源：http://chn.docer.com/works?userid=199329941#!/work_time"/>
            <p:cNvSpPr/>
            <p:nvPr/>
          </p:nvSpPr>
          <p:spPr bwMode="auto">
            <a:xfrm>
              <a:off x="5118101" y="2619376"/>
              <a:ext cx="104775" cy="80963"/>
            </a:xfrm>
            <a:custGeom>
              <a:avLst/>
              <a:gdLst>
                <a:gd name="T0" fmla="*/ 31 w 41"/>
                <a:gd name="T1" fmla="*/ 3 h 32"/>
                <a:gd name="T2" fmla="*/ 4 w 41"/>
                <a:gd name="T3" fmla="*/ 22 h 32"/>
                <a:gd name="T4" fmla="*/ 10 w 41"/>
                <a:gd name="T5" fmla="*/ 28 h 32"/>
                <a:gd name="T6" fmla="*/ 35 w 41"/>
                <a:gd name="T7" fmla="*/ 10 h 32"/>
                <a:gd name="T8" fmla="*/ 31 w 41"/>
                <a:gd name="T9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2">
                  <a:moveTo>
                    <a:pt x="31" y="3"/>
                  </a:moveTo>
                  <a:cubicBezTo>
                    <a:pt x="21" y="7"/>
                    <a:pt x="12" y="14"/>
                    <a:pt x="4" y="22"/>
                  </a:cubicBezTo>
                  <a:cubicBezTo>
                    <a:pt x="0" y="26"/>
                    <a:pt x="6" y="32"/>
                    <a:pt x="10" y="28"/>
                  </a:cubicBezTo>
                  <a:cubicBezTo>
                    <a:pt x="18" y="21"/>
                    <a:pt x="26" y="15"/>
                    <a:pt x="35" y="10"/>
                  </a:cubicBezTo>
                  <a:cubicBezTo>
                    <a:pt x="41" y="8"/>
                    <a:pt x="36" y="0"/>
                    <a:pt x="31" y="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稻壳儿春秋广告/盗版必究        原创来源：http://chn.docer.com/works?userid=199329941#!/work_time"/>
            <p:cNvSpPr/>
            <p:nvPr/>
          </p:nvSpPr>
          <p:spPr bwMode="auto">
            <a:xfrm>
              <a:off x="5167313" y="2635251"/>
              <a:ext cx="130175" cy="85725"/>
            </a:xfrm>
            <a:custGeom>
              <a:avLst/>
              <a:gdLst>
                <a:gd name="T0" fmla="*/ 43 w 51"/>
                <a:gd name="T1" fmla="*/ 3 h 34"/>
                <a:gd name="T2" fmla="*/ 5 w 51"/>
                <a:gd name="T3" fmla="*/ 23 h 34"/>
                <a:gd name="T4" fmla="*/ 9 w 51"/>
                <a:gd name="T5" fmla="*/ 31 h 34"/>
                <a:gd name="T6" fmla="*/ 46 w 51"/>
                <a:gd name="T7" fmla="*/ 11 h 34"/>
                <a:gd name="T8" fmla="*/ 43 w 51"/>
                <a:gd name="T9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4">
                  <a:moveTo>
                    <a:pt x="43" y="3"/>
                  </a:moveTo>
                  <a:cubicBezTo>
                    <a:pt x="30" y="8"/>
                    <a:pt x="17" y="15"/>
                    <a:pt x="5" y="23"/>
                  </a:cubicBezTo>
                  <a:cubicBezTo>
                    <a:pt x="0" y="26"/>
                    <a:pt x="4" y="34"/>
                    <a:pt x="9" y="31"/>
                  </a:cubicBezTo>
                  <a:cubicBezTo>
                    <a:pt x="21" y="23"/>
                    <a:pt x="33" y="16"/>
                    <a:pt x="46" y="11"/>
                  </a:cubicBezTo>
                  <a:cubicBezTo>
                    <a:pt x="51" y="9"/>
                    <a:pt x="49" y="0"/>
                    <a:pt x="43" y="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6" name="稻壳儿春秋广告/盗版必究        原创来源：http://chn.docer.com/works?userid=199329941#!/work_time"/>
          <p:cNvSpPr txBox="1"/>
          <p:nvPr/>
        </p:nvSpPr>
        <p:spPr>
          <a:xfrm>
            <a:off x="5027548" y="2452022"/>
            <a:ext cx="6277913" cy="246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27" name="稻壳儿春秋广告/盗版必究        原创来源：http://chn.docer.com/works?userid=199329941#!/work_time"/>
          <p:cNvSpPr txBox="1"/>
          <p:nvPr/>
        </p:nvSpPr>
        <p:spPr>
          <a:xfrm>
            <a:off x="5027548" y="2051912"/>
            <a:ext cx="1405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grpSp>
        <p:nvGrpSpPr>
          <p:cNvPr id="16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937911" y="2592121"/>
            <a:ext cx="3463925" cy="3186113"/>
            <a:chOff x="721" y="1594"/>
            <a:chExt cx="2182" cy="2007"/>
          </a:xfrm>
        </p:grpSpPr>
        <p:sp>
          <p:nvSpPr>
            <p:cNvPr id="18" name="稻壳儿春秋广告/盗版必究        原创来源：http://chn.docer.com/works?userid=199329941#!/work_time"/>
            <p:cNvSpPr/>
            <p:nvPr/>
          </p:nvSpPr>
          <p:spPr bwMode="auto">
            <a:xfrm>
              <a:off x="721" y="3504"/>
              <a:ext cx="2182" cy="76"/>
            </a:xfrm>
            <a:custGeom>
              <a:avLst/>
              <a:gdLst>
                <a:gd name="T0" fmla="*/ 604 w 1041"/>
                <a:gd name="T1" fmla="*/ 23 h 36"/>
                <a:gd name="T2" fmla="*/ 421 w 1041"/>
                <a:gd name="T3" fmla="*/ 28 h 36"/>
                <a:gd name="T4" fmla="*/ 351 w 1041"/>
                <a:gd name="T5" fmla="*/ 30 h 36"/>
                <a:gd name="T6" fmla="*/ 254 w 1041"/>
                <a:gd name="T7" fmla="*/ 33 h 36"/>
                <a:gd name="T8" fmla="*/ 177 w 1041"/>
                <a:gd name="T9" fmla="*/ 35 h 36"/>
                <a:gd name="T10" fmla="*/ 102 w 1041"/>
                <a:gd name="T11" fmla="*/ 34 h 36"/>
                <a:gd name="T12" fmla="*/ 50 w 1041"/>
                <a:gd name="T13" fmla="*/ 27 h 36"/>
                <a:gd name="T14" fmla="*/ 3 w 1041"/>
                <a:gd name="T15" fmla="*/ 15 h 36"/>
                <a:gd name="T16" fmla="*/ 4 w 1041"/>
                <a:gd name="T17" fmla="*/ 15 h 36"/>
                <a:gd name="T18" fmla="*/ 3 w 1041"/>
                <a:gd name="T19" fmla="*/ 15 h 36"/>
                <a:gd name="T20" fmla="*/ 3 w 1041"/>
                <a:gd name="T21" fmla="*/ 15 h 36"/>
                <a:gd name="T22" fmla="*/ 3 w 1041"/>
                <a:gd name="T23" fmla="*/ 15 h 36"/>
                <a:gd name="T24" fmla="*/ 3 w 1041"/>
                <a:gd name="T25" fmla="*/ 15 h 36"/>
                <a:gd name="T26" fmla="*/ 3 w 1041"/>
                <a:gd name="T27" fmla="*/ 15 h 36"/>
                <a:gd name="T28" fmla="*/ 3 w 1041"/>
                <a:gd name="T29" fmla="*/ 14 h 36"/>
                <a:gd name="T30" fmla="*/ 3 w 1041"/>
                <a:gd name="T31" fmla="*/ 14 h 36"/>
                <a:gd name="T32" fmla="*/ 3 w 1041"/>
                <a:gd name="T33" fmla="*/ 14 h 36"/>
                <a:gd name="T34" fmla="*/ 2 w 1041"/>
                <a:gd name="T35" fmla="*/ 14 h 36"/>
                <a:gd name="T36" fmla="*/ 3 w 1041"/>
                <a:gd name="T37" fmla="*/ 14 h 36"/>
                <a:gd name="T38" fmla="*/ 3 w 1041"/>
                <a:gd name="T39" fmla="*/ 14 h 36"/>
                <a:gd name="T40" fmla="*/ 4 w 1041"/>
                <a:gd name="T41" fmla="*/ 13 h 36"/>
                <a:gd name="T42" fmla="*/ 4 w 1041"/>
                <a:gd name="T43" fmla="*/ 13 h 36"/>
                <a:gd name="T44" fmla="*/ 5 w 1041"/>
                <a:gd name="T45" fmla="*/ 14 h 36"/>
                <a:gd name="T46" fmla="*/ 9 w 1041"/>
                <a:gd name="T47" fmla="*/ 14 h 36"/>
                <a:gd name="T48" fmla="*/ 12 w 1041"/>
                <a:gd name="T49" fmla="*/ 13 h 36"/>
                <a:gd name="T50" fmla="*/ 9 w 1041"/>
                <a:gd name="T51" fmla="*/ 16 h 36"/>
                <a:gd name="T52" fmla="*/ 5 w 1041"/>
                <a:gd name="T53" fmla="*/ 17 h 36"/>
                <a:gd name="T54" fmla="*/ 2 w 1041"/>
                <a:gd name="T55" fmla="*/ 16 h 36"/>
                <a:gd name="T56" fmla="*/ 1 w 1041"/>
                <a:gd name="T57" fmla="*/ 16 h 36"/>
                <a:gd name="T58" fmla="*/ 0 w 1041"/>
                <a:gd name="T59" fmla="*/ 15 h 36"/>
                <a:gd name="T60" fmla="*/ 0 w 1041"/>
                <a:gd name="T61" fmla="*/ 13 h 36"/>
                <a:gd name="T62" fmla="*/ 2 w 1041"/>
                <a:gd name="T63" fmla="*/ 11 h 36"/>
                <a:gd name="T64" fmla="*/ 4 w 1041"/>
                <a:gd name="T65" fmla="*/ 11 h 36"/>
                <a:gd name="T66" fmla="*/ 4 w 1041"/>
                <a:gd name="T67" fmla="*/ 11 h 36"/>
                <a:gd name="T68" fmla="*/ 5 w 1041"/>
                <a:gd name="T69" fmla="*/ 11 h 36"/>
                <a:gd name="T70" fmla="*/ 18 w 1041"/>
                <a:gd name="T71" fmla="*/ 14 h 36"/>
                <a:gd name="T72" fmla="*/ 36 w 1041"/>
                <a:gd name="T73" fmla="*/ 17 h 36"/>
                <a:gd name="T74" fmla="*/ 74 w 1041"/>
                <a:gd name="T75" fmla="*/ 22 h 36"/>
                <a:gd name="T76" fmla="*/ 191 w 1041"/>
                <a:gd name="T77" fmla="*/ 27 h 36"/>
                <a:gd name="T78" fmla="*/ 248 w 1041"/>
                <a:gd name="T79" fmla="*/ 25 h 36"/>
                <a:gd name="T80" fmla="*/ 480 w 1041"/>
                <a:gd name="T81" fmla="*/ 17 h 36"/>
                <a:gd name="T82" fmla="*/ 534 w 1041"/>
                <a:gd name="T83" fmla="*/ 16 h 36"/>
                <a:gd name="T84" fmla="*/ 647 w 1041"/>
                <a:gd name="T85" fmla="*/ 13 h 36"/>
                <a:gd name="T86" fmla="*/ 754 w 1041"/>
                <a:gd name="T87" fmla="*/ 9 h 36"/>
                <a:gd name="T88" fmla="*/ 861 w 1041"/>
                <a:gd name="T89" fmla="*/ 5 h 36"/>
                <a:gd name="T90" fmla="*/ 953 w 1041"/>
                <a:gd name="T91" fmla="*/ 2 h 36"/>
                <a:gd name="T92" fmla="*/ 1041 w 1041"/>
                <a:gd name="T93" fmla="*/ 3 h 36"/>
                <a:gd name="T94" fmla="*/ 977 w 1041"/>
                <a:gd name="T95" fmla="*/ 9 h 36"/>
                <a:gd name="T96" fmla="*/ 805 w 1041"/>
                <a:gd name="T97" fmla="*/ 15 h 36"/>
                <a:gd name="T98" fmla="*/ 604 w 1041"/>
                <a:gd name="T99" fmla="*/ 2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41" h="36">
                  <a:moveTo>
                    <a:pt x="604" y="23"/>
                  </a:moveTo>
                  <a:cubicBezTo>
                    <a:pt x="488" y="26"/>
                    <a:pt x="450" y="27"/>
                    <a:pt x="421" y="28"/>
                  </a:cubicBezTo>
                  <a:cubicBezTo>
                    <a:pt x="393" y="28"/>
                    <a:pt x="378" y="29"/>
                    <a:pt x="351" y="30"/>
                  </a:cubicBezTo>
                  <a:cubicBezTo>
                    <a:pt x="320" y="31"/>
                    <a:pt x="286" y="32"/>
                    <a:pt x="254" y="33"/>
                  </a:cubicBezTo>
                  <a:cubicBezTo>
                    <a:pt x="228" y="34"/>
                    <a:pt x="200" y="35"/>
                    <a:pt x="177" y="35"/>
                  </a:cubicBezTo>
                  <a:cubicBezTo>
                    <a:pt x="150" y="36"/>
                    <a:pt x="125" y="36"/>
                    <a:pt x="102" y="34"/>
                  </a:cubicBezTo>
                  <a:cubicBezTo>
                    <a:pt x="88" y="33"/>
                    <a:pt x="69" y="31"/>
                    <a:pt x="50" y="27"/>
                  </a:cubicBezTo>
                  <a:cubicBezTo>
                    <a:pt x="32" y="24"/>
                    <a:pt x="14" y="19"/>
                    <a:pt x="3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2" y="14"/>
                    <a:pt x="2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3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3"/>
                    <a:pt x="5" y="14"/>
                    <a:pt x="5" y="14"/>
                  </a:cubicBezTo>
                  <a:cubicBezTo>
                    <a:pt x="7" y="14"/>
                    <a:pt x="8" y="14"/>
                    <a:pt x="9" y="14"/>
                  </a:cubicBezTo>
                  <a:cubicBezTo>
                    <a:pt x="11" y="14"/>
                    <a:pt x="11" y="13"/>
                    <a:pt x="12" y="13"/>
                  </a:cubicBezTo>
                  <a:cubicBezTo>
                    <a:pt x="12" y="13"/>
                    <a:pt x="12" y="15"/>
                    <a:pt x="9" y="16"/>
                  </a:cubicBezTo>
                  <a:cubicBezTo>
                    <a:pt x="8" y="17"/>
                    <a:pt x="7" y="17"/>
                    <a:pt x="5" y="17"/>
                  </a:cubicBezTo>
                  <a:cubicBezTo>
                    <a:pt x="4" y="17"/>
                    <a:pt x="3" y="17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5"/>
                    <a:pt x="0" y="15"/>
                  </a:cubicBezTo>
                  <a:cubicBezTo>
                    <a:pt x="0" y="15"/>
                    <a:pt x="0" y="13"/>
                    <a:pt x="0" y="13"/>
                  </a:cubicBezTo>
                  <a:cubicBezTo>
                    <a:pt x="1" y="12"/>
                    <a:pt x="2" y="11"/>
                    <a:pt x="2" y="11"/>
                  </a:cubicBezTo>
                  <a:cubicBezTo>
                    <a:pt x="3" y="11"/>
                    <a:pt x="3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9" y="12"/>
                    <a:pt x="13" y="13"/>
                    <a:pt x="18" y="14"/>
                  </a:cubicBezTo>
                  <a:cubicBezTo>
                    <a:pt x="24" y="15"/>
                    <a:pt x="30" y="16"/>
                    <a:pt x="36" y="17"/>
                  </a:cubicBezTo>
                  <a:cubicBezTo>
                    <a:pt x="48" y="19"/>
                    <a:pt x="61" y="21"/>
                    <a:pt x="74" y="22"/>
                  </a:cubicBezTo>
                  <a:cubicBezTo>
                    <a:pt x="110" y="27"/>
                    <a:pt x="151" y="27"/>
                    <a:pt x="191" y="27"/>
                  </a:cubicBezTo>
                  <a:cubicBezTo>
                    <a:pt x="210" y="26"/>
                    <a:pt x="232" y="26"/>
                    <a:pt x="248" y="25"/>
                  </a:cubicBezTo>
                  <a:cubicBezTo>
                    <a:pt x="325" y="21"/>
                    <a:pt x="403" y="19"/>
                    <a:pt x="480" y="17"/>
                  </a:cubicBezTo>
                  <a:cubicBezTo>
                    <a:pt x="498" y="17"/>
                    <a:pt x="518" y="16"/>
                    <a:pt x="534" y="16"/>
                  </a:cubicBezTo>
                  <a:cubicBezTo>
                    <a:pt x="570" y="16"/>
                    <a:pt x="610" y="15"/>
                    <a:pt x="647" y="13"/>
                  </a:cubicBezTo>
                  <a:cubicBezTo>
                    <a:pt x="683" y="12"/>
                    <a:pt x="699" y="11"/>
                    <a:pt x="754" y="9"/>
                  </a:cubicBezTo>
                  <a:cubicBezTo>
                    <a:pt x="809" y="8"/>
                    <a:pt x="825" y="7"/>
                    <a:pt x="861" y="5"/>
                  </a:cubicBezTo>
                  <a:cubicBezTo>
                    <a:pt x="880" y="5"/>
                    <a:pt x="908" y="3"/>
                    <a:pt x="953" y="2"/>
                  </a:cubicBezTo>
                  <a:cubicBezTo>
                    <a:pt x="998" y="0"/>
                    <a:pt x="1041" y="1"/>
                    <a:pt x="1041" y="3"/>
                  </a:cubicBezTo>
                  <a:cubicBezTo>
                    <a:pt x="1041" y="5"/>
                    <a:pt x="994" y="8"/>
                    <a:pt x="977" y="9"/>
                  </a:cubicBezTo>
                  <a:cubicBezTo>
                    <a:pt x="899" y="13"/>
                    <a:pt x="879" y="12"/>
                    <a:pt x="805" y="15"/>
                  </a:cubicBezTo>
                  <a:cubicBezTo>
                    <a:pt x="731" y="19"/>
                    <a:pt x="719" y="20"/>
                    <a:pt x="604" y="23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稻壳儿春秋广告/盗版必究        原创来源：http://chn.docer.com/works?userid=199329941#!/work_time"/>
            <p:cNvSpPr/>
            <p:nvPr/>
          </p:nvSpPr>
          <p:spPr bwMode="auto">
            <a:xfrm>
              <a:off x="2830" y="1594"/>
              <a:ext cx="69" cy="2007"/>
            </a:xfrm>
            <a:custGeom>
              <a:avLst/>
              <a:gdLst>
                <a:gd name="T0" fmla="*/ 9 w 33"/>
                <a:gd name="T1" fmla="*/ 556 h 956"/>
                <a:gd name="T2" fmla="*/ 3 w 33"/>
                <a:gd name="T3" fmla="*/ 389 h 956"/>
                <a:gd name="T4" fmla="*/ 2 w 33"/>
                <a:gd name="T5" fmla="*/ 324 h 956"/>
                <a:gd name="T6" fmla="*/ 0 w 33"/>
                <a:gd name="T7" fmla="*/ 235 h 956"/>
                <a:gd name="T8" fmla="*/ 0 w 33"/>
                <a:gd name="T9" fmla="*/ 164 h 956"/>
                <a:gd name="T10" fmla="*/ 2 w 33"/>
                <a:gd name="T11" fmla="*/ 96 h 956"/>
                <a:gd name="T12" fmla="*/ 4 w 33"/>
                <a:gd name="T13" fmla="*/ 65 h 956"/>
                <a:gd name="T14" fmla="*/ 8 w 33"/>
                <a:gd name="T15" fmla="*/ 31 h 956"/>
                <a:gd name="T16" fmla="*/ 10 w 33"/>
                <a:gd name="T17" fmla="*/ 11 h 956"/>
                <a:gd name="T18" fmla="*/ 17 w 33"/>
                <a:gd name="T19" fmla="*/ 15 h 956"/>
                <a:gd name="T20" fmla="*/ 23 w 33"/>
                <a:gd name="T21" fmla="*/ 28 h 956"/>
                <a:gd name="T22" fmla="*/ 19 w 33"/>
                <a:gd name="T23" fmla="*/ 25 h 956"/>
                <a:gd name="T24" fmla="*/ 16 w 33"/>
                <a:gd name="T25" fmla="*/ 22 h 956"/>
                <a:gd name="T26" fmla="*/ 15 w 33"/>
                <a:gd name="T27" fmla="*/ 21 h 956"/>
                <a:gd name="T28" fmla="*/ 15 w 33"/>
                <a:gd name="T29" fmla="*/ 21 h 956"/>
                <a:gd name="T30" fmla="*/ 15 w 33"/>
                <a:gd name="T31" fmla="*/ 22 h 956"/>
                <a:gd name="T32" fmla="*/ 15 w 33"/>
                <a:gd name="T33" fmla="*/ 25 h 956"/>
                <a:gd name="T34" fmla="*/ 15 w 33"/>
                <a:gd name="T35" fmla="*/ 27 h 956"/>
                <a:gd name="T36" fmla="*/ 15 w 33"/>
                <a:gd name="T37" fmla="*/ 28 h 956"/>
                <a:gd name="T38" fmla="*/ 15 w 33"/>
                <a:gd name="T39" fmla="*/ 28 h 956"/>
                <a:gd name="T40" fmla="*/ 15 w 33"/>
                <a:gd name="T41" fmla="*/ 29 h 956"/>
                <a:gd name="T42" fmla="*/ 15 w 33"/>
                <a:gd name="T43" fmla="*/ 31 h 956"/>
                <a:gd name="T44" fmla="*/ 14 w 33"/>
                <a:gd name="T45" fmla="*/ 43 h 956"/>
                <a:gd name="T46" fmla="*/ 12 w 33"/>
                <a:gd name="T47" fmla="*/ 70 h 956"/>
                <a:gd name="T48" fmla="*/ 8 w 33"/>
                <a:gd name="T49" fmla="*/ 177 h 956"/>
                <a:gd name="T50" fmla="*/ 8 w 33"/>
                <a:gd name="T51" fmla="*/ 230 h 956"/>
                <a:gd name="T52" fmla="*/ 14 w 33"/>
                <a:gd name="T53" fmla="*/ 442 h 956"/>
                <a:gd name="T54" fmla="*/ 15 w 33"/>
                <a:gd name="T55" fmla="*/ 492 h 956"/>
                <a:gd name="T56" fmla="*/ 18 w 33"/>
                <a:gd name="T57" fmla="*/ 596 h 956"/>
                <a:gd name="T58" fmla="*/ 23 w 33"/>
                <a:gd name="T59" fmla="*/ 694 h 956"/>
                <a:gd name="T60" fmla="*/ 27 w 33"/>
                <a:gd name="T61" fmla="*/ 792 h 956"/>
                <a:gd name="T62" fmla="*/ 31 w 33"/>
                <a:gd name="T63" fmla="*/ 876 h 956"/>
                <a:gd name="T64" fmla="*/ 30 w 33"/>
                <a:gd name="T65" fmla="*/ 956 h 956"/>
                <a:gd name="T66" fmla="*/ 24 w 33"/>
                <a:gd name="T67" fmla="*/ 898 h 956"/>
                <a:gd name="T68" fmla="*/ 17 w 33"/>
                <a:gd name="T69" fmla="*/ 740 h 956"/>
                <a:gd name="T70" fmla="*/ 9 w 33"/>
                <a:gd name="T71" fmla="*/ 556 h 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3" h="956">
                  <a:moveTo>
                    <a:pt x="9" y="556"/>
                  </a:moveTo>
                  <a:cubicBezTo>
                    <a:pt x="5" y="450"/>
                    <a:pt x="4" y="414"/>
                    <a:pt x="3" y="389"/>
                  </a:cubicBezTo>
                  <a:cubicBezTo>
                    <a:pt x="3" y="363"/>
                    <a:pt x="3" y="349"/>
                    <a:pt x="2" y="324"/>
                  </a:cubicBezTo>
                  <a:cubicBezTo>
                    <a:pt x="0" y="296"/>
                    <a:pt x="0" y="265"/>
                    <a:pt x="0" y="235"/>
                  </a:cubicBezTo>
                  <a:cubicBezTo>
                    <a:pt x="0" y="211"/>
                    <a:pt x="0" y="185"/>
                    <a:pt x="0" y="164"/>
                  </a:cubicBezTo>
                  <a:cubicBezTo>
                    <a:pt x="0" y="139"/>
                    <a:pt x="0" y="117"/>
                    <a:pt x="2" y="96"/>
                  </a:cubicBezTo>
                  <a:cubicBezTo>
                    <a:pt x="2" y="87"/>
                    <a:pt x="3" y="76"/>
                    <a:pt x="4" y="65"/>
                  </a:cubicBezTo>
                  <a:cubicBezTo>
                    <a:pt x="5" y="54"/>
                    <a:pt x="6" y="42"/>
                    <a:pt x="8" y="31"/>
                  </a:cubicBezTo>
                  <a:cubicBezTo>
                    <a:pt x="8" y="24"/>
                    <a:pt x="9" y="17"/>
                    <a:pt x="10" y="11"/>
                  </a:cubicBezTo>
                  <a:cubicBezTo>
                    <a:pt x="10" y="0"/>
                    <a:pt x="14" y="12"/>
                    <a:pt x="17" y="15"/>
                  </a:cubicBezTo>
                  <a:cubicBezTo>
                    <a:pt x="22" y="23"/>
                    <a:pt x="24" y="28"/>
                    <a:pt x="23" y="28"/>
                  </a:cubicBezTo>
                  <a:cubicBezTo>
                    <a:pt x="22" y="28"/>
                    <a:pt x="21" y="27"/>
                    <a:pt x="19" y="25"/>
                  </a:cubicBezTo>
                  <a:cubicBezTo>
                    <a:pt x="18" y="24"/>
                    <a:pt x="17" y="23"/>
                    <a:pt x="16" y="22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1"/>
                    <a:pt x="15" y="21"/>
                    <a:pt x="15" y="22"/>
                  </a:cubicBezTo>
                  <a:cubicBezTo>
                    <a:pt x="15" y="23"/>
                    <a:pt x="15" y="24"/>
                    <a:pt x="15" y="25"/>
                  </a:cubicBezTo>
                  <a:cubicBezTo>
                    <a:pt x="15" y="25"/>
                    <a:pt x="15" y="26"/>
                    <a:pt x="15" y="27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5"/>
                    <a:pt x="14" y="39"/>
                    <a:pt x="14" y="43"/>
                  </a:cubicBezTo>
                  <a:cubicBezTo>
                    <a:pt x="14" y="52"/>
                    <a:pt x="13" y="61"/>
                    <a:pt x="12" y="70"/>
                  </a:cubicBezTo>
                  <a:cubicBezTo>
                    <a:pt x="10" y="104"/>
                    <a:pt x="9" y="141"/>
                    <a:pt x="8" y="177"/>
                  </a:cubicBezTo>
                  <a:cubicBezTo>
                    <a:pt x="8" y="195"/>
                    <a:pt x="8" y="215"/>
                    <a:pt x="8" y="230"/>
                  </a:cubicBezTo>
                  <a:cubicBezTo>
                    <a:pt x="10" y="301"/>
                    <a:pt x="12" y="371"/>
                    <a:pt x="14" y="442"/>
                  </a:cubicBezTo>
                  <a:cubicBezTo>
                    <a:pt x="15" y="459"/>
                    <a:pt x="15" y="477"/>
                    <a:pt x="15" y="492"/>
                  </a:cubicBezTo>
                  <a:cubicBezTo>
                    <a:pt x="15" y="524"/>
                    <a:pt x="17" y="562"/>
                    <a:pt x="18" y="596"/>
                  </a:cubicBezTo>
                  <a:cubicBezTo>
                    <a:pt x="20" y="628"/>
                    <a:pt x="21" y="643"/>
                    <a:pt x="23" y="694"/>
                  </a:cubicBezTo>
                  <a:cubicBezTo>
                    <a:pt x="24" y="744"/>
                    <a:pt x="26" y="759"/>
                    <a:pt x="27" y="792"/>
                  </a:cubicBezTo>
                  <a:cubicBezTo>
                    <a:pt x="28" y="809"/>
                    <a:pt x="29" y="835"/>
                    <a:pt x="31" y="876"/>
                  </a:cubicBezTo>
                  <a:cubicBezTo>
                    <a:pt x="33" y="917"/>
                    <a:pt x="33" y="956"/>
                    <a:pt x="30" y="956"/>
                  </a:cubicBezTo>
                  <a:cubicBezTo>
                    <a:pt x="28" y="956"/>
                    <a:pt x="25" y="914"/>
                    <a:pt x="24" y="898"/>
                  </a:cubicBezTo>
                  <a:cubicBezTo>
                    <a:pt x="20" y="827"/>
                    <a:pt x="20" y="808"/>
                    <a:pt x="17" y="740"/>
                  </a:cubicBezTo>
                  <a:cubicBezTo>
                    <a:pt x="13" y="673"/>
                    <a:pt x="12" y="662"/>
                    <a:pt x="9" y="556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5271094" y="310089"/>
            <a:ext cx="1794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your title</a:t>
            </a:r>
          </a:p>
        </p:txBody>
      </p:sp>
      <p:sp>
        <p:nvSpPr>
          <p:cNvPr id="13" name="稻壳儿春秋广告/盗版必究        原创来源：http://chn.docer.com/works?userid=199329941#!/work_time"/>
          <p:cNvSpPr/>
          <p:nvPr/>
        </p:nvSpPr>
        <p:spPr bwMode="auto">
          <a:xfrm>
            <a:off x="6957774" y="3534311"/>
            <a:ext cx="490537" cy="2368193"/>
          </a:xfrm>
          <a:custGeom>
            <a:avLst/>
            <a:gdLst>
              <a:gd name="T0" fmla="*/ 138 w 145"/>
              <a:gd name="T1" fmla="*/ 150 h 437"/>
              <a:gd name="T2" fmla="*/ 145 w 145"/>
              <a:gd name="T3" fmla="*/ 430 h 437"/>
              <a:gd name="T4" fmla="*/ 47 w 145"/>
              <a:gd name="T5" fmla="*/ 429 h 437"/>
              <a:gd name="T6" fmla="*/ 6 w 145"/>
              <a:gd name="T7" fmla="*/ 437 h 437"/>
              <a:gd name="T8" fmla="*/ 0 w 145"/>
              <a:gd name="T9" fmla="*/ 19 h 437"/>
              <a:gd name="T10" fmla="*/ 135 w 145"/>
              <a:gd name="T11" fmla="*/ 2 h 437"/>
              <a:gd name="T12" fmla="*/ 138 w 145"/>
              <a:gd name="T13" fmla="*/ 15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5" h="437">
                <a:moveTo>
                  <a:pt x="138" y="150"/>
                </a:moveTo>
                <a:cubicBezTo>
                  <a:pt x="140" y="175"/>
                  <a:pt x="122" y="430"/>
                  <a:pt x="145" y="430"/>
                </a:cubicBezTo>
                <a:cubicBezTo>
                  <a:pt x="112" y="430"/>
                  <a:pt x="79" y="430"/>
                  <a:pt x="47" y="429"/>
                </a:cubicBezTo>
                <a:cubicBezTo>
                  <a:pt x="33" y="429"/>
                  <a:pt x="18" y="430"/>
                  <a:pt x="6" y="437"/>
                </a:cubicBezTo>
                <a:cubicBezTo>
                  <a:pt x="6" y="298"/>
                  <a:pt x="8" y="158"/>
                  <a:pt x="0" y="19"/>
                </a:cubicBezTo>
                <a:cubicBezTo>
                  <a:pt x="44" y="11"/>
                  <a:pt x="90" y="0"/>
                  <a:pt x="135" y="2"/>
                </a:cubicBezTo>
                <a:cubicBezTo>
                  <a:pt x="126" y="51"/>
                  <a:pt x="136" y="100"/>
                  <a:pt x="138" y="150"/>
                </a:cubicBezTo>
                <a:close/>
              </a:path>
            </a:pathLst>
          </a:custGeom>
          <a:noFill/>
          <a:ln w="19050" cap="flat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稻壳儿春秋广告/盗版必究        原创来源：http://chn.docer.com/works?userid=199329941#!/work_time"/>
          <p:cNvSpPr/>
          <p:nvPr/>
        </p:nvSpPr>
        <p:spPr bwMode="auto">
          <a:xfrm>
            <a:off x="7755733" y="2722653"/>
            <a:ext cx="490537" cy="3179852"/>
          </a:xfrm>
          <a:custGeom>
            <a:avLst/>
            <a:gdLst>
              <a:gd name="T0" fmla="*/ 138 w 145"/>
              <a:gd name="T1" fmla="*/ 150 h 437"/>
              <a:gd name="T2" fmla="*/ 145 w 145"/>
              <a:gd name="T3" fmla="*/ 430 h 437"/>
              <a:gd name="T4" fmla="*/ 47 w 145"/>
              <a:gd name="T5" fmla="*/ 429 h 437"/>
              <a:gd name="T6" fmla="*/ 6 w 145"/>
              <a:gd name="T7" fmla="*/ 437 h 437"/>
              <a:gd name="T8" fmla="*/ 0 w 145"/>
              <a:gd name="T9" fmla="*/ 19 h 437"/>
              <a:gd name="T10" fmla="*/ 135 w 145"/>
              <a:gd name="T11" fmla="*/ 2 h 437"/>
              <a:gd name="T12" fmla="*/ 138 w 145"/>
              <a:gd name="T13" fmla="*/ 15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5" h="437">
                <a:moveTo>
                  <a:pt x="138" y="150"/>
                </a:moveTo>
                <a:cubicBezTo>
                  <a:pt x="140" y="175"/>
                  <a:pt x="122" y="430"/>
                  <a:pt x="145" y="430"/>
                </a:cubicBezTo>
                <a:cubicBezTo>
                  <a:pt x="112" y="430"/>
                  <a:pt x="79" y="430"/>
                  <a:pt x="47" y="429"/>
                </a:cubicBezTo>
                <a:cubicBezTo>
                  <a:pt x="33" y="429"/>
                  <a:pt x="18" y="430"/>
                  <a:pt x="6" y="437"/>
                </a:cubicBezTo>
                <a:cubicBezTo>
                  <a:pt x="6" y="298"/>
                  <a:pt x="8" y="158"/>
                  <a:pt x="0" y="19"/>
                </a:cubicBezTo>
                <a:cubicBezTo>
                  <a:pt x="44" y="11"/>
                  <a:pt x="90" y="0"/>
                  <a:pt x="135" y="2"/>
                </a:cubicBezTo>
                <a:cubicBezTo>
                  <a:pt x="126" y="51"/>
                  <a:pt x="136" y="100"/>
                  <a:pt x="138" y="150"/>
                </a:cubicBezTo>
                <a:close/>
              </a:path>
            </a:pathLst>
          </a:custGeom>
          <a:noFill/>
          <a:ln w="19050" cap="flat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稻壳儿春秋广告/盗版必究        原创来源：http://chn.docer.com/works?userid=199329941#!/work_time"/>
          <p:cNvSpPr/>
          <p:nvPr/>
        </p:nvSpPr>
        <p:spPr bwMode="auto">
          <a:xfrm>
            <a:off x="8553692" y="3955551"/>
            <a:ext cx="490537" cy="1946953"/>
          </a:xfrm>
          <a:custGeom>
            <a:avLst/>
            <a:gdLst>
              <a:gd name="T0" fmla="*/ 138 w 145"/>
              <a:gd name="T1" fmla="*/ 150 h 437"/>
              <a:gd name="T2" fmla="*/ 145 w 145"/>
              <a:gd name="T3" fmla="*/ 430 h 437"/>
              <a:gd name="T4" fmla="*/ 47 w 145"/>
              <a:gd name="T5" fmla="*/ 429 h 437"/>
              <a:gd name="T6" fmla="*/ 6 w 145"/>
              <a:gd name="T7" fmla="*/ 437 h 437"/>
              <a:gd name="T8" fmla="*/ 0 w 145"/>
              <a:gd name="T9" fmla="*/ 19 h 437"/>
              <a:gd name="T10" fmla="*/ 135 w 145"/>
              <a:gd name="T11" fmla="*/ 2 h 437"/>
              <a:gd name="T12" fmla="*/ 138 w 145"/>
              <a:gd name="T13" fmla="*/ 15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5" h="437">
                <a:moveTo>
                  <a:pt x="138" y="150"/>
                </a:moveTo>
                <a:cubicBezTo>
                  <a:pt x="140" y="175"/>
                  <a:pt x="122" y="430"/>
                  <a:pt x="145" y="430"/>
                </a:cubicBezTo>
                <a:cubicBezTo>
                  <a:pt x="112" y="430"/>
                  <a:pt x="79" y="430"/>
                  <a:pt x="47" y="429"/>
                </a:cubicBezTo>
                <a:cubicBezTo>
                  <a:pt x="33" y="429"/>
                  <a:pt x="18" y="430"/>
                  <a:pt x="6" y="437"/>
                </a:cubicBezTo>
                <a:cubicBezTo>
                  <a:pt x="6" y="298"/>
                  <a:pt x="8" y="158"/>
                  <a:pt x="0" y="19"/>
                </a:cubicBezTo>
                <a:cubicBezTo>
                  <a:pt x="44" y="11"/>
                  <a:pt x="90" y="0"/>
                  <a:pt x="135" y="2"/>
                </a:cubicBezTo>
                <a:cubicBezTo>
                  <a:pt x="126" y="51"/>
                  <a:pt x="136" y="100"/>
                  <a:pt x="138" y="150"/>
                </a:cubicBezTo>
                <a:close/>
              </a:path>
            </a:pathLst>
          </a:custGeom>
          <a:noFill/>
          <a:ln w="19050" cap="flat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稻壳儿春秋广告/盗版必究        原创来源：http://chn.docer.com/works?userid=199329941#!/work_time"/>
          <p:cNvSpPr/>
          <p:nvPr/>
        </p:nvSpPr>
        <p:spPr bwMode="auto">
          <a:xfrm>
            <a:off x="9351652" y="1818526"/>
            <a:ext cx="490537" cy="4083978"/>
          </a:xfrm>
          <a:custGeom>
            <a:avLst/>
            <a:gdLst>
              <a:gd name="T0" fmla="*/ 138 w 145"/>
              <a:gd name="T1" fmla="*/ 150 h 437"/>
              <a:gd name="T2" fmla="*/ 145 w 145"/>
              <a:gd name="T3" fmla="*/ 430 h 437"/>
              <a:gd name="T4" fmla="*/ 47 w 145"/>
              <a:gd name="T5" fmla="*/ 429 h 437"/>
              <a:gd name="T6" fmla="*/ 6 w 145"/>
              <a:gd name="T7" fmla="*/ 437 h 437"/>
              <a:gd name="T8" fmla="*/ 0 w 145"/>
              <a:gd name="T9" fmla="*/ 19 h 437"/>
              <a:gd name="T10" fmla="*/ 135 w 145"/>
              <a:gd name="T11" fmla="*/ 2 h 437"/>
              <a:gd name="T12" fmla="*/ 138 w 145"/>
              <a:gd name="T13" fmla="*/ 15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5" h="437">
                <a:moveTo>
                  <a:pt x="138" y="150"/>
                </a:moveTo>
                <a:cubicBezTo>
                  <a:pt x="140" y="175"/>
                  <a:pt x="122" y="430"/>
                  <a:pt x="145" y="430"/>
                </a:cubicBezTo>
                <a:cubicBezTo>
                  <a:pt x="112" y="430"/>
                  <a:pt x="79" y="430"/>
                  <a:pt x="47" y="429"/>
                </a:cubicBezTo>
                <a:cubicBezTo>
                  <a:pt x="33" y="429"/>
                  <a:pt x="18" y="430"/>
                  <a:pt x="6" y="437"/>
                </a:cubicBezTo>
                <a:cubicBezTo>
                  <a:pt x="6" y="298"/>
                  <a:pt x="8" y="158"/>
                  <a:pt x="0" y="19"/>
                </a:cubicBezTo>
                <a:cubicBezTo>
                  <a:pt x="44" y="11"/>
                  <a:pt x="90" y="0"/>
                  <a:pt x="135" y="2"/>
                </a:cubicBezTo>
                <a:cubicBezTo>
                  <a:pt x="126" y="51"/>
                  <a:pt x="136" y="100"/>
                  <a:pt x="138" y="150"/>
                </a:cubicBezTo>
                <a:close/>
              </a:path>
            </a:pathLst>
          </a:custGeom>
          <a:noFill/>
          <a:ln w="19050" cap="flat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稻壳儿春秋广告/盗版必究        原创来源：http://chn.docer.com/works?userid=199329941#!/work_time"/>
          <p:cNvSpPr txBox="1"/>
          <p:nvPr/>
        </p:nvSpPr>
        <p:spPr>
          <a:xfrm>
            <a:off x="6780943" y="5923642"/>
            <a:ext cx="821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a title</a:t>
            </a:r>
          </a:p>
        </p:txBody>
      </p:sp>
      <p:sp>
        <p:nvSpPr>
          <p:cNvPr id="26" name="稻壳儿春秋广告/盗版必究        原创来源：http://chn.docer.com/works?userid=199329941#!/work_time"/>
          <p:cNvSpPr txBox="1"/>
          <p:nvPr/>
        </p:nvSpPr>
        <p:spPr>
          <a:xfrm>
            <a:off x="7590034" y="5923642"/>
            <a:ext cx="821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a title</a:t>
            </a:r>
          </a:p>
        </p:txBody>
      </p:sp>
      <p:sp>
        <p:nvSpPr>
          <p:cNvPr id="27" name="稻壳儿春秋广告/盗版必究        原创来源：http://chn.docer.com/works?userid=199329941#!/work_time"/>
          <p:cNvSpPr txBox="1"/>
          <p:nvPr/>
        </p:nvSpPr>
        <p:spPr>
          <a:xfrm>
            <a:off x="8387993" y="5923642"/>
            <a:ext cx="821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a title</a:t>
            </a:r>
          </a:p>
        </p:txBody>
      </p:sp>
      <p:sp>
        <p:nvSpPr>
          <p:cNvPr id="28" name="稻壳儿春秋广告/盗版必究        原创来源：http://chn.docer.com/works?userid=199329941#!/work_time"/>
          <p:cNvSpPr txBox="1"/>
          <p:nvPr/>
        </p:nvSpPr>
        <p:spPr>
          <a:xfrm>
            <a:off x="9185953" y="5923642"/>
            <a:ext cx="821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a title</a:t>
            </a:r>
          </a:p>
        </p:txBody>
      </p:sp>
      <p:sp>
        <p:nvSpPr>
          <p:cNvPr id="29" name="稻壳儿春秋广告/盗版必究        原创来源：http://chn.docer.com/works?userid=199329941#!/work_time"/>
          <p:cNvSpPr txBox="1"/>
          <p:nvPr/>
        </p:nvSpPr>
        <p:spPr>
          <a:xfrm>
            <a:off x="6626831" y="3163032"/>
            <a:ext cx="113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70%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30" name="稻壳儿春秋广告/盗版必究        原创来源：http://chn.docer.com/works?userid=199329941#!/work_time"/>
          <p:cNvSpPr txBox="1"/>
          <p:nvPr/>
        </p:nvSpPr>
        <p:spPr>
          <a:xfrm>
            <a:off x="7435922" y="2367358"/>
            <a:ext cx="113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80%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31" name="稻壳儿春秋广告/盗版必究        原创来源：http://chn.docer.com/works?userid=199329941#!/work_time"/>
          <p:cNvSpPr txBox="1"/>
          <p:nvPr/>
        </p:nvSpPr>
        <p:spPr>
          <a:xfrm>
            <a:off x="8233881" y="3552738"/>
            <a:ext cx="113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60%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32" name="稻壳儿春秋广告/盗版必究        原创来源：http://chn.docer.com/works?userid=199329941#!/work_time"/>
          <p:cNvSpPr txBox="1"/>
          <p:nvPr/>
        </p:nvSpPr>
        <p:spPr>
          <a:xfrm>
            <a:off x="9031841" y="1436300"/>
            <a:ext cx="1130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90%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33" name="稻壳儿春秋广告/盗版必究        原创来源：http://chn.docer.com/works?userid=199329941#!/work_time"/>
          <p:cNvSpPr txBox="1"/>
          <p:nvPr/>
        </p:nvSpPr>
        <p:spPr>
          <a:xfrm flipH="1">
            <a:off x="1392445" y="1759489"/>
            <a:ext cx="1518706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34" name="稻壳儿春秋广告/盗版必究        原创来源：http://chn.docer.com/works?userid=199329941#!/work_time"/>
          <p:cNvSpPr txBox="1"/>
          <p:nvPr/>
        </p:nvSpPr>
        <p:spPr>
          <a:xfrm flipH="1">
            <a:off x="1392445" y="2080739"/>
            <a:ext cx="4139718" cy="2909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35" name="稻壳儿春秋广告/盗版必究        原创来源：http://chn.docer.com/works?userid=199329941#!/work_time"/>
          <p:cNvSpPr txBox="1"/>
          <p:nvPr/>
        </p:nvSpPr>
        <p:spPr>
          <a:xfrm flipH="1">
            <a:off x="1392445" y="2839022"/>
            <a:ext cx="1518706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36" name="稻壳儿春秋广告/盗版必究        原创来源：http://chn.docer.com/works?userid=199329941#!/work_time"/>
          <p:cNvSpPr txBox="1"/>
          <p:nvPr/>
        </p:nvSpPr>
        <p:spPr>
          <a:xfrm flipH="1">
            <a:off x="1392445" y="3160272"/>
            <a:ext cx="4139718" cy="2909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37" name="稻壳儿春秋广告/盗版必究        原创来源：http://chn.docer.com/works?userid=199329941#!/work_time"/>
          <p:cNvSpPr txBox="1"/>
          <p:nvPr/>
        </p:nvSpPr>
        <p:spPr>
          <a:xfrm flipH="1">
            <a:off x="1392445" y="3918555"/>
            <a:ext cx="1518706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38" name="稻壳儿春秋广告/盗版必究        原创来源：http://chn.docer.com/works?userid=199329941#!/work_time"/>
          <p:cNvSpPr txBox="1"/>
          <p:nvPr/>
        </p:nvSpPr>
        <p:spPr>
          <a:xfrm flipH="1">
            <a:off x="1392445" y="4239805"/>
            <a:ext cx="4139718" cy="2909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42" name="稻壳儿春秋广告/盗版必究        原创来源：http://chn.docer.com/works?userid=199329941#!/work_time"/>
          <p:cNvSpPr txBox="1"/>
          <p:nvPr/>
        </p:nvSpPr>
        <p:spPr>
          <a:xfrm flipH="1">
            <a:off x="1392445" y="4998089"/>
            <a:ext cx="1518706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43" name="稻壳儿春秋广告/盗版必究        原创来源：http://chn.docer.com/works?userid=199329941#!/work_time"/>
          <p:cNvSpPr txBox="1"/>
          <p:nvPr/>
        </p:nvSpPr>
        <p:spPr>
          <a:xfrm flipH="1">
            <a:off x="1392445" y="5319339"/>
            <a:ext cx="4139718" cy="2909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春秋广告/盗版必究        原创来源：http://chn.docer.com/works?userid=199329941#!/work_time"/>
          <p:cNvGrpSpPr/>
          <p:nvPr/>
        </p:nvGrpSpPr>
        <p:grpSpPr>
          <a:xfrm>
            <a:off x="3309357" y="2087749"/>
            <a:ext cx="1213154" cy="2682502"/>
            <a:chOff x="4200801" y="1459101"/>
            <a:chExt cx="1781764" cy="3939798"/>
          </a:xfrm>
        </p:grpSpPr>
        <p:sp>
          <p:nvSpPr>
            <p:cNvPr id="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200801" y="1459101"/>
              <a:ext cx="1781764" cy="3939798"/>
            </a:xfrm>
            <a:custGeom>
              <a:avLst/>
              <a:gdLst>
                <a:gd name="T0" fmla="*/ 16 w 153"/>
                <a:gd name="T1" fmla="*/ 109 h 337"/>
                <a:gd name="T2" fmla="*/ 54 w 153"/>
                <a:gd name="T3" fmla="*/ 62 h 337"/>
                <a:gd name="T4" fmla="*/ 46 w 153"/>
                <a:gd name="T5" fmla="*/ 24 h 337"/>
                <a:gd name="T6" fmla="*/ 79 w 153"/>
                <a:gd name="T7" fmla="*/ 18 h 337"/>
                <a:gd name="T8" fmla="*/ 85 w 153"/>
                <a:gd name="T9" fmla="*/ 14 h 337"/>
                <a:gd name="T10" fmla="*/ 78 w 153"/>
                <a:gd name="T11" fmla="*/ 42 h 337"/>
                <a:gd name="T12" fmla="*/ 50 w 153"/>
                <a:gd name="T13" fmla="*/ 75 h 337"/>
                <a:gd name="T14" fmla="*/ 68 w 153"/>
                <a:gd name="T15" fmla="*/ 75 h 337"/>
                <a:gd name="T16" fmla="*/ 26 w 153"/>
                <a:gd name="T17" fmla="*/ 136 h 337"/>
                <a:gd name="T18" fmla="*/ 43 w 153"/>
                <a:gd name="T19" fmla="*/ 123 h 337"/>
                <a:gd name="T20" fmla="*/ 28 w 153"/>
                <a:gd name="T21" fmla="*/ 169 h 337"/>
                <a:gd name="T22" fmla="*/ 42 w 153"/>
                <a:gd name="T23" fmla="*/ 220 h 337"/>
                <a:gd name="T24" fmla="*/ 69 w 153"/>
                <a:gd name="T25" fmla="*/ 259 h 337"/>
                <a:gd name="T26" fmla="*/ 80 w 153"/>
                <a:gd name="T27" fmla="*/ 268 h 337"/>
                <a:gd name="T28" fmla="*/ 114 w 153"/>
                <a:gd name="T29" fmla="*/ 272 h 337"/>
                <a:gd name="T30" fmla="*/ 122 w 153"/>
                <a:gd name="T31" fmla="*/ 302 h 337"/>
                <a:gd name="T32" fmla="*/ 133 w 153"/>
                <a:gd name="T33" fmla="*/ 315 h 337"/>
                <a:gd name="T34" fmla="*/ 114 w 153"/>
                <a:gd name="T35" fmla="*/ 337 h 337"/>
                <a:gd name="T36" fmla="*/ 109 w 153"/>
                <a:gd name="T37" fmla="*/ 304 h 337"/>
                <a:gd name="T38" fmla="*/ 67 w 153"/>
                <a:gd name="T39" fmla="*/ 294 h 337"/>
                <a:gd name="T40" fmla="*/ 53 w 153"/>
                <a:gd name="T41" fmla="*/ 251 h 337"/>
                <a:gd name="T42" fmla="*/ 23 w 153"/>
                <a:gd name="T43" fmla="*/ 246 h 337"/>
                <a:gd name="T44" fmla="*/ 31 w 153"/>
                <a:gd name="T45" fmla="*/ 205 h 337"/>
                <a:gd name="T46" fmla="*/ 0 w 153"/>
                <a:gd name="T47" fmla="*/ 181 h 337"/>
                <a:gd name="T48" fmla="*/ 94 w 153"/>
                <a:gd name="T49" fmla="*/ 290 h 337"/>
                <a:gd name="T50" fmla="*/ 72 w 153"/>
                <a:gd name="T51" fmla="*/ 298 h 337"/>
                <a:gd name="T52" fmla="*/ 93 w 153"/>
                <a:gd name="T53" fmla="*/ 294 h 337"/>
                <a:gd name="T54" fmla="*/ 70 w 153"/>
                <a:gd name="T55" fmla="*/ 39 h 337"/>
                <a:gd name="T56" fmla="*/ 94 w 153"/>
                <a:gd name="T57" fmla="*/ 21 h 337"/>
                <a:gd name="T58" fmla="*/ 70 w 153"/>
                <a:gd name="T59" fmla="*/ 39 h 337"/>
                <a:gd name="T60" fmla="*/ 57 w 153"/>
                <a:gd name="T61" fmla="*/ 84 h 337"/>
                <a:gd name="T62" fmla="*/ 57 w 153"/>
                <a:gd name="T63" fmla="*/ 77 h 337"/>
                <a:gd name="T64" fmla="*/ 43 w 153"/>
                <a:gd name="T65" fmla="*/ 91 h 337"/>
                <a:gd name="T66" fmla="*/ 51 w 153"/>
                <a:gd name="T67" fmla="*/ 55 h 337"/>
                <a:gd name="T68" fmla="*/ 53 w 153"/>
                <a:gd name="T69" fmla="*/ 28 h 337"/>
                <a:gd name="T70" fmla="*/ 10 w 153"/>
                <a:gd name="T71" fmla="*/ 186 h 337"/>
                <a:gd name="T72" fmla="*/ 17 w 153"/>
                <a:gd name="T73" fmla="*/ 196 h 337"/>
                <a:gd name="T74" fmla="*/ 23 w 153"/>
                <a:gd name="T75" fmla="*/ 187 h 337"/>
                <a:gd name="T76" fmla="*/ 20 w 153"/>
                <a:gd name="T77" fmla="*/ 126 h 337"/>
                <a:gd name="T78" fmla="*/ 16 w 153"/>
                <a:gd name="T79" fmla="*/ 98 h 337"/>
                <a:gd name="T80" fmla="*/ 77 w 153"/>
                <a:gd name="T81" fmla="*/ 265 h 337"/>
                <a:gd name="T82" fmla="*/ 73 w 153"/>
                <a:gd name="T83" fmla="*/ 256 h 337"/>
                <a:gd name="T84" fmla="*/ 26 w 153"/>
                <a:gd name="T85" fmla="*/ 159 h 337"/>
                <a:gd name="T86" fmla="*/ 37 w 153"/>
                <a:gd name="T87" fmla="*/ 133 h 337"/>
                <a:gd name="T88" fmla="*/ 25 w 153"/>
                <a:gd name="T89" fmla="*/ 156 h 337"/>
                <a:gd name="T90" fmla="*/ 36 w 153"/>
                <a:gd name="T91" fmla="*/ 242 h 337"/>
                <a:gd name="T92" fmla="*/ 54 w 153"/>
                <a:gd name="T93" fmla="*/ 248 h 337"/>
                <a:gd name="T94" fmla="*/ 128 w 153"/>
                <a:gd name="T95" fmla="*/ 325 h 337"/>
                <a:gd name="T96" fmla="*/ 118 w 153"/>
                <a:gd name="T97" fmla="*/ 330 h 337"/>
                <a:gd name="T98" fmla="*/ 116 w 153"/>
                <a:gd name="T99" fmla="*/ 299 h 337"/>
                <a:gd name="T100" fmla="*/ 31 w 153"/>
                <a:gd name="T101" fmla="*/ 191 h 337"/>
                <a:gd name="T102" fmla="*/ 32 w 153"/>
                <a:gd name="T103" fmla="*/ 192 h 337"/>
                <a:gd name="T104" fmla="*/ 30 w 153"/>
                <a:gd name="T105" fmla="*/ 185 h 337"/>
                <a:gd name="T106" fmla="*/ 30 w 153"/>
                <a:gd name="T107" fmla="*/ 189 h 337"/>
                <a:gd name="T108" fmla="*/ 31 w 153"/>
                <a:gd name="T109" fmla="*/ 200 h 337"/>
                <a:gd name="T110" fmla="*/ 29 w 153"/>
                <a:gd name="T111" fmla="*/ 197 h 337"/>
                <a:gd name="T112" fmla="*/ 35 w 153"/>
                <a:gd name="T113" fmla="*/ 208 h 337"/>
                <a:gd name="T114" fmla="*/ 33 w 153"/>
                <a:gd name="T115" fmla="*/ 205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" h="337">
                  <a:moveTo>
                    <a:pt x="23" y="130"/>
                  </a:moveTo>
                  <a:cubicBezTo>
                    <a:pt x="19" y="131"/>
                    <a:pt x="16" y="126"/>
                    <a:pt x="16" y="122"/>
                  </a:cubicBezTo>
                  <a:cubicBezTo>
                    <a:pt x="16" y="117"/>
                    <a:pt x="17" y="113"/>
                    <a:pt x="16" y="109"/>
                  </a:cubicBezTo>
                  <a:cubicBezTo>
                    <a:pt x="14" y="103"/>
                    <a:pt x="7" y="99"/>
                    <a:pt x="8" y="93"/>
                  </a:cubicBezTo>
                  <a:cubicBezTo>
                    <a:pt x="19" y="94"/>
                    <a:pt x="28" y="103"/>
                    <a:pt x="29" y="113"/>
                  </a:cubicBezTo>
                  <a:cubicBezTo>
                    <a:pt x="34" y="95"/>
                    <a:pt x="42" y="77"/>
                    <a:pt x="54" y="62"/>
                  </a:cubicBezTo>
                  <a:cubicBezTo>
                    <a:pt x="50" y="62"/>
                    <a:pt x="47" y="58"/>
                    <a:pt x="46" y="53"/>
                  </a:cubicBezTo>
                  <a:cubicBezTo>
                    <a:pt x="46" y="49"/>
                    <a:pt x="48" y="44"/>
                    <a:pt x="49" y="40"/>
                  </a:cubicBezTo>
                  <a:cubicBezTo>
                    <a:pt x="49" y="34"/>
                    <a:pt x="49" y="29"/>
                    <a:pt x="46" y="24"/>
                  </a:cubicBezTo>
                  <a:cubicBezTo>
                    <a:pt x="49" y="21"/>
                    <a:pt x="52" y="24"/>
                    <a:pt x="54" y="26"/>
                  </a:cubicBezTo>
                  <a:cubicBezTo>
                    <a:pt x="59" y="33"/>
                    <a:pt x="61" y="41"/>
                    <a:pt x="61" y="49"/>
                  </a:cubicBezTo>
                  <a:cubicBezTo>
                    <a:pt x="67" y="38"/>
                    <a:pt x="73" y="28"/>
                    <a:pt x="79" y="18"/>
                  </a:cubicBezTo>
                  <a:cubicBezTo>
                    <a:pt x="81" y="16"/>
                    <a:pt x="82" y="13"/>
                    <a:pt x="81" y="11"/>
                  </a:cubicBezTo>
                  <a:cubicBezTo>
                    <a:pt x="78" y="7"/>
                    <a:pt x="85" y="0"/>
                    <a:pt x="89" y="3"/>
                  </a:cubicBezTo>
                  <a:cubicBezTo>
                    <a:pt x="94" y="6"/>
                    <a:pt x="91" y="15"/>
                    <a:pt x="85" y="14"/>
                  </a:cubicBezTo>
                  <a:cubicBezTo>
                    <a:pt x="90" y="17"/>
                    <a:pt x="97" y="17"/>
                    <a:pt x="102" y="14"/>
                  </a:cubicBezTo>
                  <a:cubicBezTo>
                    <a:pt x="98" y="21"/>
                    <a:pt x="94" y="28"/>
                    <a:pt x="89" y="34"/>
                  </a:cubicBezTo>
                  <a:cubicBezTo>
                    <a:pt x="86" y="38"/>
                    <a:pt x="83" y="41"/>
                    <a:pt x="78" y="42"/>
                  </a:cubicBezTo>
                  <a:cubicBezTo>
                    <a:pt x="76" y="42"/>
                    <a:pt x="74" y="42"/>
                    <a:pt x="72" y="43"/>
                  </a:cubicBezTo>
                  <a:cubicBezTo>
                    <a:pt x="70" y="44"/>
                    <a:pt x="68" y="46"/>
                    <a:pt x="67" y="48"/>
                  </a:cubicBezTo>
                  <a:cubicBezTo>
                    <a:pt x="61" y="57"/>
                    <a:pt x="56" y="66"/>
                    <a:pt x="50" y="75"/>
                  </a:cubicBezTo>
                  <a:cubicBezTo>
                    <a:pt x="55" y="73"/>
                    <a:pt x="60" y="71"/>
                    <a:pt x="64" y="70"/>
                  </a:cubicBezTo>
                  <a:cubicBezTo>
                    <a:pt x="66" y="69"/>
                    <a:pt x="68" y="69"/>
                    <a:pt x="69" y="70"/>
                  </a:cubicBezTo>
                  <a:cubicBezTo>
                    <a:pt x="70" y="71"/>
                    <a:pt x="69" y="74"/>
                    <a:pt x="68" y="75"/>
                  </a:cubicBezTo>
                  <a:cubicBezTo>
                    <a:pt x="63" y="84"/>
                    <a:pt x="55" y="94"/>
                    <a:pt x="45" y="94"/>
                  </a:cubicBezTo>
                  <a:cubicBezTo>
                    <a:pt x="40" y="93"/>
                    <a:pt x="37" y="99"/>
                    <a:pt x="36" y="103"/>
                  </a:cubicBezTo>
                  <a:cubicBezTo>
                    <a:pt x="33" y="114"/>
                    <a:pt x="30" y="125"/>
                    <a:pt x="26" y="136"/>
                  </a:cubicBezTo>
                  <a:cubicBezTo>
                    <a:pt x="26" y="138"/>
                    <a:pt x="26" y="140"/>
                    <a:pt x="27" y="140"/>
                  </a:cubicBezTo>
                  <a:cubicBezTo>
                    <a:pt x="31" y="134"/>
                    <a:pt x="35" y="129"/>
                    <a:pt x="39" y="123"/>
                  </a:cubicBezTo>
                  <a:cubicBezTo>
                    <a:pt x="40" y="123"/>
                    <a:pt x="41" y="123"/>
                    <a:pt x="43" y="123"/>
                  </a:cubicBezTo>
                  <a:cubicBezTo>
                    <a:pt x="41" y="132"/>
                    <a:pt x="38" y="141"/>
                    <a:pt x="36" y="150"/>
                  </a:cubicBezTo>
                  <a:cubicBezTo>
                    <a:pt x="36" y="154"/>
                    <a:pt x="35" y="158"/>
                    <a:pt x="31" y="160"/>
                  </a:cubicBezTo>
                  <a:cubicBezTo>
                    <a:pt x="28" y="162"/>
                    <a:pt x="27" y="166"/>
                    <a:pt x="28" y="169"/>
                  </a:cubicBezTo>
                  <a:cubicBezTo>
                    <a:pt x="28" y="173"/>
                    <a:pt x="30" y="176"/>
                    <a:pt x="32" y="180"/>
                  </a:cubicBezTo>
                  <a:cubicBezTo>
                    <a:pt x="37" y="191"/>
                    <a:pt x="40" y="202"/>
                    <a:pt x="41" y="215"/>
                  </a:cubicBezTo>
                  <a:cubicBezTo>
                    <a:pt x="41" y="216"/>
                    <a:pt x="41" y="218"/>
                    <a:pt x="42" y="220"/>
                  </a:cubicBezTo>
                  <a:cubicBezTo>
                    <a:pt x="44" y="221"/>
                    <a:pt x="47" y="220"/>
                    <a:pt x="47" y="219"/>
                  </a:cubicBezTo>
                  <a:cubicBezTo>
                    <a:pt x="44" y="219"/>
                    <a:pt x="44" y="223"/>
                    <a:pt x="46" y="226"/>
                  </a:cubicBezTo>
                  <a:cubicBezTo>
                    <a:pt x="54" y="237"/>
                    <a:pt x="62" y="248"/>
                    <a:pt x="69" y="259"/>
                  </a:cubicBezTo>
                  <a:cubicBezTo>
                    <a:pt x="70" y="248"/>
                    <a:pt x="73" y="236"/>
                    <a:pt x="82" y="232"/>
                  </a:cubicBezTo>
                  <a:cubicBezTo>
                    <a:pt x="85" y="243"/>
                    <a:pt x="84" y="254"/>
                    <a:pt x="80" y="264"/>
                  </a:cubicBezTo>
                  <a:cubicBezTo>
                    <a:pt x="80" y="265"/>
                    <a:pt x="79" y="267"/>
                    <a:pt x="80" y="268"/>
                  </a:cubicBezTo>
                  <a:cubicBezTo>
                    <a:pt x="80" y="270"/>
                    <a:pt x="81" y="271"/>
                    <a:pt x="83" y="272"/>
                  </a:cubicBezTo>
                  <a:cubicBezTo>
                    <a:pt x="91" y="279"/>
                    <a:pt x="99" y="286"/>
                    <a:pt x="107" y="293"/>
                  </a:cubicBezTo>
                  <a:cubicBezTo>
                    <a:pt x="110" y="286"/>
                    <a:pt x="112" y="279"/>
                    <a:pt x="114" y="272"/>
                  </a:cubicBezTo>
                  <a:cubicBezTo>
                    <a:pt x="117" y="273"/>
                    <a:pt x="118" y="277"/>
                    <a:pt x="119" y="281"/>
                  </a:cubicBezTo>
                  <a:cubicBezTo>
                    <a:pt x="119" y="285"/>
                    <a:pt x="120" y="290"/>
                    <a:pt x="120" y="295"/>
                  </a:cubicBezTo>
                  <a:cubicBezTo>
                    <a:pt x="120" y="297"/>
                    <a:pt x="121" y="300"/>
                    <a:pt x="122" y="302"/>
                  </a:cubicBezTo>
                  <a:cubicBezTo>
                    <a:pt x="125" y="306"/>
                    <a:pt x="132" y="306"/>
                    <a:pt x="137" y="304"/>
                  </a:cubicBezTo>
                  <a:cubicBezTo>
                    <a:pt x="143" y="303"/>
                    <a:pt x="149" y="301"/>
                    <a:pt x="153" y="305"/>
                  </a:cubicBezTo>
                  <a:cubicBezTo>
                    <a:pt x="152" y="313"/>
                    <a:pt x="141" y="319"/>
                    <a:pt x="133" y="315"/>
                  </a:cubicBezTo>
                  <a:cubicBezTo>
                    <a:pt x="135" y="320"/>
                    <a:pt x="133" y="326"/>
                    <a:pt x="129" y="329"/>
                  </a:cubicBezTo>
                  <a:cubicBezTo>
                    <a:pt x="126" y="333"/>
                    <a:pt x="121" y="335"/>
                    <a:pt x="116" y="336"/>
                  </a:cubicBezTo>
                  <a:cubicBezTo>
                    <a:pt x="115" y="337"/>
                    <a:pt x="114" y="337"/>
                    <a:pt x="114" y="337"/>
                  </a:cubicBezTo>
                  <a:cubicBezTo>
                    <a:pt x="111" y="336"/>
                    <a:pt x="112" y="332"/>
                    <a:pt x="113" y="329"/>
                  </a:cubicBezTo>
                  <a:cubicBezTo>
                    <a:pt x="118" y="323"/>
                    <a:pt x="122" y="317"/>
                    <a:pt x="126" y="310"/>
                  </a:cubicBezTo>
                  <a:cubicBezTo>
                    <a:pt x="120" y="311"/>
                    <a:pt x="114" y="309"/>
                    <a:pt x="109" y="304"/>
                  </a:cubicBezTo>
                  <a:cubicBezTo>
                    <a:pt x="105" y="301"/>
                    <a:pt x="102" y="295"/>
                    <a:pt x="96" y="295"/>
                  </a:cubicBezTo>
                  <a:cubicBezTo>
                    <a:pt x="94" y="301"/>
                    <a:pt x="88" y="306"/>
                    <a:pt x="81" y="306"/>
                  </a:cubicBezTo>
                  <a:cubicBezTo>
                    <a:pt x="74" y="306"/>
                    <a:pt x="68" y="301"/>
                    <a:pt x="67" y="294"/>
                  </a:cubicBezTo>
                  <a:cubicBezTo>
                    <a:pt x="73" y="291"/>
                    <a:pt x="78" y="287"/>
                    <a:pt x="84" y="282"/>
                  </a:cubicBezTo>
                  <a:cubicBezTo>
                    <a:pt x="74" y="272"/>
                    <a:pt x="65" y="262"/>
                    <a:pt x="56" y="252"/>
                  </a:cubicBezTo>
                  <a:cubicBezTo>
                    <a:pt x="55" y="252"/>
                    <a:pt x="54" y="251"/>
                    <a:pt x="53" y="251"/>
                  </a:cubicBezTo>
                  <a:cubicBezTo>
                    <a:pt x="47" y="255"/>
                    <a:pt x="40" y="247"/>
                    <a:pt x="33" y="248"/>
                  </a:cubicBezTo>
                  <a:cubicBezTo>
                    <a:pt x="31" y="248"/>
                    <a:pt x="29" y="249"/>
                    <a:pt x="27" y="249"/>
                  </a:cubicBezTo>
                  <a:cubicBezTo>
                    <a:pt x="25" y="249"/>
                    <a:pt x="23" y="248"/>
                    <a:pt x="23" y="246"/>
                  </a:cubicBezTo>
                  <a:cubicBezTo>
                    <a:pt x="31" y="240"/>
                    <a:pt x="39" y="236"/>
                    <a:pt x="48" y="234"/>
                  </a:cubicBezTo>
                  <a:cubicBezTo>
                    <a:pt x="48" y="233"/>
                    <a:pt x="46" y="233"/>
                    <a:pt x="45" y="233"/>
                  </a:cubicBezTo>
                  <a:cubicBezTo>
                    <a:pt x="40" y="224"/>
                    <a:pt x="35" y="214"/>
                    <a:pt x="31" y="205"/>
                  </a:cubicBezTo>
                  <a:cubicBezTo>
                    <a:pt x="30" y="203"/>
                    <a:pt x="28" y="201"/>
                    <a:pt x="26" y="202"/>
                  </a:cubicBezTo>
                  <a:cubicBezTo>
                    <a:pt x="20" y="203"/>
                    <a:pt x="14" y="200"/>
                    <a:pt x="10" y="196"/>
                  </a:cubicBezTo>
                  <a:cubicBezTo>
                    <a:pt x="6" y="192"/>
                    <a:pt x="3" y="186"/>
                    <a:pt x="0" y="181"/>
                  </a:cubicBezTo>
                  <a:cubicBezTo>
                    <a:pt x="9" y="182"/>
                    <a:pt x="18" y="183"/>
                    <a:pt x="26" y="184"/>
                  </a:cubicBezTo>
                  <a:cubicBezTo>
                    <a:pt x="23" y="166"/>
                    <a:pt x="22" y="148"/>
                    <a:pt x="23" y="130"/>
                  </a:cubicBezTo>
                  <a:moveTo>
                    <a:pt x="94" y="290"/>
                  </a:moveTo>
                  <a:cubicBezTo>
                    <a:pt x="91" y="290"/>
                    <a:pt x="89" y="288"/>
                    <a:pt x="88" y="285"/>
                  </a:cubicBezTo>
                  <a:cubicBezTo>
                    <a:pt x="85" y="285"/>
                    <a:pt x="82" y="287"/>
                    <a:pt x="79" y="289"/>
                  </a:cubicBezTo>
                  <a:cubicBezTo>
                    <a:pt x="77" y="292"/>
                    <a:pt x="74" y="295"/>
                    <a:pt x="72" y="298"/>
                  </a:cubicBezTo>
                  <a:cubicBezTo>
                    <a:pt x="75" y="298"/>
                    <a:pt x="77" y="300"/>
                    <a:pt x="79" y="301"/>
                  </a:cubicBezTo>
                  <a:cubicBezTo>
                    <a:pt x="82" y="303"/>
                    <a:pt x="85" y="302"/>
                    <a:pt x="88" y="301"/>
                  </a:cubicBezTo>
                  <a:cubicBezTo>
                    <a:pt x="90" y="299"/>
                    <a:pt x="92" y="297"/>
                    <a:pt x="93" y="294"/>
                  </a:cubicBezTo>
                  <a:cubicBezTo>
                    <a:pt x="93" y="293"/>
                    <a:pt x="94" y="291"/>
                    <a:pt x="95" y="292"/>
                  </a:cubicBezTo>
                  <a:cubicBezTo>
                    <a:pt x="95" y="291"/>
                    <a:pt x="95" y="290"/>
                    <a:pt x="94" y="290"/>
                  </a:cubicBezTo>
                  <a:moveTo>
                    <a:pt x="70" y="39"/>
                  </a:moveTo>
                  <a:cubicBezTo>
                    <a:pt x="75" y="39"/>
                    <a:pt x="80" y="39"/>
                    <a:pt x="83" y="36"/>
                  </a:cubicBezTo>
                  <a:cubicBezTo>
                    <a:pt x="85" y="34"/>
                    <a:pt x="86" y="31"/>
                    <a:pt x="88" y="28"/>
                  </a:cubicBezTo>
                  <a:cubicBezTo>
                    <a:pt x="90" y="26"/>
                    <a:pt x="92" y="23"/>
                    <a:pt x="94" y="21"/>
                  </a:cubicBezTo>
                  <a:cubicBezTo>
                    <a:pt x="92" y="20"/>
                    <a:pt x="88" y="20"/>
                    <a:pt x="86" y="21"/>
                  </a:cubicBezTo>
                  <a:cubicBezTo>
                    <a:pt x="83" y="22"/>
                    <a:pt x="81" y="25"/>
                    <a:pt x="79" y="27"/>
                  </a:cubicBezTo>
                  <a:cubicBezTo>
                    <a:pt x="76" y="31"/>
                    <a:pt x="73" y="35"/>
                    <a:pt x="70" y="39"/>
                  </a:cubicBezTo>
                  <a:moveTo>
                    <a:pt x="43" y="91"/>
                  </a:moveTo>
                  <a:cubicBezTo>
                    <a:pt x="47" y="90"/>
                    <a:pt x="50" y="90"/>
                    <a:pt x="53" y="88"/>
                  </a:cubicBezTo>
                  <a:cubicBezTo>
                    <a:pt x="54" y="87"/>
                    <a:pt x="56" y="86"/>
                    <a:pt x="57" y="84"/>
                  </a:cubicBezTo>
                  <a:cubicBezTo>
                    <a:pt x="59" y="82"/>
                    <a:pt x="61" y="80"/>
                    <a:pt x="63" y="78"/>
                  </a:cubicBezTo>
                  <a:cubicBezTo>
                    <a:pt x="64" y="77"/>
                    <a:pt x="64" y="76"/>
                    <a:pt x="64" y="74"/>
                  </a:cubicBezTo>
                  <a:cubicBezTo>
                    <a:pt x="62" y="75"/>
                    <a:pt x="59" y="76"/>
                    <a:pt x="57" y="77"/>
                  </a:cubicBezTo>
                  <a:cubicBezTo>
                    <a:pt x="53" y="78"/>
                    <a:pt x="48" y="79"/>
                    <a:pt x="46" y="83"/>
                  </a:cubicBezTo>
                  <a:cubicBezTo>
                    <a:pt x="44" y="85"/>
                    <a:pt x="43" y="89"/>
                    <a:pt x="40" y="90"/>
                  </a:cubicBezTo>
                  <a:cubicBezTo>
                    <a:pt x="41" y="91"/>
                    <a:pt x="42" y="91"/>
                    <a:pt x="43" y="91"/>
                  </a:cubicBezTo>
                  <a:moveTo>
                    <a:pt x="51" y="29"/>
                  </a:moveTo>
                  <a:cubicBezTo>
                    <a:pt x="52" y="33"/>
                    <a:pt x="52" y="38"/>
                    <a:pt x="51" y="42"/>
                  </a:cubicBezTo>
                  <a:cubicBezTo>
                    <a:pt x="50" y="46"/>
                    <a:pt x="49" y="51"/>
                    <a:pt x="51" y="55"/>
                  </a:cubicBezTo>
                  <a:cubicBezTo>
                    <a:pt x="51" y="57"/>
                    <a:pt x="54" y="58"/>
                    <a:pt x="55" y="57"/>
                  </a:cubicBezTo>
                  <a:cubicBezTo>
                    <a:pt x="57" y="55"/>
                    <a:pt x="57" y="52"/>
                    <a:pt x="57" y="50"/>
                  </a:cubicBezTo>
                  <a:cubicBezTo>
                    <a:pt x="57" y="42"/>
                    <a:pt x="57" y="35"/>
                    <a:pt x="53" y="28"/>
                  </a:cubicBezTo>
                  <a:cubicBezTo>
                    <a:pt x="52" y="29"/>
                    <a:pt x="52" y="29"/>
                    <a:pt x="51" y="29"/>
                  </a:cubicBezTo>
                  <a:moveTo>
                    <a:pt x="23" y="187"/>
                  </a:moveTo>
                  <a:cubicBezTo>
                    <a:pt x="19" y="188"/>
                    <a:pt x="15" y="187"/>
                    <a:pt x="10" y="186"/>
                  </a:cubicBezTo>
                  <a:cubicBezTo>
                    <a:pt x="10" y="186"/>
                    <a:pt x="9" y="186"/>
                    <a:pt x="9" y="186"/>
                  </a:cubicBezTo>
                  <a:cubicBezTo>
                    <a:pt x="8" y="186"/>
                    <a:pt x="8" y="186"/>
                    <a:pt x="8" y="187"/>
                  </a:cubicBezTo>
                  <a:cubicBezTo>
                    <a:pt x="10" y="191"/>
                    <a:pt x="13" y="194"/>
                    <a:pt x="17" y="196"/>
                  </a:cubicBezTo>
                  <a:cubicBezTo>
                    <a:pt x="20" y="197"/>
                    <a:pt x="24" y="197"/>
                    <a:pt x="27" y="197"/>
                  </a:cubicBezTo>
                  <a:cubicBezTo>
                    <a:pt x="28" y="195"/>
                    <a:pt x="28" y="193"/>
                    <a:pt x="27" y="191"/>
                  </a:cubicBezTo>
                  <a:cubicBezTo>
                    <a:pt x="27" y="189"/>
                    <a:pt x="25" y="187"/>
                    <a:pt x="23" y="187"/>
                  </a:cubicBezTo>
                  <a:moveTo>
                    <a:pt x="13" y="99"/>
                  </a:moveTo>
                  <a:cubicBezTo>
                    <a:pt x="14" y="99"/>
                    <a:pt x="14" y="99"/>
                    <a:pt x="15" y="99"/>
                  </a:cubicBezTo>
                  <a:cubicBezTo>
                    <a:pt x="19" y="107"/>
                    <a:pt x="21" y="117"/>
                    <a:pt x="20" y="126"/>
                  </a:cubicBezTo>
                  <a:cubicBezTo>
                    <a:pt x="21" y="126"/>
                    <a:pt x="23" y="126"/>
                    <a:pt x="24" y="126"/>
                  </a:cubicBezTo>
                  <a:cubicBezTo>
                    <a:pt x="25" y="120"/>
                    <a:pt x="26" y="114"/>
                    <a:pt x="24" y="108"/>
                  </a:cubicBezTo>
                  <a:cubicBezTo>
                    <a:pt x="23" y="104"/>
                    <a:pt x="20" y="101"/>
                    <a:pt x="16" y="98"/>
                  </a:cubicBezTo>
                  <a:cubicBezTo>
                    <a:pt x="15" y="98"/>
                    <a:pt x="14" y="98"/>
                    <a:pt x="13" y="99"/>
                  </a:cubicBezTo>
                  <a:moveTo>
                    <a:pt x="74" y="265"/>
                  </a:moveTo>
                  <a:cubicBezTo>
                    <a:pt x="75" y="265"/>
                    <a:pt x="76" y="265"/>
                    <a:pt x="77" y="265"/>
                  </a:cubicBezTo>
                  <a:cubicBezTo>
                    <a:pt x="80" y="257"/>
                    <a:pt x="81" y="249"/>
                    <a:pt x="79" y="241"/>
                  </a:cubicBezTo>
                  <a:cubicBezTo>
                    <a:pt x="79" y="241"/>
                    <a:pt x="78" y="241"/>
                    <a:pt x="77" y="241"/>
                  </a:cubicBezTo>
                  <a:cubicBezTo>
                    <a:pt x="74" y="245"/>
                    <a:pt x="73" y="251"/>
                    <a:pt x="73" y="256"/>
                  </a:cubicBezTo>
                  <a:cubicBezTo>
                    <a:pt x="73" y="257"/>
                    <a:pt x="73" y="258"/>
                    <a:pt x="74" y="260"/>
                  </a:cubicBezTo>
                  <a:cubicBezTo>
                    <a:pt x="74" y="261"/>
                    <a:pt x="74" y="263"/>
                    <a:pt x="74" y="265"/>
                  </a:cubicBezTo>
                  <a:moveTo>
                    <a:pt x="26" y="159"/>
                  </a:moveTo>
                  <a:cubicBezTo>
                    <a:pt x="27" y="159"/>
                    <a:pt x="27" y="158"/>
                    <a:pt x="28" y="157"/>
                  </a:cubicBezTo>
                  <a:cubicBezTo>
                    <a:pt x="29" y="157"/>
                    <a:pt x="30" y="157"/>
                    <a:pt x="31" y="157"/>
                  </a:cubicBezTo>
                  <a:cubicBezTo>
                    <a:pt x="34" y="149"/>
                    <a:pt x="36" y="141"/>
                    <a:pt x="37" y="133"/>
                  </a:cubicBezTo>
                  <a:cubicBezTo>
                    <a:pt x="36" y="132"/>
                    <a:pt x="35" y="133"/>
                    <a:pt x="35" y="134"/>
                  </a:cubicBezTo>
                  <a:cubicBezTo>
                    <a:pt x="29" y="139"/>
                    <a:pt x="27" y="148"/>
                    <a:pt x="28" y="156"/>
                  </a:cubicBezTo>
                  <a:cubicBezTo>
                    <a:pt x="27" y="156"/>
                    <a:pt x="26" y="156"/>
                    <a:pt x="25" y="156"/>
                  </a:cubicBezTo>
                  <a:cubicBezTo>
                    <a:pt x="25" y="157"/>
                    <a:pt x="25" y="158"/>
                    <a:pt x="26" y="159"/>
                  </a:cubicBezTo>
                  <a:moveTo>
                    <a:pt x="47" y="238"/>
                  </a:moveTo>
                  <a:cubicBezTo>
                    <a:pt x="43" y="239"/>
                    <a:pt x="39" y="240"/>
                    <a:pt x="36" y="242"/>
                  </a:cubicBezTo>
                  <a:cubicBezTo>
                    <a:pt x="35" y="242"/>
                    <a:pt x="34" y="243"/>
                    <a:pt x="34" y="244"/>
                  </a:cubicBezTo>
                  <a:cubicBezTo>
                    <a:pt x="39" y="245"/>
                    <a:pt x="44" y="247"/>
                    <a:pt x="49" y="248"/>
                  </a:cubicBezTo>
                  <a:cubicBezTo>
                    <a:pt x="50" y="248"/>
                    <a:pt x="52" y="249"/>
                    <a:pt x="54" y="248"/>
                  </a:cubicBezTo>
                  <a:cubicBezTo>
                    <a:pt x="52" y="245"/>
                    <a:pt x="50" y="241"/>
                    <a:pt x="47" y="238"/>
                  </a:cubicBezTo>
                  <a:moveTo>
                    <a:pt x="118" y="330"/>
                  </a:moveTo>
                  <a:cubicBezTo>
                    <a:pt x="122" y="331"/>
                    <a:pt x="126" y="328"/>
                    <a:pt x="128" y="325"/>
                  </a:cubicBezTo>
                  <a:cubicBezTo>
                    <a:pt x="130" y="321"/>
                    <a:pt x="130" y="318"/>
                    <a:pt x="130" y="314"/>
                  </a:cubicBezTo>
                  <a:cubicBezTo>
                    <a:pt x="128" y="314"/>
                    <a:pt x="126" y="316"/>
                    <a:pt x="125" y="318"/>
                  </a:cubicBezTo>
                  <a:cubicBezTo>
                    <a:pt x="123" y="322"/>
                    <a:pt x="120" y="326"/>
                    <a:pt x="118" y="330"/>
                  </a:cubicBezTo>
                  <a:moveTo>
                    <a:pt x="114" y="284"/>
                  </a:moveTo>
                  <a:cubicBezTo>
                    <a:pt x="110" y="288"/>
                    <a:pt x="111" y="295"/>
                    <a:pt x="115" y="298"/>
                  </a:cubicBezTo>
                  <a:cubicBezTo>
                    <a:pt x="115" y="299"/>
                    <a:pt x="116" y="299"/>
                    <a:pt x="116" y="299"/>
                  </a:cubicBezTo>
                  <a:cubicBezTo>
                    <a:pt x="118" y="299"/>
                    <a:pt x="118" y="297"/>
                    <a:pt x="117" y="296"/>
                  </a:cubicBezTo>
                  <a:cubicBezTo>
                    <a:pt x="117" y="292"/>
                    <a:pt x="116" y="288"/>
                    <a:pt x="114" y="284"/>
                  </a:cubicBezTo>
                  <a:moveTo>
                    <a:pt x="31" y="191"/>
                  </a:moveTo>
                  <a:cubicBezTo>
                    <a:pt x="30" y="192"/>
                    <a:pt x="30" y="192"/>
                    <a:pt x="29" y="192"/>
                  </a:cubicBezTo>
                  <a:cubicBezTo>
                    <a:pt x="29" y="194"/>
                    <a:pt x="31" y="195"/>
                    <a:pt x="33" y="195"/>
                  </a:cubicBezTo>
                  <a:cubicBezTo>
                    <a:pt x="33" y="194"/>
                    <a:pt x="32" y="192"/>
                    <a:pt x="32" y="192"/>
                  </a:cubicBezTo>
                  <a:cubicBezTo>
                    <a:pt x="32" y="192"/>
                    <a:pt x="33" y="191"/>
                    <a:pt x="32" y="190"/>
                  </a:cubicBezTo>
                  <a:cubicBezTo>
                    <a:pt x="32" y="189"/>
                    <a:pt x="31" y="188"/>
                    <a:pt x="30" y="188"/>
                  </a:cubicBezTo>
                  <a:cubicBezTo>
                    <a:pt x="31" y="187"/>
                    <a:pt x="31" y="186"/>
                    <a:pt x="30" y="185"/>
                  </a:cubicBezTo>
                  <a:cubicBezTo>
                    <a:pt x="30" y="184"/>
                    <a:pt x="29" y="184"/>
                    <a:pt x="28" y="184"/>
                  </a:cubicBezTo>
                  <a:cubicBezTo>
                    <a:pt x="29" y="185"/>
                    <a:pt x="29" y="187"/>
                    <a:pt x="28" y="187"/>
                  </a:cubicBezTo>
                  <a:cubicBezTo>
                    <a:pt x="29" y="188"/>
                    <a:pt x="30" y="189"/>
                    <a:pt x="30" y="189"/>
                  </a:cubicBezTo>
                  <a:cubicBezTo>
                    <a:pt x="30" y="190"/>
                    <a:pt x="30" y="191"/>
                    <a:pt x="31" y="191"/>
                  </a:cubicBezTo>
                  <a:moveTo>
                    <a:pt x="31" y="199"/>
                  </a:moveTo>
                  <a:cubicBezTo>
                    <a:pt x="32" y="200"/>
                    <a:pt x="31" y="200"/>
                    <a:pt x="31" y="200"/>
                  </a:cubicBezTo>
                  <a:cubicBezTo>
                    <a:pt x="31" y="201"/>
                    <a:pt x="33" y="202"/>
                    <a:pt x="34" y="201"/>
                  </a:cubicBezTo>
                  <a:cubicBezTo>
                    <a:pt x="35" y="200"/>
                    <a:pt x="35" y="198"/>
                    <a:pt x="34" y="197"/>
                  </a:cubicBezTo>
                  <a:cubicBezTo>
                    <a:pt x="32" y="197"/>
                    <a:pt x="31" y="197"/>
                    <a:pt x="29" y="197"/>
                  </a:cubicBezTo>
                  <a:cubicBezTo>
                    <a:pt x="30" y="198"/>
                    <a:pt x="31" y="198"/>
                    <a:pt x="31" y="199"/>
                  </a:cubicBezTo>
                  <a:moveTo>
                    <a:pt x="35" y="206"/>
                  </a:moveTo>
                  <a:cubicBezTo>
                    <a:pt x="35" y="207"/>
                    <a:pt x="35" y="207"/>
                    <a:pt x="35" y="208"/>
                  </a:cubicBezTo>
                  <a:cubicBezTo>
                    <a:pt x="36" y="208"/>
                    <a:pt x="36" y="207"/>
                    <a:pt x="37" y="207"/>
                  </a:cubicBezTo>
                  <a:cubicBezTo>
                    <a:pt x="36" y="206"/>
                    <a:pt x="36" y="205"/>
                    <a:pt x="35" y="203"/>
                  </a:cubicBezTo>
                  <a:cubicBezTo>
                    <a:pt x="34" y="204"/>
                    <a:pt x="34" y="204"/>
                    <a:pt x="33" y="205"/>
                  </a:cubicBezTo>
                  <a:cubicBezTo>
                    <a:pt x="33" y="205"/>
                    <a:pt x="34" y="206"/>
                    <a:pt x="34" y="2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715410" y="3633737"/>
              <a:ext cx="188137" cy="442674"/>
            </a:xfrm>
            <a:custGeom>
              <a:avLst/>
              <a:gdLst>
                <a:gd name="T0" fmla="*/ 14 w 16"/>
                <a:gd name="T1" fmla="*/ 2 h 38"/>
                <a:gd name="T2" fmla="*/ 14 w 16"/>
                <a:gd name="T3" fmla="*/ 15 h 38"/>
                <a:gd name="T4" fmla="*/ 16 w 16"/>
                <a:gd name="T5" fmla="*/ 22 h 38"/>
                <a:gd name="T6" fmla="*/ 3 w 16"/>
                <a:gd name="T7" fmla="*/ 38 h 38"/>
                <a:gd name="T8" fmla="*/ 1 w 16"/>
                <a:gd name="T9" fmla="*/ 24 h 38"/>
                <a:gd name="T10" fmla="*/ 9 w 16"/>
                <a:gd name="T11" fmla="*/ 8 h 38"/>
                <a:gd name="T12" fmla="*/ 10 w 16"/>
                <a:gd name="T13" fmla="*/ 3 h 38"/>
                <a:gd name="T14" fmla="*/ 14 w 16"/>
                <a:gd name="T15" fmla="*/ 2 h 38"/>
                <a:gd name="T16" fmla="*/ 12 w 16"/>
                <a:gd name="T17" fmla="*/ 21 h 38"/>
                <a:gd name="T18" fmla="*/ 12 w 16"/>
                <a:gd name="T19" fmla="*/ 16 h 38"/>
                <a:gd name="T20" fmla="*/ 11 w 16"/>
                <a:gd name="T21" fmla="*/ 14 h 38"/>
                <a:gd name="T22" fmla="*/ 5 w 16"/>
                <a:gd name="T23" fmla="*/ 33 h 38"/>
                <a:gd name="T24" fmla="*/ 9 w 16"/>
                <a:gd name="T25" fmla="*/ 32 h 38"/>
                <a:gd name="T26" fmla="*/ 12 w 16"/>
                <a:gd name="T27" fmla="*/ 2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8">
                  <a:moveTo>
                    <a:pt x="14" y="2"/>
                  </a:moveTo>
                  <a:cubicBezTo>
                    <a:pt x="16" y="6"/>
                    <a:pt x="14" y="11"/>
                    <a:pt x="14" y="15"/>
                  </a:cubicBezTo>
                  <a:cubicBezTo>
                    <a:pt x="15" y="18"/>
                    <a:pt x="15" y="20"/>
                    <a:pt x="16" y="22"/>
                  </a:cubicBezTo>
                  <a:cubicBezTo>
                    <a:pt x="16" y="30"/>
                    <a:pt x="10" y="37"/>
                    <a:pt x="3" y="38"/>
                  </a:cubicBezTo>
                  <a:cubicBezTo>
                    <a:pt x="3" y="33"/>
                    <a:pt x="0" y="29"/>
                    <a:pt x="1" y="24"/>
                  </a:cubicBezTo>
                  <a:cubicBezTo>
                    <a:pt x="2" y="18"/>
                    <a:pt x="8" y="14"/>
                    <a:pt x="9" y="8"/>
                  </a:cubicBezTo>
                  <a:cubicBezTo>
                    <a:pt x="10" y="6"/>
                    <a:pt x="9" y="5"/>
                    <a:pt x="10" y="3"/>
                  </a:cubicBezTo>
                  <a:cubicBezTo>
                    <a:pt x="11" y="2"/>
                    <a:pt x="13" y="0"/>
                    <a:pt x="14" y="2"/>
                  </a:cubicBezTo>
                  <a:moveTo>
                    <a:pt x="12" y="21"/>
                  </a:moveTo>
                  <a:cubicBezTo>
                    <a:pt x="12" y="20"/>
                    <a:pt x="12" y="18"/>
                    <a:pt x="12" y="16"/>
                  </a:cubicBezTo>
                  <a:cubicBezTo>
                    <a:pt x="12" y="15"/>
                    <a:pt x="12" y="14"/>
                    <a:pt x="11" y="14"/>
                  </a:cubicBezTo>
                  <a:cubicBezTo>
                    <a:pt x="6" y="19"/>
                    <a:pt x="3" y="26"/>
                    <a:pt x="5" y="33"/>
                  </a:cubicBezTo>
                  <a:cubicBezTo>
                    <a:pt x="6" y="33"/>
                    <a:pt x="8" y="33"/>
                    <a:pt x="9" y="32"/>
                  </a:cubicBezTo>
                  <a:cubicBezTo>
                    <a:pt x="12" y="29"/>
                    <a:pt x="12" y="25"/>
                    <a:pt x="12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7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7970893" y="2225147"/>
            <a:ext cx="911750" cy="2418772"/>
          </a:xfrm>
          <a:custGeom>
            <a:avLst/>
            <a:gdLst>
              <a:gd name="T0" fmla="*/ 38 w 115"/>
              <a:gd name="T1" fmla="*/ 277 h 304"/>
              <a:gd name="T2" fmla="*/ 30 w 115"/>
              <a:gd name="T3" fmla="*/ 304 h 304"/>
              <a:gd name="T4" fmla="*/ 2 w 115"/>
              <a:gd name="T5" fmla="*/ 286 h 304"/>
              <a:gd name="T6" fmla="*/ 21 w 115"/>
              <a:gd name="T7" fmla="*/ 268 h 304"/>
              <a:gd name="T8" fmla="*/ 37 w 115"/>
              <a:gd name="T9" fmla="*/ 271 h 304"/>
              <a:gd name="T10" fmla="*/ 60 w 115"/>
              <a:gd name="T11" fmla="*/ 220 h 304"/>
              <a:gd name="T12" fmla="*/ 68 w 115"/>
              <a:gd name="T13" fmla="*/ 227 h 304"/>
              <a:gd name="T14" fmla="*/ 85 w 115"/>
              <a:gd name="T15" fmla="*/ 191 h 304"/>
              <a:gd name="T16" fmla="*/ 90 w 115"/>
              <a:gd name="T17" fmla="*/ 148 h 304"/>
              <a:gd name="T18" fmla="*/ 64 w 115"/>
              <a:gd name="T19" fmla="*/ 125 h 304"/>
              <a:gd name="T20" fmla="*/ 82 w 115"/>
              <a:gd name="T21" fmla="*/ 97 h 304"/>
              <a:gd name="T22" fmla="*/ 53 w 115"/>
              <a:gd name="T23" fmla="*/ 85 h 304"/>
              <a:gd name="T24" fmla="*/ 60 w 115"/>
              <a:gd name="T25" fmla="*/ 80 h 304"/>
              <a:gd name="T26" fmla="*/ 56 w 115"/>
              <a:gd name="T27" fmla="*/ 43 h 304"/>
              <a:gd name="T28" fmla="*/ 22 w 115"/>
              <a:gd name="T29" fmla="*/ 15 h 304"/>
              <a:gd name="T30" fmla="*/ 29 w 115"/>
              <a:gd name="T31" fmla="*/ 5 h 304"/>
              <a:gd name="T32" fmla="*/ 50 w 115"/>
              <a:gd name="T33" fmla="*/ 20 h 304"/>
              <a:gd name="T34" fmla="*/ 77 w 115"/>
              <a:gd name="T35" fmla="*/ 23 h 304"/>
              <a:gd name="T36" fmla="*/ 74 w 115"/>
              <a:gd name="T37" fmla="*/ 58 h 304"/>
              <a:gd name="T38" fmla="*/ 110 w 115"/>
              <a:gd name="T39" fmla="*/ 81 h 304"/>
              <a:gd name="T40" fmla="*/ 97 w 115"/>
              <a:gd name="T41" fmla="*/ 142 h 304"/>
              <a:gd name="T42" fmla="*/ 96 w 115"/>
              <a:gd name="T43" fmla="*/ 178 h 304"/>
              <a:gd name="T44" fmla="*/ 87 w 115"/>
              <a:gd name="T45" fmla="*/ 208 h 304"/>
              <a:gd name="T46" fmla="*/ 77 w 115"/>
              <a:gd name="T47" fmla="*/ 229 h 304"/>
              <a:gd name="T48" fmla="*/ 88 w 115"/>
              <a:gd name="T49" fmla="*/ 261 h 304"/>
              <a:gd name="T50" fmla="*/ 103 w 115"/>
              <a:gd name="T51" fmla="*/ 113 h 304"/>
              <a:gd name="T52" fmla="*/ 101 w 115"/>
              <a:gd name="T53" fmla="*/ 97 h 304"/>
              <a:gd name="T54" fmla="*/ 86 w 115"/>
              <a:gd name="T55" fmla="*/ 186 h 304"/>
              <a:gd name="T56" fmla="*/ 72 w 115"/>
              <a:gd name="T57" fmla="*/ 171 h 304"/>
              <a:gd name="T58" fmla="*/ 86 w 115"/>
              <a:gd name="T59" fmla="*/ 186 h 304"/>
              <a:gd name="T60" fmla="*/ 59 w 115"/>
              <a:gd name="T61" fmla="*/ 85 h 304"/>
              <a:gd name="T62" fmla="*/ 68 w 115"/>
              <a:gd name="T63" fmla="*/ 90 h 304"/>
              <a:gd name="T64" fmla="*/ 81 w 115"/>
              <a:gd name="T65" fmla="*/ 87 h 304"/>
              <a:gd name="T66" fmla="*/ 67 w 115"/>
              <a:gd name="T67" fmla="*/ 79 h 304"/>
              <a:gd name="T68" fmla="*/ 53 w 115"/>
              <a:gd name="T69" fmla="*/ 32 h 304"/>
              <a:gd name="T70" fmla="*/ 42 w 115"/>
              <a:gd name="T71" fmla="*/ 23 h 304"/>
              <a:gd name="T72" fmla="*/ 29 w 115"/>
              <a:gd name="T73" fmla="*/ 23 h 304"/>
              <a:gd name="T74" fmla="*/ 92 w 115"/>
              <a:gd name="T75" fmla="*/ 143 h 304"/>
              <a:gd name="T76" fmla="*/ 86 w 115"/>
              <a:gd name="T77" fmla="*/ 127 h 304"/>
              <a:gd name="T78" fmla="*/ 73 w 115"/>
              <a:gd name="T79" fmla="*/ 126 h 304"/>
              <a:gd name="T80" fmla="*/ 82 w 115"/>
              <a:gd name="T81" fmla="*/ 218 h 304"/>
              <a:gd name="T82" fmla="*/ 86 w 115"/>
              <a:gd name="T83" fmla="*/ 219 h 304"/>
              <a:gd name="T84" fmla="*/ 93 w 115"/>
              <a:gd name="T85" fmla="*/ 209 h 304"/>
              <a:gd name="T86" fmla="*/ 95 w 115"/>
              <a:gd name="T87" fmla="*/ 172 h 304"/>
              <a:gd name="T88" fmla="*/ 106 w 115"/>
              <a:gd name="T89" fmla="*/ 154 h 304"/>
              <a:gd name="T90" fmla="*/ 71 w 115"/>
              <a:gd name="T91" fmla="*/ 54 h 304"/>
              <a:gd name="T92" fmla="*/ 77 w 115"/>
              <a:gd name="T93" fmla="*/ 34 h 304"/>
              <a:gd name="T94" fmla="*/ 68 w 115"/>
              <a:gd name="T95" fmla="*/ 48 h 304"/>
              <a:gd name="T96" fmla="*/ 24 w 115"/>
              <a:gd name="T97" fmla="*/ 299 h 304"/>
              <a:gd name="T98" fmla="*/ 37 w 115"/>
              <a:gd name="T99" fmla="*/ 296 h 304"/>
              <a:gd name="T100" fmla="*/ 18 w 115"/>
              <a:gd name="T101" fmla="*/ 295 h 304"/>
              <a:gd name="T102" fmla="*/ 56 w 115"/>
              <a:gd name="T103" fmla="*/ 265 h 304"/>
              <a:gd name="T104" fmla="*/ 74 w 115"/>
              <a:gd name="T105" fmla="*/ 266 h 304"/>
              <a:gd name="T106" fmla="*/ 64 w 115"/>
              <a:gd name="T107" fmla="*/ 241 h 304"/>
              <a:gd name="T108" fmla="*/ 58 w 115"/>
              <a:gd name="T109" fmla="*/ 242 h 304"/>
              <a:gd name="T110" fmla="*/ 34 w 115"/>
              <a:gd name="T111" fmla="*/ 276 h 304"/>
              <a:gd name="T112" fmla="*/ 29 w 115"/>
              <a:gd name="T113" fmla="*/ 265 h 304"/>
              <a:gd name="T114" fmla="*/ 24 w 115"/>
              <a:gd name="T115" fmla="*/ 273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" h="304">
                <a:moveTo>
                  <a:pt x="82" y="268"/>
                </a:moveTo>
                <a:cubicBezTo>
                  <a:pt x="72" y="271"/>
                  <a:pt x="62" y="274"/>
                  <a:pt x="52" y="271"/>
                </a:cubicBezTo>
                <a:cubicBezTo>
                  <a:pt x="47" y="269"/>
                  <a:pt x="42" y="273"/>
                  <a:pt x="38" y="277"/>
                </a:cubicBezTo>
                <a:cubicBezTo>
                  <a:pt x="35" y="281"/>
                  <a:pt x="31" y="286"/>
                  <a:pt x="26" y="286"/>
                </a:cubicBezTo>
                <a:cubicBezTo>
                  <a:pt x="31" y="291"/>
                  <a:pt x="38" y="293"/>
                  <a:pt x="45" y="293"/>
                </a:cubicBezTo>
                <a:cubicBezTo>
                  <a:pt x="43" y="300"/>
                  <a:pt x="37" y="304"/>
                  <a:pt x="30" y="304"/>
                </a:cubicBezTo>
                <a:cubicBezTo>
                  <a:pt x="24" y="304"/>
                  <a:pt x="18" y="300"/>
                  <a:pt x="15" y="294"/>
                </a:cubicBezTo>
                <a:cubicBezTo>
                  <a:pt x="13" y="297"/>
                  <a:pt x="8" y="298"/>
                  <a:pt x="5" y="296"/>
                </a:cubicBezTo>
                <a:cubicBezTo>
                  <a:pt x="1" y="294"/>
                  <a:pt x="0" y="290"/>
                  <a:pt x="2" y="286"/>
                </a:cubicBezTo>
                <a:cubicBezTo>
                  <a:pt x="4" y="283"/>
                  <a:pt x="10" y="283"/>
                  <a:pt x="12" y="286"/>
                </a:cubicBezTo>
                <a:cubicBezTo>
                  <a:pt x="17" y="286"/>
                  <a:pt x="23" y="284"/>
                  <a:pt x="27" y="281"/>
                </a:cubicBezTo>
                <a:cubicBezTo>
                  <a:pt x="22" y="281"/>
                  <a:pt x="20" y="274"/>
                  <a:pt x="21" y="268"/>
                </a:cubicBezTo>
                <a:cubicBezTo>
                  <a:pt x="23" y="263"/>
                  <a:pt x="26" y="258"/>
                  <a:pt x="25" y="253"/>
                </a:cubicBezTo>
                <a:cubicBezTo>
                  <a:pt x="26" y="253"/>
                  <a:pt x="28" y="253"/>
                  <a:pt x="29" y="253"/>
                </a:cubicBezTo>
                <a:cubicBezTo>
                  <a:pt x="30" y="259"/>
                  <a:pt x="33" y="266"/>
                  <a:pt x="37" y="271"/>
                </a:cubicBezTo>
                <a:cubicBezTo>
                  <a:pt x="45" y="265"/>
                  <a:pt x="52" y="258"/>
                  <a:pt x="60" y="251"/>
                </a:cubicBezTo>
                <a:cubicBezTo>
                  <a:pt x="56" y="249"/>
                  <a:pt x="54" y="244"/>
                  <a:pt x="54" y="239"/>
                </a:cubicBezTo>
                <a:cubicBezTo>
                  <a:pt x="55" y="232"/>
                  <a:pt x="61" y="226"/>
                  <a:pt x="60" y="220"/>
                </a:cubicBezTo>
                <a:cubicBezTo>
                  <a:pt x="59" y="218"/>
                  <a:pt x="58" y="216"/>
                  <a:pt x="58" y="214"/>
                </a:cubicBezTo>
                <a:cubicBezTo>
                  <a:pt x="58" y="212"/>
                  <a:pt x="61" y="210"/>
                  <a:pt x="62" y="212"/>
                </a:cubicBezTo>
                <a:cubicBezTo>
                  <a:pt x="64" y="217"/>
                  <a:pt x="66" y="222"/>
                  <a:pt x="68" y="227"/>
                </a:cubicBezTo>
                <a:cubicBezTo>
                  <a:pt x="68" y="229"/>
                  <a:pt x="70" y="231"/>
                  <a:pt x="72" y="230"/>
                </a:cubicBezTo>
                <a:cubicBezTo>
                  <a:pt x="73" y="229"/>
                  <a:pt x="73" y="229"/>
                  <a:pt x="73" y="228"/>
                </a:cubicBezTo>
                <a:cubicBezTo>
                  <a:pt x="77" y="216"/>
                  <a:pt x="81" y="203"/>
                  <a:pt x="85" y="191"/>
                </a:cubicBezTo>
                <a:cubicBezTo>
                  <a:pt x="74" y="188"/>
                  <a:pt x="64" y="179"/>
                  <a:pt x="61" y="167"/>
                </a:cubicBezTo>
                <a:cubicBezTo>
                  <a:pt x="70" y="167"/>
                  <a:pt x="78" y="168"/>
                  <a:pt x="87" y="170"/>
                </a:cubicBezTo>
                <a:cubicBezTo>
                  <a:pt x="89" y="163"/>
                  <a:pt x="90" y="156"/>
                  <a:pt x="90" y="148"/>
                </a:cubicBezTo>
                <a:cubicBezTo>
                  <a:pt x="86" y="149"/>
                  <a:pt x="79" y="147"/>
                  <a:pt x="80" y="143"/>
                </a:cubicBezTo>
                <a:cubicBezTo>
                  <a:pt x="80" y="137"/>
                  <a:pt x="76" y="131"/>
                  <a:pt x="70" y="128"/>
                </a:cubicBezTo>
                <a:cubicBezTo>
                  <a:pt x="68" y="127"/>
                  <a:pt x="66" y="127"/>
                  <a:pt x="64" y="125"/>
                </a:cubicBezTo>
                <a:cubicBezTo>
                  <a:pt x="63" y="124"/>
                  <a:pt x="62" y="121"/>
                  <a:pt x="63" y="119"/>
                </a:cubicBezTo>
                <a:cubicBezTo>
                  <a:pt x="71" y="119"/>
                  <a:pt x="79" y="121"/>
                  <a:pt x="87" y="123"/>
                </a:cubicBezTo>
                <a:cubicBezTo>
                  <a:pt x="86" y="115"/>
                  <a:pt x="85" y="106"/>
                  <a:pt x="82" y="97"/>
                </a:cubicBezTo>
                <a:cubicBezTo>
                  <a:pt x="82" y="95"/>
                  <a:pt x="80" y="93"/>
                  <a:pt x="78" y="94"/>
                </a:cubicBezTo>
                <a:cubicBezTo>
                  <a:pt x="74" y="97"/>
                  <a:pt x="69" y="96"/>
                  <a:pt x="64" y="94"/>
                </a:cubicBezTo>
                <a:cubicBezTo>
                  <a:pt x="60" y="92"/>
                  <a:pt x="56" y="88"/>
                  <a:pt x="53" y="85"/>
                </a:cubicBezTo>
                <a:cubicBezTo>
                  <a:pt x="52" y="83"/>
                  <a:pt x="50" y="81"/>
                  <a:pt x="50" y="79"/>
                </a:cubicBezTo>
                <a:cubicBezTo>
                  <a:pt x="51" y="77"/>
                  <a:pt x="55" y="76"/>
                  <a:pt x="55" y="78"/>
                </a:cubicBezTo>
                <a:cubicBezTo>
                  <a:pt x="55" y="80"/>
                  <a:pt x="58" y="81"/>
                  <a:pt x="60" y="80"/>
                </a:cubicBezTo>
                <a:cubicBezTo>
                  <a:pt x="62" y="79"/>
                  <a:pt x="63" y="77"/>
                  <a:pt x="64" y="76"/>
                </a:cubicBezTo>
                <a:cubicBezTo>
                  <a:pt x="68" y="73"/>
                  <a:pt x="73" y="73"/>
                  <a:pt x="77" y="75"/>
                </a:cubicBezTo>
                <a:cubicBezTo>
                  <a:pt x="70" y="64"/>
                  <a:pt x="63" y="54"/>
                  <a:pt x="56" y="43"/>
                </a:cubicBezTo>
                <a:cubicBezTo>
                  <a:pt x="55" y="42"/>
                  <a:pt x="55" y="42"/>
                  <a:pt x="54" y="41"/>
                </a:cubicBezTo>
                <a:cubicBezTo>
                  <a:pt x="53" y="40"/>
                  <a:pt x="51" y="40"/>
                  <a:pt x="49" y="40"/>
                </a:cubicBezTo>
                <a:cubicBezTo>
                  <a:pt x="36" y="39"/>
                  <a:pt x="25" y="28"/>
                  <a:pt x="22" y="15"/>
                </a:cubicBezTo>
                <a:cubicBezTo>
                  <a:pt x="30" y="17"/>
                  <a:pt x="37" y="18"/>
                  <a:pt x="44" y="19"/>
                </a:cubicBezTo>
                <a:cubicBezTo>
                  <a:pt x="42" y="15"/>
                  <a:pt x="38" y="12"/>
                  <a:pt x="34" y="11"/>
                </a:cubicBezTo>
                <a:cubicBezTo>
                  <a:pt x="31" y="11"/>
                  <a:pt x="29" y="8"/>
                  <a:pt x="29" y="5"/>
                </a:cubicBezTo>
                <a:cubicBezTo>
                  <a:pt x="30" y="2"/>
                  <a:pt x="33" y="0"/>
                  <a:pt x="36" y="1"/>
                </a:cubicBezTo>
                <a:cubicBezTo>
                  <a:pt x="39" y="1"/>
                  <a:pt x="40" y="4"/>
                  <a:pt x="42" y="6"/>
                </a:cubicBezTo>
                <a:cubicBezTo>
                  <a:pt x="45" y="11"/>
                  <a:pt x="47" y="15"/>
                  <a:pt x="50" y="20"/>
                </a:cubicBezTo>
                <a:cubicBezTo>
                  <a:pt x="55" y="27"/>
                  <a:pt x="60" y="35"/>
                  <a:pt x="63" y="44"/>
                </a:cubicBezTo>
                <a:cubicBezTo>
                  <a:pt x="68" y="40"/>
                  <a:pt x="73" y="35"/>
                  <a:pt x="75" y="28"/>
                </a:cubicBezTo>
                <a:cubicBezTo>
                  <a:pt x="75" y="26"/>
                  <a:pt x="76" y="24"/>
                  <a:pt x="77" y="23"/>
                </a:cubicBezTo>
                <a:cubicBezTo>
                  <a:pt x="78" y="21"/>
                  <a:pt x="80" y="20"/>
                  <a:pt x="82" y="20"/>
                </a:cubicBezTo>
                <a:cubicBezTo>
                  <a:pt x="81" y="27"/>
                  <a:pt x="82" y="34"/>
                  <a:pt x="82" y="40"/>
                </a:cubicBezTo>
                <a:cubicBezTo>
                  <a:pt x="82" y="47"/>
                  <a:pt x="80" y="54"/>
                  <a:pt x="74" y="58"/>
                </a:cubicBezTo>
                <a:cubicBezTo>
                  <a:pt x="75" y="67"/>
                  <a:pt x="80" y="75"/>
                  <a:pt x="87" y="81"/>
                </a:cubicBezTo>
                <a:cubicBezTo>
                  <a:pt x="85" y="91"/>
                  <a:pt x="86" y="101"/>
                  <a:pt x="90" y="110"/>
                </a:cubicBezTo>
                <a:cubicBezTo>
                  <a:pt x="95" y="99"/>
                  <a:pt x="101" y="89"/>
                  <a:pt x="110" y="81"/>
                </a:cubicBezTo>
                <a:cubicBezTo>
                  <a:pt x="111" y="90"/>
                  <a:pt x="111" y="99"/>
                  <a:pt x="109" y="107"/>
                </a:cubicBezTo>
                <a:cubicBezTo>
                  <a:pt x="107" y="115"/>
                  <a:pt x="101" y="123"/>
                  <a:pt x="92" y="125"/>
                </a:cubicBezTo>
                <a:cubicBezTo>
                  <a:pt x="97" y="129"/>
                  <a:pt x="98" y="136"/>
                  <a:pt x="97" y="142"/>
                </a:cubicBezTo>
                <a:cubicBezTo>
                  <a:pt x="96" y="149"/>
                  <a:pt x="93" y="155"/>
                  <a:pt x="93" y="161"/>
                </a:cubicBezTo>
                <a:cubicBezTo>
                  <a:pt x="99" y="154"/>
                  <a:pt x="107" y="149"/>
                  <a:pt x="115" y="146"/>
                </a:cubicBezTo>
                <a:cubicBezTo>
                  <a:pt x="115" y="159"/>
                  <a:pt x="107" y="172"/>
                  <a:pt x="96" y="178"/>
                </a:cubicBezTo>
                <a:cubicBezTo>
                  <a:pt x="94" y="179"/>
                  <a:pt x="94" y="181"/>
                  <a:pt x="93" y="182"/>
                </a:cubicBezTo>
                <a:cubicBezTo>
                  <a:pt x="90" y="190"/>
                  <a:pt x="87" y="199"/>
                  <a:pt x="84" y="207"/>
                </a:cubicBezTo>
                <a:cubicBezTo>
                  <a:pt x="84" y="208"/>
                  <a:pt x="86" y="208"/>
                  <a:pt x="87" y="208"/>
                </a:cubicBezTo>
                <a:cubicBezTo>
                  <a:pt x="95" y="204"/>
                  <a:pt x="102" y="201"/>
                  <a:pt x="110" y="198"/>
                </a:cubicBezTo>
                <a:cubicBezTo>
                  <a:pt x="110" y="209"/>
                  <a:pt x="102" y="218"/>
                  <a:pt x="92" y="222"/>
                </a:cubicBezTo>
                <a:cubicBezTo>
                  <a:pt x="86" y="223"/>
                  <a:pt x="79" y="224"/>
                  <a:pt x="77" y="229"/>
                </a:cubicBezTo>
                <a:cubicBezTo>
                  <a:pt x="73" y="241"/>
                  <a:pt x="66" y="251"/>
                  <a:pt x="57" y="259"/>
                </a:cubicBezTo>
                <a:cubicBezTo>
                  <a:pt x="58" y="261"/>
                  <a:pt x="61" y="260"/>
                  <a:pt x="63" y="259"/>
                </a:cubicBezTo>
                <a:cubicBezTo>
                  <a:pt x="71" y="256"/>
                  <a:pt x="80" y="259"/>
                  <a:pt x="88" y="261"/>
                </a:cubicBezTo>
                <a:cubicBezTo>
                  <a:pt x="89" y="264"/>
                  <a:pt x="85" y="266"/>
                  <a:pt x="82" y="268"/>
                </a:cubicBezTo>
                <a:moveTo>
                  <a:pt x="95" y="118"/>
                </a:moveTo>
                <a:cubicBezTo>
                  <a:pt x="98" y="119"/>
                  <a:pt x="102" y="116"/>
                  <a:pt x="103" y="113"/>
                </a:cubicBezTo>
                <a:cubicBezTo>
                  <a:pt x="105" y="109"/>
                  <a:pt x="105" y="106"/>
                  <a:pt x="105" y="102"/>
                </a:cubicBezTo>
                <a:cubicBezTo>
                  <a:pt x="105" y="99"/>
                  <a:pt x="106" y="96"/>
                  <a:pt x="107" y="93"/>
                </a:cubicBezTo>
                <a:cubicBezTo>
                  <a:pt x="104" y="93"/>
                  <a:pt x="103" y="95"/>
                  <a:pt x="101" y="97"/>
                </a:cubicBezTo>
                <a:cubicBezTo>
                  <a:pt x="99" y="100"/>
                  <a:pt x="97" y="103"/>
                  <a:pt x="95" y="107"/>
                </a:cubicBezTo>
                <a:cubicBezTo>
                  <a:pt x="94" y="110"/>
                  <a:pt x="93" y="115"/>
                  <a:pt x="95" y="118"/>
                </a:cubicBezTo>
                <a:moveTo>
                  <a:pt x="86" y="186"/>
                </a:moveTo>
                <a:cubicBezTo>
                  <a:pt x="85" y="182"/>
                  <a:pt x="88" y="179"/>
                  <a:pt x="87" y="176"/>
                </a:cubicBezTo>
                <a:cubicBezTo>
                  <a:pt x="86" y="173"/>
                  <a:pt x="83" y="173"/>
                  <a:pt x="80" y="172"/>
                </a:cubicBezTo>
                <a:cubicBezTo>
                  <a:pt x="78" y="172"/>
                  <a:pt x="75" y="172"/>
                  <a:pt x="72" y="171"/>
                </a:cubicBezTo>
                <a:cubicBezTo>
                  <a:pt x="70" y="171"/>
                  <a:pt x="67" y="171"/>
                  <a:pt x="67" y="173"/>
                </a:cubicBezTo>
                <a:cubicBezTo>
                  <a:pt x="68" y="174"/>
                  <a:pt x="70" y="176"/>
                  <a:pt x="72" y="178"/>
                </a:cubicBezTo>
                <a:cubicBezTo>
                  <a:pt x="76" y="182"/>
                  <a:pt x="80" y="187"/>
                  <a:pt x="86" y="186"/>
                </a:cubicBezTo>
                <a:moveTo>
                  <a:pt x="67" y="79"/>
                </a:moveTo>
                <a:cubicBezTo>
                  <a:pt x="65" y="80"/>
                  <a:pt x="63" y="82"/>
                  <a:pt x="61" y="83"/>
                </a:cubicBezTo>
                <a:cubicBezTo>
                  <a:pt x="60" y="83"/>
                  <a:pt x="59" y="84"/>
                  <a:pt x="59" y="85"/>
                </a:cubicBezTo>
                <a:cubicBezTo>
                  <a:pt x="60" y="86"/>
                  <a:pt x="61" y="86"/>
                  <a:pt x="62" y="87"/>
                </a:cubicBezTo>
                <a:cubicBezTo>
                  <a:pt x="63" y="87"/>
                  <a:pt x="63" y="88"/>
                  <a:pt x="63" y="88"/>
                </a:cubicBezTo>
                <a:cubicBezTo>
                  <a:pt x="64" y="90"/>
                  <a:pt x="66" y="90"/>
                  <a:pt x="68" y="90"/>
                </a:cubicBezTo>
                <a:cubicBezTo>
                  <a:pt x="71" y="90"/>
                  <a:pt x="74" y="90"/>
                  <a:pt x="77" y="90"/>
                </a:cubicBezTo>
                <a:cubicBezTo>
                  <a:pt x="78" y="90"/>
                  <a:pt x="79" y="90"/>
                  <a:pt x="80" y="89"/>
                </a:cubicBezTo>
                <a:cubicBezTo>
                  <a:pt x="81" y="89"/>
                  <a:pt x="82" y="88"/>
                  <a:pt x="81" y="87"/>
                </a:cubicBezTo>
                <a:cubicBezTo>
                  <a:pt x="81" y="86"/>
                  <a:pt x="79" y="86"/>
                  <a:pt x="79" y="87"/>
                </a:cubicBezTo>
                <a:cubicBezTo>
                  <a:pt x="76" y="84"/>
                  <a:pt x="76" y="79"/>
                  <a:pt x="72" y="78"/>
                </a:cubicBezTo>
                <a:cubicBezTo>
                  <a:pt x="70" y="77"/>
                  <a:pt x="68" y="78"/>
                  <a:pt x="67" y="79"/>
                </a:cubicBezTo>
                <a:moveTo>
                  <a:pt x="40" y="34"/>
                </a:moveTo>
                <a:cubicBezTo>
                  <a:pt x="44" y="35"/>
                  <a:pt x="48" y="35"/>
                  <a:pt x="52" y="34"/>
                </a:cubicBezTo>
                <a:cubicBezTo>
                  <a:pt x="52" y="33"/>
                  <a:pt x="52" y="32"/>
                  <a:pt x="53" y="32"/>
                </a:cubicBezTo>
                <a:cubicBezTo>
                  <a:pt x="51" y="32"/>
                  <a:pt x="49" y="30"/>
                  <a:pt x="48" y="28"/>
                </a:cubicBezTo>
                <a:cubicBezTo>
                  <a:pt x="47" y="26"/>
                  <a:pt x="46" y="24"/>
                  <a:pt x="44" y="23"/>
                </a:cubicBezTo>
                <a:cubicBezTo>
                  <a:pt x="43" y="23"/>
                  <a:pt x="43" y="23"/>
                  <a:pt x="42" y="23"/>
                </a:cubicBezTo>
                <a:cubicBezTo>
                  <a:pt x="38" y="22"/>
                  <a:pt x="34" y="21"/>
                  <a:pt x="31" y="21"/>
                </a:cubicBezTo>
                <a:cubicBezTo>
                  <a:pt x="30" y="21"/>
                  <a:pt x="29" y="21"/>
                  <a:pt x="29" y="21"/>
                </a:cubicBezTo>
                <a:cubicBezTo>
                  <a:pt x="28" y="21"/>
                  <a:pt x="28" y="22"/>
                  <a:pt x="29" y="23"/>
                </a:cubicBezTo>
                <a:cubicBezTo>
                  <a:pt x="33" y="26"/>
                  <a:pt x="37" y="30"/>
                  <a:pt x="40" y="34"/>
                </a:cubicBezTo>
                <a:moveTo>
                  <a:pt x="83" y="142"/>
                </a:moveTo>
                <a:cubicBezTo>
                  <a:pt x="85" y="144"/>
                  <a:pt x="89" y="144"/>
                  <a:pt x="92" y="143"/>
                </a:cubicBezTo>
                <a:cubicBezTo>
                  <a:pt x="90" y="142"/>
                  <a:pt x="90" y="140"/>
                  <a:pt x="90" y="139"/>
                </a:cubicBezTo>
                <a:cubicBezTo>
                  <a:pt x="89" y="136"/>
                  <a:pt x="89" y="133"/>
                  <a:pt x="88" y="131"/>
                </a:cubicBezTo>
                <a:cubicBezTo>
                  <a:pt x="88" y="129"/>
                  <a:pt x="88" y="127"/>
                  <a:pt x="86" y="127"/>
                </a:cubicBezTo>
                <a:cubicBezTo>
                  <a:pt x="85" y="126"/>
                  <a:pt x="84" y="126"/>
                  <a:pt x="83" y="126"/>
                </a:cubicBezTo>
                <a:cubicBezTo>
                  <a:pt x="79" y="126"/>
                  <a:pt x="75" y="123"/>
                  <a:pt x="72" y="123"/>
                </a:cubicBezTo>
                <a:cubicBezTo>
                  <a:pt x="71" y="124"/>
                  <a:pt x="72" y="126"/>
                  <a:pt x="73" y="126"/>
                </a:cubicBezTo>
                <a:cubicBezTo>
                  <a:pt x="74" y="127"/>
                  <a:pt x="75" y="127"/>
                  <a:pt x="77" y="128"/>
                </a:cubicBezTo>
                <a:cubicBezTo>
                  <a:pt x="82" y="130"/>
                  <a:pt x="84" y="136"/>
                  <a:pt x="83" y="142"/>
                </a:cubicBezTo>
                <a:moveTo>
                  <a:pt x="82" y="218"/>
                </a:moveTo>
                <a:cubicBezTo>
                  <a:pt x="82" y="218"/>
                  <a:pt x="81" y="219"/>
                  <a:pt x="80" y="219"/>
                </a:cubicBezTo>
                <a:cubicBezTo>
                  <a:pt x="81" y="220"/>
                  <a:pt x="81" y="220"/>
                  <a:pt x="82" y="220"/>
                </a:cubicBezTo>
                <a:cubicBezTo>
                  <a:pt x="83" y="219"/>
                  <a:pt x="84" y="219"/>
                  <a:pt x="86" y="219"/>
                </a:cubicBezTo>
                <a:cubicBezTo>
                  <a:pt x="94" y="218"/>
                  <a:pt x="102" y="214"/>
                  <a:pt x="104" y="206"/>
                </a:cubicBezTo>
                <a:cubicBezTo>
                  <a:pt x="103" y="206"/>
                  <a:pt x="102" y="206"/>
                  <a:pt x="101" y="206"/>
                </a:cubicBezTo>
                <a:cubicBezTo>
                  <a:pt x="98" y="207"/>
                  <a:pt x="96" y="208"/>
                  <a:pt x="93" y="209"/>
                </a:cubicBezTo>
                <a:cubicBezTo>
                  <a:pt x="89" y="211"/>
                  <a:pt x="83" y="213"/>
                  <a:pt x="82" y="218"/>
                </a:cubicBezTo>
                <a:moveTo>
                  <a:pt x="96" y="168"/>
                </a:moveTo>
                <a:cubicBezTo>
                  <a:pt x="96" y="170"/>
                  <a:pt x="96" y="172"/>
                  <a:pt x="95" y="172"/>
                </a:cubicBezTo>
                <a:cubicBezTo>
                  <a:pt x="96" y="174"/>
                  <a:pt x="98" y="173"/>
                  <a:pt x="99" y="172"/>
                </a:cubicBezTo>
                <a:cubicBezTo>
                  <a:pt x="105" y="168"/>
                  <a:pt x="109" y="161"/>
                  <a:pt x="110" y="153"/>
                </a:cubicBezTo>
                <a:cubicBezTo>
                  <a:pt x="108" y="153"/>
                  <a:pt x="107" y="154"/>
                  <a:pt x="106" y="154"/>
                </a:cubicBezTo>
                <a:cubicBezTo>
                  <a:pt x="103" y="156"/>
                  <a:pt x="101" y="158"/>
                  <a:pt x="99" y="161"/>
                </a:cubicBezTo>
                <a:cubicBezTo>
                  <a:pt x="97" y="163"/>
                  <a:pt x="96" y="166"/>
                  <a:pt x="96" y="168"/>
                </a:cubicBezTo>
                <a:moveTo>
                  <a:pt x="71" y="54"/>
                </a:moveTo>
                <a:cubicBezTo>
                  <a:pt x="71" y="55"/>
                  <a:pt x="72" y="55"/>
                  <a:pt x="73" y="55"/>
                </a:cubicBezTo>
                <a:cubicBezTo>
                  <a:pt x="77" y="49"/>
                  <a:pt x="79" y="42"/>
                  <a:pt x="78" y="36"/>
                </a:cubicBezTo>
                <a:cubicBezTo>
                  <a:pt x="78" y="35"/>
                  <a:pt x="78" y="33"/>
                  <a:pt x="77" y="34"/>
                </a:cubicBezTo>
                <a:cubicBezTo>
                  <a:pt x="77" y="34"/>
                  <a:pt x="76" y="34"/>
                  <a:pt x="76" y="34"/>
                </a:cubicBezTo>
                <a:cubicBezTo>
                  <a:pt x="75" y="36"/>
                  <a:pt x="73" y="38"/>
                  <a:pt x="72" y="40"/>
                </a:cubicBezTo>
                <a:cubicBezTo>
                  <a:pt x="70" y="42"/>
                  <a:pt x="68" y="45"/>
                  <a:pt x="68" y="48"/>
                </a:cubicBezTo>
                <a:cubicBezTo>
                  <a:pt x="68" y="50"/>
                  <a:pt x="69" y="52"/>
                  <a:pt x="71" y="54"/>
                </a:cubicBezTo>
                <a:moveTo>
                  <a:pt x="18" y="295"/>
                </a:moveTo>
                <a:cubicBezTo>
                  <a:pt x="21" y="295"/>
                  <a:pt x="22" y="297"/>
                  <a:pt x="24" y="299"/>
                </a:cubicBezTo>
                <a:cubicBezTo>
                  <a:pt x="26" y="300"/>
                  <a:pt x="29" y="300"/>
                  <a:pt x="31" y="300"/>
                </a:cubicBezTo>
                <a:cubicBezTo>
                  <a:pt x="33" y="300"/>
                  <a:pt x="34" y="300"/>
                  <a:pt x="35" y="299"/>
                </a:cubicBezTo>
                <a:cubicBezTo>
                  <a:pt x="37" y="299"/>
                  <a:pt x="38" y="297"/>
                  <a:pt x="37" y="296"/>
                </a:cubicBezTo>
                <a:cubicBezTo>
                  <a:pt x="34" y="296"/>
                  <a:pt x="30" y="295"/>
                  <a:pt x="28" y="293"/>
                </a:cubicBezTo>
                <a:cubicBezTo>
                  <a:pt x="26" y="290"/>
                  <a:pt x="21" y="290"/>
                  <a:pt x="18" y="291"/>
                </a:cubicBezTo>
                <a:cubicBezTo>
                  <a:pt x="17" y="292"/>
                  <a:pt x="17" y="294"/>
                  <a:pt x="18" y="295"/>
                </a:cubicBezTo>
                <a:moveTo>
                  <a:pt x="79" y="264"/>
                </a:moveTo>
                <a:cubicBezTo>
                  <a:pt x="77" y="262"/>
                  <a:pt x="74" y="262"/>
                  <a:pt x="72" y="262"/>
                </a:cubicBezTo>
                <a:cubicBezTo>
                  <a:pt x="67" y="262"/>
                  <a:pt x="61" y="263"/>
                  <a:pt x="56" y="265"/>
                </a:cubicBezTo>
                <a:cubicBezTo>
                  <a:pt x="55" y="265"/>
                  <a:pt x="53" y="266"/>
                  <a:pt x="54" y="268"/>
                </a:cubicBezTo>
                <a:cubicBezTo>
                  <a:pt x="57" y="269"/>
                  <a:pt x="60" y="269"/>
                  <a:pt x="64" y="268"/>
                </a:cubicBezTo>
                <a:cubicBezTo>
                  <a:pt x="67" y="267"/>
                  <a:pt x="71" y="267"/>
                  <a:pt x="74" y="266"/>
                </a:cubicBezTo>
                <a:cubicBezTo>
                  <a:pt x="76" y="266"/>
                  <a:pt x="78" y="265"/>
                  <a:pt x="79" y="264"/>
                </a:cubicBezTo>
                <a:moveTo>
                  <a:pt x="62" y="245"/>
                </a:moveTo>
                <a:cubicBezTo>
                  <a:pt x="63" y="244"/>
                  <a:pt x="63" y="243"/>
                  <a:pt x="64" y="241"/>
                </a:cubicBezTo>
                <a:cubicBezTo>
                  <a:pt x="65" y="239"/>
                  <a:pt x="66" y="237"/>
                  <a:pt x="66" y="234"/>
                </a:cubicBezTo>
                <a:cubicBezTo>
                  <a:pt x="66" y="231"/>
                  <a:pt x="65" y="228"/>
                  <a:pt x="63" y="227"/>
                </a:cubicBezTo>
                <a:cubicBezTo>
                  <a:pt x="60" y="232"/>
                  <a:pt x="58" y="237"/>
                  <a:pt x="58" y="242"/>
                </a:cubicBezTo>
                <a:cubicBezTo>
                  <a:pt x="58" y="243"/>
                  <a:pt x="58" y="245"/>
                  <a:pt x="59" y="245"/>
                </a:cubicBezTo>
                <a:cubicBezTo>
                  <a:pt x="60" y="246"/>
                  <a:pt x="62" y="246"/>
                  <a:pt x="62" y="245"/>
                </a:cubicBezTo>
                <a:moveTo>
                  <a:pt x="34" y="276"/>
                </a:moveTo>
                <a:cubicBezTo>
                  <a:pt x="34" y="276"/>
                  <a:pt x="33" y="276"/>
                  <a:pt x="33" y="275"/>
                </a:cubicBezTo>
                <a:cubicBezTo>
                  <a:pt x="31" y="273"/>
                  <a:pt x="30" y="270"/>
                  <a:pt x="30" y="267"/>
                </a:cubicBezTo>
                <a:cubicBezTo>
                  <a:pt x="30" y="266"/>
                  <a:pt x="29" y="266"/>
                  <a:pt x="29" y="265"/>
                </a:cubicBezTo>
                <a:cubicBezTo>
                  <a:pt x="28" y="264"/>
                  <a:pt x="27" y="264"/>
                  <a:pt x="27" y="264"/>
                </a:cubicBezTo>
                <a:cubicBezTo>
                  <a:pt x="26" y="266"/>
                  <a:pt x="26" y="267"/>
                  <a:pt x="25" y="269"/>
                </a:cubicBezTo>
                <a:cubicBezTo>
                  <a:pt x="25" y="270"/>
                  <a:pt x="24" y="271"/>
                  <a:pt x="24" y="273"/>
                </a:cubicBezTo>
                <a:cubicBezTo>
                  <a:pt x="24" y="276"/>
                  <a:pt x="28" y="278"/>
                  <a:pt x="30" y="277"/>
                </a:cubicBezTo>
                <a:cubicBezTo>
                  <a:pt x="31" y="276"/>
                  <a:pt x="33" y="276"/>
                  <a:pt x="34" y="276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4" name="稻壳儿春秋广告/盗版必究        原创来源：http://chn.docer.com/works?userid=199329941#!/work_time"/>
          <p:cNvSpPr/>
          <p:nvPr/>
        </p:nvSpPr>
        <p:spPr>
          <a:xfrm>
            <a:off x="4609540" y="3865457"/>
            <a:ext cx="2999283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Please add the title here</a:t>
            </a:r>
          </a:p>
        </p:txBody>
      </p:sp>
      <p:sp>
        <p:nvSpPr>
          <p:cNvPr id="45" name="稻壳儿春秋广告/盗版必究        原创来源：http://chn.docer.com/works?userid=199329941#!/work_time"/>
          <p:cNvSpPr txBox="1"/>
          <p:nvPr/>
        </p:nvSpPr>
        <p:spPr>
          <a:xfrm>
            <a:off x="3925465" y="3350625"/>
            <a:ext cx="43674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</a:rPr>
              <a:t>Please add the title here</a:t>
            </a:r>
          </a:p>
        </p:txBody>
      </p:sp>
      <p:sp>
        <p:nvSpPr>
          <p:cNvPr id="46" name="稻壳儿春秋广告/盗版必究        原创来源：http://chn.docer.com/works?userid=199329941#!/work_time"/>
          <p:cNvSpPr txBox="1"/>
          <p:nvPr/>
        </p:nvSpPr>
        <p:spPr>
          <a:xfrm>
            <a:off x="4882716" y="4226811"/>
            <a:ext cx="2452930" cy="498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30000"/>
              </a:lnSpc>
              <a:defRPr/>
            </a:pPr>
            <a:r>
              <a:rPr lang="en-US" altLang="zh-CN" sz="7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content, be reient and </a:t>
            </a:r>
            <a:r>
              <a:rPr lang="en-US" altLang="zh-CN" sz="7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general. Enter</a:t>
            </a:r>
            <a:r>
              <a:rPr lang="en-US" altLang="zh-CN" sz="7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you content here, be reinand general.</a:t>
            </a:r>
            <a:endParaRPr kumimoji="0" lang="zh-CN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7" name="稻壳儿春秋广告/盗版必究        原创来源：http://chn.docer.com/works?userid=199329941#!/work_time"/>
          <p:cNvSpPr txBox="1"/>
          <p:nvPr/>
        </p:nvSpPr>
        <p:spPr>
          <a:xfrm>
            <a:off x="4423084" y="2127478"/>
            <a:ext cx="3185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</a:rPr>
              <a:t>Wanton</a:t>
            </a:r>
          </a:p>
        </p:txBody>
      </p:sp>
      <p:grpSp>
        <p:nvGrpSpPr>
          <p:cNvPr id="11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4882716" y="3086252"/>
            <a:ext cx="2452930" cy="216374"/>
            <a:chOff x="2081" y="706"/>
            <a:chExt cx="1145" cy="10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249" y="706"/>
              <a:ext cx="803" cy="101"/>
            </a:xfrm>
            <a:custGeom>
              <a:avLst/>
              <a:gdLst>
                <a:gd name="T0" fmla="*/ 364 w 382"/>
                <a:gd name="T1" fmla="*/ 16 h 45"/>
                <a:gd name="T2" fmla="*/ 379 w 382"/>
                <a:gd name="T3" fmla="*/ 33 h 45"/>
                <a:gd name="T4" fmla="*/ 339 w 382"/>
                <a:gd name="T5" fmla="*/ 29 h 45"/>
                <a:gd name="T6" fmla="*/ 290 w 382"/>
                <a:gd name="T7" fmla="*/ 35 h 45"/>
                <a:gd name="T8" fmla="*/ 234 w 382"/>
                <a:gd name="T9" fmla="*/ 35 h 45"/>
                <a:gd name="T10" fmla="*/ 189 w 382"/>
                <a:gd name="T11" fmla="*/ 32 h 45"/>
                <a:gd name="T12" fmla="*/ 128 w 382"/>
                <a:gd name="T13" fmla="*/ 25 h 45"/>
                <a:gd name="T14" fmla="*/ 110 w 382"/>
                <a:gd name="T15" fmla="*/ 30 h 45"/>
                <a:gd name="T16" fmla="*/ 55 w 382"/>
                <a:gd name="T17" fmla="*/ 31 h 45"/>
                <a:gd name="T18" fmla="*/ 1 w 382"/>
                <a:gd name="T19" fmla="*/ 19 h 45"/>
                <a:gd name="T20" fmla="*/ 59 w 382"/>
                <a:gd name="T21" fmla="*/ 17 h 45"/>
                <a:gd name="T22" fmla="*/ 94 w 382"/>
                <a:gd name="T23" fmla="*/ 7 h 45"/>
                <a:gd name="T24" fmla="*/ 136 w 382"/>
                <a:gd name="T25" fmla="*/ 10 h 45"/>
                <a:gd name="T26" fmla="*/ 180 w 382"/>
                <a:gd name="T27" fmla="*/ 23 h 45"/>
                <a:gd name="T28" fmla="*/ 226 w 382"/>
                <a:gd name="T29" fmla="*/ 22 h 45"/>
                <a:gd name="T30" fmla="*/ 277 w 382"/>
                <a:gd name="T31" fmla="*/ 20 h 45"/>
                <a:gd name="T32" fmla="*/ 287 w 382"/>
                <a:gd name="T33" fmla="*/ 25 h 45"/>
                <a:gd name="T34" fmla="*/ 340 w 382"/>
                <a:gd name="T35" fmla="*/ 20 h 45"/>
                <a:gd name="T36" fmla="*/ 167 w 382"/>
                <a:gd name="T37" fmla="*/ 10 h 45"/>
                <a:gd name="T38" fmla="*/ 142 w 382"/>
                <a:gd name="T39" fmla="*/ 11 h 45"/>
                <a:gd name="T40" fmla="*/ 126 w 382"/>
                <a:gd name="T41" fmla="*/ 19 h 45"/>
                <a:gd name="T42" fmla="*/ 155 w 382"/>
                <a:gd name="T43" fmla="*/ 35 h 45"/>
                <a:gd name="T44" fmla="*/ 172 w 382"/>
                <a:gd name="T45" fmla="*/ 15 h 45"/>
                <a:gd name="T46" fmla="*/ 227 w 382"/>
                <a:gd name="T47" fmla="*/ 26 h 45"/>
                <a:gd name="T48" fmla="*/ 254 w 382"/>
                <a:gd name="T49" fmla="*/ 38 h 45"/>
                <a:gd name="T50" fmla="*/ 277 w 382"/>
                <a:gd name="T51" fmla="*/ 26 h 45"/>
                <a:gd name="T52" fmla="*/ 265 w 382"/>
                <a:gd name="T53" fmla="*/ 15 h 45"/>
                <a:gd name="T54" fmla="*/ 234 w 382"/>
                <a:gd name="T55" fmla="*/ 22 h 45"/>
                <a:gd name="T56" fmla="*/ 50 w 382"/>
                <a:gd name="T57" fmla="*/ 14 h 45"/>
                <a:gd name="T58" fmla="*/ 11 w 382"/>
                <a:gd name="T59" fmla="*/ 12 h 45"/>
                <a:gd name="T60" fmla="*/ 29 w 382"/>
                <a:gd name="T61" fmla="*/ 25 h 45"/>
                <a:gd name="T62" fmla="*/ 61 w 382"/>
                <a:gd name="T63" fmla="*/ 25 h 45"/>
                <a:gd name="T64" fmla="*/ 69 w 382"/>
                <a:gd name="T65" fmla="*/ 26 h 45"/>
                <a:gd name="T66" fmla="*/ 96 w 382"/>
                <a:gd name="T67" fmla="*/ 32 h 45"/>
                <a:gd name="T68" fmla="*/ 114 w 382"/>
                <a:gd name="T69" fmla="*/ 22 h 45"/>
                <a:gd name="T70" fmla="*/ 120 w 382"/>
                <a:gd name="T71" fmla="*/ 18 h 45"/>
                <a:gd name="T72" fmla="*/ 95 w 382"/>
                <a:gd name="T73" fmla="*/ 11 h 45"/>
                <a:gd name="T74" fmla="*/ 74 w 382"/>
                <a:gd name="T75" fmla="*/ 23 h 45"/>
                <a:gd name="T76" fmla="*/ 374 w 382"/>
                <a:gd name="T77" fmla="*/ 24 h 45"/>
                <a:gd name="T78" fmla="*/ 354 w 382"/>
                <a:gd name="T79" fmla="*/ 21 h 45"/>
                <a:gd name="T80" fmla="*/ 337 w 382"/>
                <a:gd name="T81" fmla="*/ 26 h 45"/>
                <a:gd name="T82" fmla="*/ 374 w 382"/>
                <a:gd name="T83" fmla="*/ 32 h 45"/>
                <a:gd name="T84" fmla="*/ 374 w 382"/>
                <a:gd name="T85" fmla="*/ 24 h 45"/>
                <a:gd name="T86" fmla="*/ 298 w 382"/>
                <a:gd name="T87" fmla="*/ 22 h 45"/>
                <a:gd name="T88" fmla="*/ 286 w 382"/>
                <a:gd name="T89" fmla="*/ 31 h 45"/>
                <a:gd name="T90" fmla="*/ 327 w 382"/>
                <a:gd name="T91" fmla="*/ 25 h 45"/>
                <a:gd name="T92" fmla="*/ 207 w 382"/>
                <a:gd name="T93" fmla="*/ 19 h 45"/>
                <a:gd name="T94" fmla="*/ 188 w 382"/>
                <a:gd name="T95" fmla="*/ 24 h 45"/>
                <a:gd name="T96" fmla="*/ 219 w 382"/>
                <a:gd name="T97" fmla="*/ 25 h 45"/>
                <a:gd name="T98" fmla="*/ 207 w 382"/>
                <a:gd name="T99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2" h="45">
                  <a:moveTo>
                    <a:pt x="340" y="20"/>
                  </a:moveTo>
                  <a:cubicBezTo>
                    <a:pt x="347" y="17"/>
                    <a:pt x="356" y="15"/>
                    <a:pt x="364" y="16"/>
                  </a:cubicBezTo>
                  <a:cubicBezTo>
                    <a:pt x="369" y="16"/>
                    <a:pt x="374" y="17"/>
                    <a:pt x="377" y="21"/>
                  </a:cubicBezTo>
                  <a:cubicBezTo>
                    <a:pt x="380" y="24"/>
                    <a:pt x="382" y="29"/>
                    <a:pt x="379" y="33"/>
                  </a:cubicBezTo>
                  <a:cubicBezTo>
                    <a:pt x="377" y="36"/>
                    <a:pt x="373" y="36"/>
                    <a:pt x="370" y="37"/>
                  </a:cubicBezTo>
                  <a:cubicBezTo>
                    <a:pt x="359" y="38"/>
                    <a:pt x="348" y="35"/>
                    <a:pt x="339" y="29"/>
                  </a:cubicBezTo>
                  <a:cubicBezTo>
                    <a:pt x="333" y="26"/>
                    <a:pt x="326" y="30"/>
                    <a:pt x="320" y="33"/>
                  </a:cubicBezTo>
                  <a:cubicBezTo>
                    <a:pt x="310" y="37"/>
                    <a:pt x="300" y="38"/>
                    <a:pt x="290" y="35"/>
                  </a:cubicBezTo>
                  <a:cubicBezTo>
                    <a:pt x="282" y="32"/>
                    <a:pt x="274" y="38"/>
                    <a:pt x="265" y="41"/>
                  </a:cubicBezTo>
                  <a:cubicBezTo>
                    <a:pt x="255" y="45"/>
                    <a:pt x="243" y="42"/>
                    <a:pt x="234" y="35"/>
                  </a:cubicBezTo>
                  <a:cubicBezTo>
                    <a:pt x="229" y="32"/>
                    <a:pt x="223" y="26"/>
                    <a:pt x="218" y="30"/>
                  </a:cubicBezTo>
                  <a:cubicBezTo>
                    <a:pt x="210" y="35"/>
                    <a:pt x="198" y="36"/>
                    <a:pt x="189" y="32"/>
                  </a:cubicBezTo>
                  <a:cubicBezTo>
                    <a:pt x="185" y="31"/>
                    <a:pt x="181" y="29"/>
                    <a:pt x="178" y="31"/>
                  </a:cubicBezTo>
                  <a:cubicBezTo>
                    <a:pt x="164" y="43"/>
                    <a:pt x="140" y="40"/>
                    <a:pt x="128" y="25"/>
                  </a:cubicBezTo>
                  <a:cubicBezTo>
                    <a:pt x="126" y="23"/>
                    <a:pt x="122" y="23"/>
                    <a:pt x="119" y="24"/>
                  </a:cubicBezTo>
                  <a:cubicBezTo>
                    <a:pt x="116" y="25"/>
                    <a:pt x="113" y="28"/>
                    <a:pt x="110" y="30"/>
                  </a:cubicBezTo>
                  <a:cubicBezTo>
                    <a:pt x="100" y="38"/>
                    <a:pt x="84" y="38"/>
                    <a:pt x="72" y="30"/>
                  </a:cubicBezTo>
                  <a:cubicBezTo>
                    <a:pt x="67" y="27"/>
                    <a:pt x="61" y="29"/>
                    <a:pt x="55" y="31"/>
                  </a:cubicBezTo>
                  <a:cubicBezTo>
                    <a:pt x="39" y="35"/>
                    <a:pt x="23" y="29"/>
                    <a:pt x="8" y="24"/>
                  </a:cubicBezTo>
                  <a:cubicBezTo>
                    <a:pt x="6" y="23"/>
                    <a:pt x="3" y="22"/>
                    <a:pt x="1" y="19"/>
                  </a:cubicBezTo>
                  <a:cubicBezTo>
                    <a:pt x="0" y="15"/>
                    <a:pt x="4" y="11"/>
                    <a:pt x="7" y="9"/>
                  </a:cubicBezTo>
                  <a:cubicBezTo>
                    <a:pt x="24" y="0"/>
                    <a:pt x="46" y="3"/>
                    <a:pt x="59" y="17"/>
                  </a:cubicBezTo>
                  <a:cubicBezTo>
                    <a:pt x="64" y="22"/>
                    <a:pt x="72" y="21"/>
                    <a:pt x="77" y="17"/>
                  </a:cubicBezTo>
                  <a:cubicBezTo>
                    <a:pt x="83" y="14"/>
                    <a:pt x="88" y="9"/>
                    <a:pt x="94" y="7"/>
                  </a:cubicBezTo>
                  <a:cubicBezTo>
                    <a:pt x="102" y="4"/>
                    <a:pt x="111" y="6"/>
                    <a:pt x="117" y="12"/>
                  </a:cubicBezTo>
                  <a:cubicBezTo>
                    <a:pt x="122" y="17"/>
                    <a:pt x="130" y="13"/>
                    <a:pt x="136" y="10"/>
                  </a:cubicBezTo>
                  <a:cubicBezTo>
                    <a:pt x="144" y="5"/>
                    <a:pt x="153" y="3"/>
                    <a:pt x="162" y="5"/>
                  </a:cubicBezTo>
                  <a:cubicBezTo>
                    <a:pt x="171" y="7"/>
                    <a:pt x="179" y="14"/>
                    <a:pt x="180" y="23"/>
                  </a:cubicBezTo>
                  <a:cubicBezTo>
                    <a:pt x="187" y="20"/>
                    <a:pt x="195" y="16"/>
                    <a:pt x="203" y="15"/>
                  </a:cubicBezTo>
                  <a:cubicBezTo>
                    <a:pt x="211" y="14"/>
                    <a:pt x="220" y="16"/>
                    <a:pt x="226" y="22"/>
                  </a:cubicBezTo>
                  <a:cubicBezTo>
                    <a:pt x="234" y="17"/>
                    <a:pt x="242" y="11"/>
                    <a:pt x="252" y="10"/>
                  </a:cubicBezTo>
                  <a:cubicBezTo>
                    <a:pt x="262" y="9"/>
                    <a:pt x="272" y="12"/>
                    <a:pt x="277" y="20"/>
                  </a:cubicBezTo>
                  <a:cubicBezTo>
                    <a:pt x="279" y="22"/>
                    <a:pt x="279" y="24"/>
                    <a:pt x="281" y="25"/>
                  </a:cubicBezTo>
                  <a:cubicBezTo>
                    <a:pt x="283" y="26"/>
                    <a:pt x="285" y="27"/>
                    <a:pt x="287" y="25"/>
                  </a:cubicBezTo>
                  <a:cubicBezTo>
                    <a:pt x="293" y="18"/>
                    <a:pt x="303" y="14"/>
                    <a:pt x="312" y="16"/>
                  </a:cubicBezTo>
                  <a:cubicBezTo>
                    <a:pt x="322" y="18"/>
                    <a:pt x="331" y="24"/>
                    <a:pt x="340" y="20"/>
                  </a:cubicBezTo>
                  <a:moveTo>
                    <a:pt x="172" y="15"/>
                  </a:moveTo>
                  <a:cubicBezTo>
                    <a:pt x="170" y="13"/>
                    <a:pt x="169" y="11"/>
                    <a:pt x="167" y="10"/>
                  </a:cubicBezTo>
                  <a:cubicBezTo>
                    <a:pt x="165" y="9"/>
                    <a:pt x="163" y="9"/>
                    <a:pt x="161" y="9"/>
                  </a:cubicBezTo>
                  <a:cubicBezTo>
                    <a:pt x="155" y="8"/>
                    <a:pt x="148" y="9"/>
                    <a:pt x="142" y="11"/>
                  </a:cubicBezTo>
                  <a:cubicBezTo>
                    <a:pt x="139" y="12"/>
                    <a:pt x="137" y="13"/>
                    <a:pt x="134" y="15"/>
                  </a:cubicBezTo>
                  <a:cubicBezTo>
                    <a:pt x="131" y="16"/>
                    <a:pt x="129" y="17"/>
                    <a:pt x="126" y="19"/>
                  </a:cubicBezTo>
                  <a:cubicBezTo>
                    <a:pt x="131" y="22"/>
                    <a:pt x="135" y="26"/>
                    <a:pt x="140" y="29"/>
                  </a:cubicBezTo>
                  <a:cubicBezTo>
                    <a:pt x="145" y="32"/>
                    <a:pt x="150" y="34"/>
                    <a:pt x="155" y="35"/>
                  </a:cubicBezTo>
                  <a:cubicBezTo>
                    <a:pt x="163" y="35"/>
                    <a:pt x="171" y="31"/>
                    <a:pt x="178" y="27"/>
                  </a:cubicBezTo>
                  <a:cubicBezTo>
                    <a:pt x="177" y="23"/>
                    <a:pt x="174" y="19"/>
                    <a:pt x="172" y="15"/>
                  </a:cubicBezTo>
                  <a:moveTo>
                    <a:pt x="234" y="22"/>
                  </a:moveTo>
                  <a:cubicBezTo>
                    <a:pt x="231" y="23"/>
                    <a:pt x="227" y="23"/>
                    <a:pt x="227" y="26"/>
                  </a:cubicBezTo>
                  <a:cubicBezTo>
                    <a:pt x="234" y="29"/>
                    <a:pt x="240" y="36"/>
                    <a:pt x="247" y="38"/>
                  </a:cubicBezTo>
                  <a:cubicBezTo>
                    <a:pt x="249" y="38"/>
                    <a:pt x="251" y="38"/>
                    <a:pt x="254" y="38"/>
                  </a:cubicBezTo>
                  <a:cubicBezTo>
                    <a:pt x="263" y="38"/>
                    <a:pt x="271" y="35"/>
                    <a:pt x="279" y="30"/>
                  </a:cubicBezTo>
                  <a:cubicBezTo>
                    <a:pt x="278" y="29"/>
                    <a:pt x="278" y="28"/>
                    <a:pt x="277" y="26"/>
                  </a:cubicBezTo>
                  <a:cubicBezTo>
                    <a:pt x="275" y="23"/>
                    <a:pt x="273" y="19"/>
                    <a:pt x="269" y="17"/>
                  </a:cubicBezTo>
                  <a:cubicBezTo>
                    <a:pt x="268" y="16"/>
                    <a:pt x="266" y="16"/>
                    <a:pt x="265" y="15"/>
                  </a:cubicBezTo>
                  <a:cubicBezTo>
                    <a:pt x="256" y="13"/>
                    <a:pt x="246" y="14"/>
                    <a:pt x="238" y="19"/>
                  </a:cubicBezTo>
                  <a:cubicBezTo>
                    <a:pt x="237" y="20"/>
                    <a:pt x="235" y="21"/>
                    <a:pt x="234" y="22"/>
                  </a:cubicBezTo>
                  <a:moveTo>
                    <a:pt x="61" y="22"/>
                  </a:moveTo>
                  <a:cubicBezTo>
                    <a:pt x="57" y="21"/>
                    <a:pt x="54" y="17"/>
                    <a:pt x="50" y="14"/>
                  </a:cubicBezTo>
                  <a:cubicBezTo>
                    <a:pt x="43" y="8"/>
                    <a:pt x="33" y="8"/>
                    <a:pt x="23" y="8"/>
                  </a:cubicBezTo>
                  <a:cubicBezTo>
                    <a:pt x="19" y="9"/>
                    <a:pt x="14" y="10"/>
                    <a:pt x="11" y="12"/>
                  </a:cubicBezTo>
                  <a:cubicBezTo>
                    <a:pt x="9" y="13"/>
                    <a:pt x="7" y="16"/>
                    <a:pt x="6" y="18"/>
                  </a:cubicBezTo>
                  <a:cubicBezTo>
                    <a:pt x="13" y="22"/>
                    <a:pt x="21" y="25"/>
                    <a:pt x="29" y="25"/>
                  </a:cubicBezTo>
                  <a:cubicBezTo>
                    <a:pt x="31" y="25"/>
                    <a:pt x="33" y="26"/>
                    <a:pt x="35" y="27"/>
                  </a:cubicBezTo>
                  <a:cubicBezTo>
                    <a:pt x="44" y="29"/>
                    <a:pt x="53" y="28"/>
                    <a:pt x="61" y="25"/>
                  </a:cubicBezTo>
                  <a:cubicBezTo>
                    <a:pt x="62" y="24"/>
                    <a:pt x="62" y="23"/>
                    <a:pt x="61" y="22"/>
                  </a:cubicBezTo>
                  <a:moveTo>
                    <a:pt x="69" y="26"/>
                  </a:moveTo>
                  <a:cubicBezTo>
                    <a:pt x="75" y="28"/>
                    <a:pt x="81" y="30"/>
                    <a:pt x="87" y="31"/>
                  </a:cubicBezTo>
                  <a:cubicBezTo>
                    <a:pt x="90" y="32"/>
                    <a:pt x="93" y="33"/>
                    <a:pt x="96" y="32"/>
                  </a:cubicBezTo>
                  <a:cubicBezTo>
                    <a:pt x="99" y="32"/>
                    <a:pt x="101" y="31"/>
                    <a:pt x="103" y="30"/>
                  </a:cubicBezTo>
                  <a:cubicBezTo>
                    <a:pt x="106" y="28"/>
                    <a:pt x="110" y="25"/>
                    <a:pt x="114" y="22"/>
                  </a:cubicBezTo>
                  <a:cubicBezTo>
                    <a:pt x="115" y="22"/>
                    <a:pt x="116" y="21"/>
                    <a:pt x="117" y="21"/>
                  </a:cubicBezTo>
                  <a:cubicBezTo>
                    <a:pt x="118" y="20"/>
                    <a:pt x="120" y="20"/>
                    <a:pt x="120" y="18"/>
                  </a:cubicBezTo>
                  <a:cubicBezTo>
                    <a:pt x="116" y="16"/>
                    <a:pt x="113" y="13"/>
                    <a:pt x="108" y="11"/>
                  </a:cubicBezTo>
                  <a:cubicBezTo>
                    <a:pt x="104" y="10"/>
                    <a:pt x="99" y="9"/>
                    <a:pt x="95" y="11"/>
                  </a:cubicBezTo>
                  <a:cubicBezTo>
                    <a:pt x="92" y="12"/>
                    <a:pt x="89" y="14"/>
                    <a:pt x="87" y="16"/>
                  </a:cubicBezTo>
                  <a:cubicBezTo>
                    <a:pt x="83" y="19"/>
                    <a:pt x="79" y="21"/>
                    <a:pt x="74" y="23"/>
                  </a:cubicBezTo>
                  <a:cubicBezTo>
                    <a:pt x="72" y="23"/>
                    <a:pt x="70" y="24"/>
                    <a:pt x="69" y="26"/>
                  </a:cubicBezTo>
                  <a:moveTo>
                    <a:pt x="374" y="24"/>
                  </a:moveTo>
                  <a:cubicBezTo>
                    <a:pt x="372" y="21"/>
                    <a:pt x="367" y="20"/>
                    <a:pt x="364" y="20"/>
                  </a:cubicBezTo>
                  <a:cubicBezTo>
                    <a:pt x="360" y="20"/>
                    <a:pt x="357" y="20"/>
                    <a:pt x="354" y="21"/>
                  </a:cubicBezTo>
                  <a:cubicBezTo>
                    <a:pt x="351" y="21"/>
                    <a:pt x="348" y="22"/>
                    <a:pt x="345" y="22"/>
                  </a:cubicBezTo>
                  <a:cubicBezTo>
                    <a:pt x="342" y="23"/>
                    <a:pt x="339" y="24"/>
                    <a:pt x="337" y="26"/>
                  </a:cubicBezTo>
                  <a:cubicBezTo>
                    <a:pt x="345" y="29"/>
                    <a:pt x="352" y="31"/>
                    <a:pt x="361" y="33"/>
                  </a:cubicBezTo>
                  <a:cubicBezTo>
                    <a:pt x="365" y="34"/>
                    <a:pt x="370" y="34"/>
                    <a:pt x="374" y="32"/>
                  </a:cubicBezTo>
                  <a:cubicBezTo>
                    <a:pt x="375" y="31"/>
                    <a:pt x="377" y="29"/>
                    <a:pt x="376" y="27"/>
                  </a:cubicBezTo>
                  <a:cubicBezTo>
                    <a:pt x="376" y="26"/>
                    <a:pt x="375" y="24"/>
                    <a:pt x="374" y="24"/>
                  </a:cubicBezTo>
                  <a:moveTo>
                    <a:pt x="325" y="24"/>
                  </a:moveTo>
                  <a:cubicBezTo>
                    <a:pt x="316" y="21"/>
                    <a:pt x="307" y="19"/>
                    <a:pt x="298" y="22"/>
                  </a:cubicBezTo>
                  <a:cubicBezTo>
                    <a:pt x="295" y="23"/>
                    <a:pt x="292" y="25"/>
                    <a:pt x="289" y="27"/>
                  </a:cubicBezTo>
                  <a:cubicBezTo>
                    <a:pt x="288" y="28"/>
                    <a:pt x="287" y="29"/>
                    <a:pt x="286" y="31"/>
                  </a:cubicBezTo>
                  <a:cubicBezTo>
                    <a:pt x="291" y="32"/>
                    <a:pt x="297" y="33"/>
                    <a:pt x="302" y="33"/>
                  </a:cubicBezTo>
                  <a:cubicBezTo>
                    <a:pt x="311" y="33"/>
                    <a:pt x="319" y="30"/>
                    <a:pt x="327" y="25"/>
                  </a:cubicBezTo>
                  <a:cubicBezTo>
                    <a:pt x="327" y="25"/>
                    <a:pt x="326" y="24"/>
                    <a:pt x="325" y="24"/>
                  </a:cubicBezTo>
                  <a:moveTo>
                    <a:pt x="207" y="19"/>
                  </a:moveTo>
                  <a:cubicBezTo>
                    <a:pt x="203" y="19"/>
                    <a:pt x="199" y="20"/>
                    <a:pt x="195" y="22"/>
                  </a:cubicBezTo>
                  <a:cubicBezTo>
                    <a:pt x="192" y="23"/>
                    <a:pt x="190" y="23"/>
                    <a:pt x="188" y="24"/>
                  </a:cubicBezTo>
                  <a:cubicBezTo>
                    <a:pt x="186" y="25"/>
                    <a:pt x="184" y="26"/>
                    <a:pt x="185" y="27"/>
                  </a:cubicBezTo>
                  <a:cubicBezTo>
                    <a:pt x="196" y="32"/>
                    <a:pt x="209" y="31"/>
                    <a:pt x="219" y="25"/>
                  </a:cubicBezTo>
                  <a:cubicBezTo>
                    <a:pt x="220" y="25"/>
                    <a:pt x="221" y="24"/>
                    <a:pt x="221" y="23"/>
                  </a:cubicBezTo>
                  <a:cubicBezTo>
                    <a:pt x="217" y="21"/>
                    <a:pt x="212" y="19"/>
                    <a:pt x="207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" name="稻壳儿春秋广告/盗版必究        原创来源：http://chn.docer.com/works?userid=199329941#!/work_time"/>
            <p:cNvSpPr/>
            <p:nvPr/>
          </p:nvSpPr>
          <p:spPr bwMode="auto">
            <a:xfrm>
              <a:off x="2081" y="740"/>
              <a:ext cx="159" cy="18"/>
            </a:xfrm>
            <a:custGeom>
              <a:avLst/>
              <a:gdLst>
                <a:gd name="T0" fmla="*/ 76 w 76"/>
                <a:gd name="T1" fmla="*/ 1 h 8"/>
                <a:gd name="T2" fmla="*/ 75 w 76"/>
                <a:gd name="T3" fmla="*/ 4 h 8"/>
                <a:gd name="T4" fmla="*/ 67 w 76"/>
                <a:gd name="T5" fmla="*/ 5 h 8"/>
                <a:gd name="T6" fmla="*/ 1 w 76"/>
                <a:gd name="T7" fmla="*/ 8 h 8"/>
                <a:gd name="T8" fmla="*/ 7 w 76"/>
                <a:gd name="T9" fmla="*/ 3 h 8"/>
                <a:gd name="T10" fmla="*/ 54 w 76"/>
                <a:gd name="T11" fmla="*/ 2 h 8"/>
                <a:gd name="T12" fmla="*/ 67 w 76"/>
                <a:gd name="T13" fmla="*/ 1 h 8"/>
                <a:gd name="T14" fmla="*/ 76 w 76"/>
                <a:gd name="T1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">
                  <a:moveTo>
                    <a:pt x="76" y="1"/>
                  </a:moveTo>
                  <a:cubicBezTo>
                    <a:pt x="75" y="2"/>
                    <a:pt x="75" y="3"/>
                    <a:pt x="75" y="4"/>
                  </a:cubicBezTo>
                  <a:cubicBezTo>
                    <a:pt x="73" y="5"/>
                    <a:pt x="70" y="5"/>
                    <a:pt x="67" y="5"/>
                  </a:cubicBezTo>
                  <a:cubicBezTo>
                    <a:pt x="45" y="6"/>
                    <a:pt x="23" y="7"/>
                    <a:pt x="1" y="8"/>
                  </a:cubicBezTo>
                  <a:cubicBezTo>
                    <a:pt x="0" y="5"/>
                    <a:pt x="4" y="3"/>
                    <a:pt x="7" y="3"/>
                  </a:cubicBezTo>
                  <a:cubicBezTo>
                    <a:pt x="23" y="3"/>
                    <a:pt x="38" y="2"/>
                    <a:pt x="54" y="2"/>
                  </a:cubicBezTo>
                  <a:cubicBezTo>
                    <a:pt x="58" y="2"/>
                    <a:pt x="63" y="1"/>
                    <a:pt x="67" y="1"/>
                  </a:cubicBezTo>
                  <a:cubicBezTo>
                    <a:pt x="70" y="0"/>
                    <a:pt x="73" y="0"/>
                    <a:pt x="76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/>
          </p:nvSpPr>
          <p:spPr bwMode="auto">
            <a:xfrm>
              <a:off x="3056" y="749"/>
              <a:ext cx="170" cy="15"/>
            </a:xfrm>
            <a:custGeom>
              <a:avLst/>
              <a:gdLst>
                <a:gd name="T0" fmla="*/ 81 w 81"/>
                <a:gd name="T1" fmla="*/ 6 h 7"/>
                <a:gd name="T2" fmla="*/ 71 w 81"/>
                <a:gd name="T3" fmla="*/ 5 h 7"/>
                <a:gd name="T4" fmla="*/ 50 w 81"/>
                <a:gd name="T5" fmla="*/ 5 h 7"/>
                <a:gd name="T6" fmla="*/ 36 w 81"/>
                <a:gd name="T7" fmla="*/ 5 h 7"/>
                <a:gd name="T8" fmla="*/ 6 w 81"/>
                <a:gd name="T9" fmla="*/ 6 h 7"/>
                <a:gd name="T10" fmla="*/ 2 w 81"/>
                <a:gd name="T11" fmla="*/ 6 h 7"/>
                <a:gd name="T12" fmla="*/ 0 w 81"/>
                <a:gd name="T13" fmla="*/ 3 h 7"/>
                <a:gd name="T14" fmla="*/ 7 w 81"/>
                <a:gd name="T15" fmla="*/ 2 h 7"/>
                <a:gd name="T16" fmla="*/ 48 w 81"/>
                <a:gd name="T17" fmla="*/ 1 h 7"/>
                <a:gd name="T18" fmla="*/ 79 w 81"/>
                <a:gd name="T19" fmla="*/ 4 h 7"/>
                <a:gd name="T20" fmla="*/ 81 w 81"/>
                <a:gd name="T21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">
                  <a:moveTo>
                    <a:pt x="81" y="6"/>
                  </a:moveTo>
                  <a:cubicBezTo>
                    <a:pt x="77" y="7"/>
                    <a:pt x="74" y="6"/>
                    <a:pt x="71" y="5"/>
                  </a:cubicBezTo>
                  <a:cubicBezTo>
                    <a:pt x="64" y="4"/>
                    <a:pt x="57" y="4"/>
                    <a:pt x="50" y="5"/>
                  </a:cubicBezTo>
                  <a:cubicBezTo>
                    <a:pt x="46" y="5"/>
                    <a:pt x="41" y="5"/>
                    <a:pt x="36" y="5"/>
                  </a:cubicBezTo>
                  <a:cubicBezTo>
                    <a:pt x="26" y="5"/>
                    <a:pt x="16" y="6"/>
                    <a:pt x="6" y="6"/>
                  </a:cubicBezTo>
                  <a:cubicBezTo>
                    <a:pt x="5" y="6"/>
                    <a:pt x="3" y="6"/>
                    <a:pt x="2" y="6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2" y="2"/>
                    <a:pt x="5" y="2"/>
                    <a:pt x="7" y="2"/>
                  </a:cubicBezTo>
                  <a:cubicBezTo>
                    <a:pt x="21" y="3"/>
                    <a:pt x="34" y="3"/>
                    <a:pt x="48" y="1"/>
                  </a:cubicBezTo>
                  <a:cubicBezTo>
                    <a:pt x="58" y="0"/>
                    <a:pt x="69" y="1"/>
                    <a:pt x="79" y="4"/>
                  </a:cubicBezTo>
                  <a:cubicBezTo>
                    <a:pt x="80" y="4"/>
                    <a:pt x="80" y="5"/>
                    <a:pt x="8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4969133" y="282973"/>
            <a:ext cx="2483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your title</a:t>
            </a:r>
          </a:p>
        </p:txBody>
      </p:sp>
      <p:grpSp>
        <p:nvGrpSpPr>
          <p:cNvPr id="15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528719" y="2068051"/>
            <a:ext cx="1171575" cy="2517775"/>
            <a:chOff x="2014" y="1417"/>
            <a:chExt cx="738" cy="158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稻壳儿春秋广告/盗版必究        原创来源：http://chn.docer.com/works?userid=199329941#!/work_time"/>
            <p:cNvSpPr/>
            <p:nvPr/>
          </p:nvSpPr>
          <p:spPr bwMode="auto">
            <a:xfrm>
              <a:off x="2014" y="1417"/>
              <a:ext cx="738" cy="872"/>
            </a:xfrm>
            <a:custGeom>
              <a:avLst/>
              <a:gdLst>
                <a:gd name="T0" fmla="*/ 311 w 350"/>
                <a:gd name="T1" fmla="*/ 297 h 415"/>
                <a:gd name="T2" fmla="*/ 253 w 350"/>
                <a:gd name="T3" fmla="*/ 359 h 415"/>
                <a:gd name="T4" fmla="*/ 204 w 350"/>
                <a:gd name="T5" fmla="*/ 391 h 415"/>
                <a:gd name="T6" fmla="*/ 140 w 350"/>
                <a:gd name="T7" fmla="*/ 413 h 415"/>
                <a:gd name="T8" fmla="*/ 98 w 350"/>
                <a:gd name="T9" fmla="*/ 413 h 415"/>
                <a:gd name="T10" fmla="*/ 59 w 350"/>
                <a:gd name="T11" fmla="*/ 400 h 415"/>
                <a:gd name="T12" fmla="*/ 37 w 350"/>
                <a:gd name="T13" fmla="*/ 384 h 415"/>
                <a:gd name="T14" fmla="*/ 20 w 350"/>
                <a:gd name="T15" fmla="*/ 360 h 415"/>
                <a:gd name="T16" fmla="*/ 7 w 350"/>
                <a:gd name="T17" fmla="*/ 304 h 415"/>
                <a:gd name="T18" fmla="*/ 0 w 350"/>
                <a:gd name="T19" fmla="*/ 216 h 415"/>
                <a:gd name="T20" fmla="*/ 2 w 350"/>
                <a:gd name="T21" fmla="*/ 171 h 415"/>
                <a:gd name="T22" fmla="*/ 8 w 350"/>
                <a:gd name="T23" fmla="*/ 130 h 415"/>
                <a:gd name="T24" fmla="*/ 19 w 350"/>
                <a:gd name="T25" fmla="*/ 93 h 415"/>
                <a:gd name="T26" fmla="*/ 43 w 350"/>
                <a:gd name="T27" fmla="*/ 57 h 415"/>
                <a:gd name="T28" fmla="*/ 73 w 350"/>
                <a:gd name="T29" fmla="*/ 38 h 415"/>
                <a:gd name="T30" fmla="*/ 87 w 350"/>
                <a:gd name="T31" fmla="*/ 36 h 415"/>
                <a:gd name="T32" fmla="*/ 60 w 350"/>
                <a:gd name="T33" fmla="*/ 51 h 415"/>
                <a:gd name="T34" fmla="*/ 40 w 350"/>
                <a:gd name="T35" fmla="*/ 72 h 415"/>
                <a:gd name="T36" fmla="*/ 25 w 350"/>
                <a:gd name="T37" fmla="*/ 100 h 415"/>
                <a:gd name="T38" fmla="*/ 12 w 350"/>
                <a:gd name="T39" fmla="*/ 164 h 415"/>
                <a:gd name="T40" fmla="*/ 9 w 350"/>
                <a:gd name="T41" fmla="*/ 232 h 415"/>
                <a:gd name="T42" fmla="*/ 14 w 350"/>
                <a:gd name="T43" fmla="*/ 297 h 415"/>
                <a:gd name="T44" fmla="*/ 30 w 350"/>
                <a:gd name="T45" fmla="*/ 359 h 415"/>
                <a:gd name="T46" fmla="*/ 77 w 350"/>
                <a:gd name="T47" fmla="*/ 399 h 415"/>
                <a:gd name="T48" fmla="*/ 139 w 350"/>
                <a:gd name="T49" fmla="*/ 404 h 415"/>
                <a:gd name="T50" fmla="*/ 200 w 350"/>
                <a:gd name="T51" fmla="*/ 383 h 415"/>
                <a:gd name="T52" fmla="*/ 251 w 350"/>
                <a:gd name="T53" fmla="*/ 350 h 415"/>
                <a:gd name="T54" fmla="*/ 296 w 350"/>
                <a:gd name="T55" fmla="*/ 305 h 415"/>
                <a:gd name="T56" fmla="*/ 327 w 350"/>
                <a:gd name="T57" fmla="*/ 248 h 415"/>
                <a:gd name="T58" fmla="*/ 339 w 350"/>
                <a:gd name="T59" fmla="*/ 198 h 415"/>
                <a:gd name="T60" fmla="*/ 335 w 350"/>
                <a:gd name="T61" fmla="*/ 130 h 415"/>
                <a:gd name="T62" fmla="*/ 309 w 350"/>
                <a:gd name="T63" fmla="*/ 68 h 415"/>
                <a:gd name="T64" fmla="*/ 273 w 350"/>
                <a:gd name="T65" fmla="*/ 30 h 415"/>
                <a:gd name="T66" fmla="*/ 237 w 350"/>
                <a:gd name="T67" fmla="*/ 13 h 415"/>
                <a:gd name="T68" fmla="*/ 176 w 350"/>
                <a:gd name="T69" fmla="*/ 13 h 415"/>
                <a:gd name="T70" fmla="*/ 113 w 350"/>
                <a:gd name="T71" fmla="*/ 38 h 415"/>
                <a:gd name="T72" fmla="*/ 85 w 350"/>
                <a:gd name="T73" fmla="*/ 50 h 415"/>
                <a:gd name="T74" fmla="*/ 109 w 350"/>
                <a:gd name="T75" fmla="*/ 33 h 415"/>
                <a:gd name="T76" fmla="*/ 149 w 350"/>
                <a:gd name="T77" fmla="*/ 14 h 415"/>
                <a:gd name="T78" fmla="*/ 178 w 350"/>
                <a:gd name="T79" fmla="*/ 4 h 415"/>
                <a:gd name="T80" fmla="*/ 192 w 350"/>
                <a:gd name="T81" fmla="*/ 2 h 415"/>
                <a:gd name="T82" fmla="*/ 198 w 350"/>
                <a:gd name="T83" fmla="*/ 1 h 415"/>
                <a:gd name="T84" fmla="*/ 204 w 350"/>
                <a:gd name="T85" fmla="*/ 1 h 415"/>
                <a:gd name="T86" fmla="*/ 249 w 350"/>
                <a:gd name="T87" fmla="*/ 8 h 415"/>
                <a:gd name="T88" fmla="*/ 286 w 350"/>
                <a:gd name="T89" fmla="*/ 31 h 415"/>
                <a:gd name="T90" fmla="*/ 321 w 350"/>
                <a:gd name="T91" fmla="*/ 73 h 415"/>
                <a:gd name="T92" fmla="*/ 342 w 350"/>
                <a:gd name="T93" fmla="*/ 123 h 415"/>
                <a:gd name="T94" fmla="*/ 349 w 350"/>
                <a:gd name="T95" fmla="*/ 168 h 415"/>
                <a:gd name="T96" fmla="*/ 344 w 350"/>
                <a:gd name="T97" fmla="*/ 222 h 415"/>
                <a:gd name="T98" fmla="*/ 311 w 350"/>
                <a:gd name="T99" fmla="*/ 297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50" h="415">
                  <a:moveTo>
                    <a:pt x="311" y="297"/>
                  </a:moveTo>
                  <a:cubicBezTo>
                    <a:pt x="292" y="325"/>
                    <a:pt x="272" y="344"/>
                    <a:pt x="253" y="359"/>
                  </a:cubicBezTo>
                  <a:cubicBezTo>
                    <a:pt x="235" y="374"/>
                    <a:pt x="218" y="384"/>
                    <a:pt x="204" y="391"/>
                  </a:cubicBezTo>
                  <a:cubicBezTo>
                    <a:pt x="175" y="405"/>
                    <a:pt x="156" y="410"/>
                    <a:pt x="140" y="413"/>
                  </a:cubicBezTo>
                  <a:cubicBezTo>
                    <a:pt x="123" y="415"/>
                    <a:pt x="110" y="415"/>
                    <a:pt x="98" y="413"/>
                  </a:cubicBezTo>
                  <a:cubicBezTo>
                    <a:pt x="85" y="411"/>
                    <a:pt x="73" y="408"/>
                    <a:pt x="59" y="400"/>
                  </a:cubicBezTo>
                  <a:cubicBezTo>
                    <a:pt x="51" y="396"/>
                    <a:pt x="43" y="390"/>
                    <a:pt x="37" y="384"/>
                  </a:cubicBezTo>
                  <a:cubicBezTo>
                    <a:pt x="30" y="377"/>
                    <a:pt x="24" y="369"/>
                    <a:pt x="20" y="360"/>
                  </a:cubicBezTo>
                  <a:cubicBezTo>
                    <a:pt x="12" y="342"/>
                    <a:pt x="10" y="323"/>
                    <a:pt x="7" y="304"/>
                  </a:cubicBezTo>
                  <a:cubicBezTo>
                    <a:pt x="2" y="275"/>
                    <a:pt x="0" y="242"/>
                    <a:pt x="0" y="216"/>
                  </a:cubicBezTo>
                  <a:cubicBezTo>
                    <a:pt x="0" y="200"/>
                    <a:pt x="1" y="185"/>
                    <a:pt x="2" y="171"/>
                  </a:cubicBezTo>
                  <a:cubicBezTo>
                    <a:pt x="3" y="157"/>
                    <a:pt x="5" y="143"/>
                    <a:pt x="8" y="130"/>
                  </a:cubicBezTo>
                  <a:cubicBezTo>
                    <a:pt x="10" y="120"/>
                    <a:pt x="13" y="106"/>
                    <a:pt x="19" y="93"/>
                  </a:cubicBezTo>
                  <a:cubicBezTo>
                    <a:pt x="25" y="79"/>
                    <a:pt x="33" y="66"/>
                    <a:pt x="43" y="57"/>
                  </a:cubicBezTo>
                  <a:cubicBezTo>
                    <a:pt x="53" y="47"/>
                    <a:pt x="64" y="41"/>
                    <a:pt x="73" y="38"/>
                  </a:cubicBezTo>
                  <a:cubicBezTo>
                    <a:pt x="81" y="35"/>
                    <a:pt x="87" y="36"/>
                    <a:pt x="87" y="36"/>
                  </a:cubicBezTo>
                  <a:cubicBezTo>
                    <a:pt x="87" y="38"/>
                    <a:pt x="74" y="40"/>
                    <a:pt x="60" y="51"/>
                  </a:cubicBezTo>
                  <a:cubicBezTo>
                    <a:pt x="53" y="57"/>
                    <a:pt x="46" y="64"/>
                    <a:pt x="40" y="72"/>
                  </a:cubicBezTo>
                  <a:cubicBezTo>
                    <a:pt x="34" y="81"/>
                    <a:pt x="29" y="91"/>
                    <a:pt x="25" y="100"/>
                  </a:cubicBezTo>
                  <a:cubicBezTo>
                    <a:pt x="18" y="120"/>
                    <a:pt x="15" y="142"/>
                    <a:pt x="12" y="164"/>
                  </a:cubicBezTo>
                  <a:cubicBezTo>
                    <a:pt x="10" y="187"/>
                    <a:pt x="9" y="209"/>
                    <a:pt x="9" y="232"/>
                  </a:cubicBezTo>
                  <a:cubicBezTo>
                    <a:pt x="9" y="254"/>
                    <a:pt x="11" y="278"/>
                    <a:pt x="14" y="297"/>
                  </a:cubicBezTo>
                  <a:cubicBezTo>
                    <a:pt x="18" y="319"/>
                    <a:pt x="21" y="341"/>
                    <a:pt x="30" y="359"/>
                  </a:cubicBezTo>
                  <a:cubicBezTo>
                    <a:pt x="40" y="378"/>
                    <a:pt x="57" y="391"/>
                    <a:pt x="77" y="399"/>
                  </a:cubicBezTo>
                  <a:cubicBezTo>
                    <a:pt x="96" y="406"/>
                    <a:pt x="118" y="407"/>
                    <a:pt x="139" y="404"/>
                  </a:cubicBezTo>
                  <a:cubicBezTo>
                    <a:pt x="160" y="400"/>
                    <a:pt x="181" y="392"/>
                    <a:pt x="200" y="383"/>
                  </a:cubicBezTo>
                  <a:cubicBezTo>
                    <a:pt x="218" y="373"/>
                    <a:pt x="237" y="361"/>
                    <a:pt x="251" y="350"/>
                  </a:cubicBezTo>
                  <a:cubicBezTo>
                    <a:pt x="267" y="337"/>
                    <a:pt x="283" y="322"/>
                    <a:pt x="296" y="305"/>
                  </a:cubicBezTo>
                  <a:cubicBezTo>
                    <a:pt x="309" y="287"/>
                    <a:pt x="320" y="268"/>
                    <a:pt x="327" y="248"/>
                  </a:cubicBezTo>
                  <a:cubicBezTo>
                    <a:pt x="334" y="229"/>
                    <a:pt x="337" y="215"/>
                    <a:pt x="339" y="198"/>
                  </a:cubicBezTo>
                  <a:cubicBezTo>
                    <a:pt x="340" y="180"/>
                    <a:pt x="341" y="160"/>
                    <a:pt x="335" y="130"/>
                  </a:cubicBezTo>
                  <a:cubicBezTo>
                    <a:pt x="329" y="100"/>
                    <a:pt x="319" y="82"/>
                    <a:pt x="309" y="68"/>
                  </a:cubicBezTo>
                  <a:cubicBezTo>
                    <a:pt x="299" y="53"/>
                    <a:pt x="289" y="42"/>
                    <a:pt x="273" y="30"/>
                  </a:cubicBezTo>
                  <a:cubicBezTo>
                    <a:pt x="265" y="24"/>
                    <a:pt x="253" y="17"/>
                    <a:pt x="237" y="13"/>
                  </a:cubicBezTo>
                  <a:cubicBezTo>
                    <a:pt x="221" y="8"/>
                    <a:pt x="201" y="7"/>
                    <a:pt x="176" y="13"/>
                  </a:cubicBezTo>
                  <a:cubicBezTo>
                    <a:pt x="152" y="19"/>
                    <a:pt x="129" y="30"/>
                    <a:pt x="113" y="38"/>
                  </a:cubicBezTo>
                  <a:cubicBezTo>
                    <a:pt x="96" y="46"/>
                    <a:pt x="85" y="51"/>
                    <a:pt x="85" y="50"/>
                  </a:cubicBezTo>
                  <a:cubicBezTo>
                    <a:pt x="84" y="49"/>
                    <a:pt x="95" y="42"/>
                    <a:pt x="109" y="33"/>
                  </a:cubicBezTo>
                  <a:cubicBezTo>
                    <a:pt x="122" y="25"/>
                    <a:pt x="139" y="17"/>
                    <a:pt x="149" y="14"/>
                  </a:cubicBezTo>
                  <a:cubicBezTo>
                    <a:pt x="159" y="9"/>
                    <a:pt x="169" y="6"/>
                    <a:pt x="178" y="4"/>
                  </a:cubicBezTo>
                  <a:cubicBezTo>
                    <a:pt x="183" y="3"/>
                    <a:pt x="187" y="2"/>
                    <a:pt x="192" y="2"/>
                  </a:cubicBezTo>
                  <a:cubicBezTo>
                    <a:pt x="194" y="1"/>
                    <a:pt x="196" y="1"/>
                    <a:pt x="198" y="1"/>
                  </a:cubicBezTo>
                  <a:cubicBezTo>
                    <a:pt x="200" y="1"/>
                    <a:pt x="202" y="1"/>
                    <a:pt x="204" y="1"/>
                  </a:cubicBezTo>
                  <a:cubicBezTo>
                    <a:pt x="221" y="0"/>
                    <a:pt x="236" y="3"/>
                    <a:pt x="249" y="8"/>
                  </a:cubicBezTo>
                  <a:cubicBezTo>
                    <a:pt x="262" y="13"/>
                    <a:pt x="274" y="20"/>
                    <a:pt x="286" y="31"/>
                  </a:cubicBezTo>
                  <a:cubicBezTo>
                    <a:pt x="298" y="41"/>
                    <a:pt x="310" y="54"/>
                    <a:pt x="321" y="73"/>
                  </a:cubicBezTo>
                  <a:cubicBezTo>
                    <a:pt x="332" y="92"/>
                    <a:pt x="338" y="108"/>
                    <a:pt x="342" y="123"/>
                  </a:cubicBezTo>
                  <a:cubicBezTo>
                    <a:pt x="346" y="138"/>
                    <a:pt x="348" y="152"/>
                    <a:pt x="349" y="168"/>
                  </a:cubicBezTo>
                  <a:cubicBezTo>
                    <a:pt x="350" y="183"/>
                    <a:pt x="349" y="201"/>
                    <a:pt x="344" y="222"/>
                  </a:cubicBezTo>
                  <a:cubicBezTo>
                    <a:pt x="339" y="243"/>
                    <a:pt x="330" y="268"/>
                    <a:pt x="311" y="29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稻壳儿春秋广告/盗版必究        原创来源：http://chn.docer.com/works?userid=199329941#!/work_time"/>
            <p:cNvSpPr/>
            <p:nvPr/>
          </p:nvSpPr>
          <p:spPr bwMode="auto">
            <a:xfrm>
              <a:off x="2347" y="2282"/>
              <a:ext cx="32" cy="603"/>
            </a:xfrm>
            <a:custGeom>
              <a:avLst/>
              <a:gdLst>
                <a:gd name="T0" fmla="*/ 3 w 15"/>
                <a:gd name="T1" fmla="*/ 171 h 287"/>
                <a:gd name="T2" fmla="*/ 5 w 15"/>
                <a:gd name="T3" fmla="*/ 122 h 287"/>
                <a:gd name="T4" fmla="*/ 5 w 15"/>
                <a:gd name="T5" fmla="*/ 103 h 287"/>
                <a:gd name="T6" fmla="*/ 5 w 15"/>
                <a:gd name="T7" fmla="*/ 76 h 287"/>
                <a:gd name="T8" fmla="*/ 5 w 15"/>
                <a:gd name="T9" fmla="*/ 56 h 287"/>
                <a:gd name="T10" fmla="*/ 4 w 15"/>
                <a:gd name="T11" fmla="*/ 36 h 287"/>
                <a:gd name="T12" fmla="*/ 5 w 15"/>
                <a:gd name="T13" fmla="*/ 16 h 287"/>
                <a:gd name="T14" fmla="*/ 7 w 15"/>
                <a:gd name="T15" fmla="*/ 0 h 287"/>
                <a:gd name="T16" fmla="*/ 11 w 15"/>
                <a:gd name="T17" fmla="*/ 15 h 287"/>
                <a:gd name="T18" fmla="*/ 13 w 15"/>
                <a:gd name="T19" fmla="*/ 27 h 287"/>
                <a:gd name="T20" fmla="*/ 5 w 15"/>
                <a:gd name="T21" fmla="*/ 18 h 287"/>
                <a:gd name="T22" fmla="*/ 12 w 15"/>
                <a:gd name="T23" fmla="*/ 16 h 287"/>
                <a:gd name="T24" fmla="*/ 13 w 15"/>
                <a:gd name="T25" fmla="*/ 28 h 287"/>
                <a:gd name="T26" fmla="*/ 13 w 15"/>
                <a:gd name="T27" fmla="*/ 59 h 287"/>
                <a:gd name="T28" fmla="*/ 14 w 15"/>
                <a:gd name="T29" fmla="*/ 75 h 287"/>
                <a:gd name="T30" fmla="*/ 14 w 15"/>
                <a:gd name="T31" fmla="*/ 138 h 287"/>
                <a:gd name="T32" fmla="*/ 12 w 15"/>
                <a:gd name="T33" fmla="*/ 152 h 287"/>
                <a:gd name="T34" fmla="*/ 11 w 15"/>
                <a:gd name="T35" fmla="*/ 183 h 287"/>
                <a:gd name="T36" fmla="*/ 11 w 15"/>
                <a:gd name="T37" fmla="*/ 212 h 287"/>
                <a:gd name="T38" fmla="*/ 11 w 15"/>
                <a:gd name="T39" fmla="*/ 241 h 287"/>
                <a:gd name="T40" fmla="*/ 11 w 15"/>
                <a:gd name="T41" fmla="*/ 266 h 287"/>
                <a:gd name="T42" fmla="*/ 11 w 15"/>
                <a:gd name="T43" fmla="*/ 275 h 287"/>
                <a:gd name="T44" fmla="*/ 10 w 15"/>
                <a:gd name="T45" fmla="*/ 279 h 287"/>
                <a:gd name="T46" fmla="*/ 9 w 15"/>
                <a:gd name="T47" fmla="*/ 283 h 287"/>
                <a:gd name="T48" fmla="*/ 4 w 15"/>
                <a:gd name="T49" fmla="*/ 287 h 287"/>
                <a:gd name="T50" fmla="*/ 1 w 15"/>
                <a:gd name="T51" fmla="*/ 285 h 287"/>
                <a:gd name="T52" fmla="*/ 0 w 15"/>
                <a:gd name="T53" fmla="*/ 283 h 287"/>
                <a:gd name="T54" fmla="*/ 2 w 15"/>
                <a:gd name="T55" fmla="*/ 280 h 287"/>
                <a:gd name="T56" fmla="*/ 3 w 15"/>
                <a:gd name="T57" fmla="*/ 281 h 287"/>
                <a:gd name="T58" fmla="*/ 3 w 15"/>
                <a:gd name="T59" fmla="*/ 282 h 287"/>
                <a:gd name="T60" fmla="*/ 3 w 15"/>
                <a:gd name="T61" fmla="*/ 282 h 287"/>
                <a:gd name="T62" fmla="*/ 4 w 15"/>
                <a:gd name="T63" fmla="*/ 282 h 287"/>
                <a:gd name="T64" fmla="*/ 4 w 15"/>
                <a:gd name="T65" fmla="*/ 282 h 287"/>
                <a:gd name="T66" fmla="*/ 4 w 15"/>
                <a:gd name="T67" fmla="*/ 283 h 287"/>
                <a:gd name="T68" fmla="*/ 4 w 15"/>
                <a:gd name="T69" fmla="*/ 283 h 287"/>
                <a:gd name="T70" fmla="*/ 4 w 15"/>
                <a:gd name="T71" fmla="*/ 283 h 287"/>
                <a:gd name="T72" fmla="*/ 4 w 15"/>
                <a:gd name="T73" fmla="*/ 283 h 287"/>
                <a:gd name="T74" fmla="*/ 4 w 15"/>
                <a:gd name="T75" fmla="*/ 283 h 287"/>
                <a:gd name="T76" fmla="*/ 3 w 15"/>
                <a:gd name="T77" fmla="*/ 282 h 287"/>
                <a:gd name="T78" fmla="*/ 3 w 15"/>
                <a:gd name="T79" fmla="*/ 282 h 287"/>
                <a:gd name="T80" fmla="*/ 3 w 15"/>
                <a:gd name="T81" fmla="*/ 282 h 287"/>
                <a:gd name="T82" fmla="*/ 4 w 15"/>
                <a:gd name="T83" fmla="*/ 282 h 287"/>
                <a:gd name="T84" fmla="*/ 4 w 15"/>
                <a:gd name="T85" fmla="*/ 282 h 287"/>
                <a:gd name="T86" fmla="*/ 4 w 15"/>
                <a:gd name="T87" fmla="*/ 282 h 287"/>
                <a:gd name="T88" fmla="*/ 3 w 15"/>
                <a:gd name="T89" fmla="*/ 277 h 287"/>
                <a:gd name="T90" fmla="*/ 3 w 15"/>
                <a:gd name="T91" fmla="*/ 272 h 287"/>
                <a:gd name="T92" fmla="*/ 3 w 15"/>
                <a:gd name="T93" fmla="*/ 226 h 287"/>
                <a:gd name="T94" fmla="*/ 3 w 15"/>
                <a:gd name="T95" fmla="*/ 171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" h="287">
                  <a:moveTo>
                    <a:pt x="3" y="171"/>
                  </a:moveTo>
                  <a:cubicBezTo>
                    <a:pt x="5" y="140"/>
                    <a:pt x="4" y="129"/>
                    <a:pt x="5" y="122"/>
                  </a:cubicBezTo>
                  <a:cubicBezTo>
                    <a:pt x="6" y="114"/>
                    <a:pt x="6" y="110"/>
                    <a:pt x="5" y="103"/>
                  </a:cubicBezTo>
                  <a:cubicBezTo>
                    <a:pt x="5" y="94"/>
                    <a:pt x="5" y="85"/>
                    <a:pt x="5" y="76"/>
                  </a:cubicBezTo>
                  <a:cubicBezTo>
                    <a:pt x="5" y="69"/>
                    <a:pt x="5" y="62"/>
                    <a:pt x="5" y="56"/>
                  </a:cubicBezTo>
                  <a:cubicBezTo>
                    <a:pt x="4" y="48"/>
                    <a:pt x="4" y="42"/>
                    <a:pt x="4" y="36"/>
                  </a:cubicBezTo>
                  <a:cubicBezTo>
                    <a:pt x="4" y="30"/>
                    <a:pt x="5" y="23"/>
                    <a:pt x="5" y="1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3" y="21"/>
                    <a:pt x="14" y="26"/>
                    <a:pt x="13" y="27"/>
                  </a:cubicBezTo>
                  <a:cubicBezTo>
                    <a:pt x="11" y="27"/>
                    <a:pt x="8" y="23"/>
                    <a:pt x="5" y="18"/>
                  </a:cubicBezTo>
                  <a:cubicBezTo>
                    <a:pt x="7" y="17"/>
                    <a:pt x="10" y="17"/>
                    <a:pt x="12" y="16"/>
                  </a:cubicBezTo>
                  <a:cubicBezTo>
                    <a:pt x="13" y="20"/>
                    <a:pt x="13" y="24"/>
                    <a:pt x="13" y="28"/>
                  </a:cubicBezTo>
                  <a:cubicBezTo>
                    <a:pt x="13" y="38"/>
                    <a:pt x="13" y="49"/>
                    <a:pt x="13" y="59"/>
                  </a:cubicBezTo>
                  <a:cubicBezTo>
                    <a:pt x="13" y="65"/>
                    <a:pt x="13" y="71"/>
                    <a:pt x="14" y="75"/>
                  </a:cubicBezTo>
                  <a:cubicBezTo>
                    <a:pt x="15" y="96"/>
                    <a:pt x="14" y="117"/>
                    <a:pt x="14" y="138"/>
                  </a:cubicBezTo>
                  <a:cubicBezTo>
                    <a:pt x="13" y="143"/>
                    <a:pt x="13" y="148"/>
                    <a:pt x="12" y="152"/>
                  </a:cubicBezTo>
                  <a:cubicBezTo>
                    <a:pt x="11" y="162"/>
                    <a:pt x="11" y="173"/>
                    <a:pt x="11" y="183"/>
                  </a:cubicBezTo>
                  <a:cubicBezTo>
                    <a:pt x="11" y="193"/>
                    <a:pt x="12" y="197"/>
                    <a:pt x="11" y="212"/>
                  </a:cubicBezTo>
                  <a:cubicBezTo>
                    <a:pt x="10" y="227"/>
                    <a:pt x="11" y="231"/>
                    <a:pt x="11" y="241"/>
                  </a:cubicBezTo>
                  <a:cubicBezTo>
                    <a:pt x="11" y="246"/>
                    <a:pt x="11" y="254"/>
                    <a:pt x="11" y="266"/>
                  </a:cubicBezTo>
                  <a:cubicBezTo>
                    <a:pt x="11" y="269"/>
                    <a:pt x="11" y="272"/>
                    <a:pt x="11" y="275"/>
                  </a:cubicBezTo>
                  <a:cubicBezTo>
                    <a:pt x="10" y="276"/>
                    <a:pt x="10" y="277"/>
                    <a:pt x="10" y="279"/>
                  </a:cubicBezTo>
                  <a:cubicBezTo>
                    <a:pt x="10" y="280"/>
                    <a:pt x="10" y="282"/>
                    <a:pt x="9" y="283"/>
                  </a:cubicBezTo>
                  <a:cubicBezTo>
                    <a:pt x="8" y="285"/>
                    <a:pt x="6" y="287"/>
                    <a:pt x="4" y="287"/>
                  </a:cubicBezTo>
                  <a:cubicBezTo>
                    <a:pt x="2" y="287"/>
                    <a:pt x="2" y="286"/>
                    <a:pt x="1" y="285"/>
                  </a:cubicBezTo>
                  <a:cubicBezTo>
                    <a:pt x="1" y="284"/>
                    <a:pt x="0" y="284"/>
                    <a:pt x="0" y="283"/>
                  </a:cubicBezTo>
                  <a:cubicBezTo>
                    <a:pt x="0" y="282"/>
                    <a:pt x="1" y="281"/>
                    <a:pt x="2" y="280"/>
                  </a:cubicBezTo>
                  <a:cubicBezTo>
                    <a:pt x="3" y="280"/>
                    <a:pt x="3" y="281"/>
                    <a:pt x="3" y="281"/>
                  </a:cubicBezTo>
                  <a:cubicBezTo>
                    <a:pt x="3" y="281"/>
                    <a:pt x="3" y="281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3" y="282"/>
                    <a:pt x="4" y="282"/>
                    <a:pt x="4" y="282"/>
                  </a:cubicBezTo>
                  <a:cubicBezTo>
                    <a:pt x="4" y="283"/>
                    <a:pt x="4" y="282"/>
                    <a:pt x="4" y="282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3" y="282"/>
                    <a:pt x="4" y="282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1"/>
                    <a:pt x="3" y="279"/>
                    <a:pt x="3" y="277"/>
                  </a:cubicBezTo>
                  <a:cubicBezTo>
                    <a:pt x="3" y="275"/>
                    <a:pt x="3" y="273"/>
                    <a:pt x="3" y="272"/>
                  </a:cubicBezTo>
                  <a:cubicBezTo>
                    <a:pt x="2" y="251"/>
                    <a:pt x="4" y="246"/>
                    <a:pt x="3" y="226"/>
                  </a:cubicBezTo>
                  <a:cubicBezTo>
                    <a:pt x="3" y="206"/>
                    <a:pt x="2" y="202"/>
                    <a:pt x="3" y="17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稻壳儿春秋广告/盗版必究        原创来源：http://chn.docer.com/works?userid=199329941#!/work_time"/>
            <p:cNvSpPr/>
            <p:nvPr/>
          </p:nvSpPr>
          <p:spPr bwMode="auto">
            <a:xfrm>
              <a:off x="2273" y="2816"/>
              <a:ext cx="205" cy="187"/>
            </a:xfrm>
            <a:custGeom>
              <a:avLst/>
              <a:gdLst>
                <a:gd name="T0" fmla="*/ 75 w 97"/>
                <a:gd name="T1" fmla="*/ 64 h 89"/>
                <a:gd name="T2" fmla="*/ 50 w 97"/>
                <a:gd name="T3" fmla="*/ 81 h 89"/>
                <a:gd name="T4" fmla="*/ 37 w 97"/>
                <a:gd name="T5" fmla="*/ 86 h 89"/>
                <a:gd name="T6" fmla="*/ 28 w 97"/>
                <a:gd name="T7" fmla="*/ 88 h 89"/>
                <a:gd name="T8" fmla="*/ 19 w 97"/>
                <a:gd name="T9" fmla="*/ 88 h 89"/>
                <a:gd name="T10" fmla="*/ 6 w 97"/>
                <a:gd name="T11" fmla="*/ 83 h 89"/>
                <a:gd name="T12" fmla="*/ 1 w 97"/>
                <a:gd name="T13" fmla="*/ 70 h 89"/>
                <a:gd name="T14" fmla="*/ 3 w 97"/>
                <a:gd name="T15" fmla="*/ 51 h 89"/>
                <a:gd name="T16" fmla="*/ 12 w 97"/>
                <a:gd name="T17" fmla="*/ 33 h 89"/>
                <a:gd name="T18" fmla="*/ 19 w 97"/>
                <a:gd name="T19" fmla="*/ 28 h 89"/>
                <a:gd name="T20" fmla="*/ 29 w 97"/>
                <a:gd name="T21" fmla="*/ 25 h 89"/>
                <a:gd name="T22" fmla="*/ 37 w 97"/>
                <a:gd name="T23" fmla="*/ 27 h 89"/>
                <a:gd name="T24" fmla="*/ 39 w 97"/>
                <a:gd name="T25" fmla="*/ 30 h 89"/>
                <a:gd name="T26" fmla="*/ 33 w 97"/>
                <a:gd name="T27" fmla="*/ 32 h 89"/>
                <a:gd name="T28" fmla="*/ 23 w 97"/>
                <a:gd name="T29" fmla="*/ 36 h 89"/>
                <a:gd name="T30" fmla="*/ 10 w 97"/>
                <a:gd name="T31" fmla="*/ 56 h 89"/>
                <a:gd name="T32" fmla="*/ 9 w 97"/>
                <a:gd name="T33" fmla="*/ 68 h 89"/>
                <a:gd name="T34" fmla="*/ 22 w 97"/>
                <a:gd name="T35" fmla="*/ 79 h 89"/>
                <a:gd name="T36" fmla="*/ 46 w 97"/>
                <a:gd name="T37" fmla="*/ 73 h 89"/>
                <a:gd name="T38" fmla="*/ 57 w 97"/>
                <a:gd name="T39" fmla="*/ 67 h 89"/>
                <a:gd name="T40" fmla="*/ 77 w 97"/>
                <a:gd name="T41" fmla="*/ 51 h 89"/>
                <a:gd name="T42" fmla="*/ 83 w 97"/>
                <a:gd name="T43" fmla="*/ 43 h 89"/>
                <a:gd name="T44" fmla="*/ 88 w 97"/>
                <a:gd name="T45" fmla="*/ 31 h 89"/>
                <a:gd name="T46" fmla="*/ 87 w 97"/>
                <a:gd name="T47" fmla="*/ 19 h 89"/>
                <a:gd name="T48" fmla="*/ 81 w 97"/>
                <a:gd name="T49" fmla="*/ 13 h 89"/>
                <a:gd name="T50" fmla="*/ 63 w 97"/>
                <a:gd name="T51" fmla="*/ 9 h 89"/>
                <a:gd name="T52" fmla="*/ 42 w 97"/>
                <a:gd name="T53" fmla="*/ 8 h 89"/>
                <a:gd name="T54" fmla="*/ 57 w 97"/>
                <a:gd name="T55" fmla="*/ 2 h 89"/>
                <a:gd name="T56" fmla="*/ 79 w 97"/>
                <a:gd name="T57" fmla="*/ 3 h 89"/>
                <a:gd name="T58" fmla="*/ 87 w 97"/>
                <a:gd name="T59" fmla="*/ 8 h 89"/>
                <a:gd name="T60" fmla="*/ 95 w 97"/>
                <a:gd name="T61" fmla="*/ 19 h 89"/>
                <a:gd name="T62" fmla="*/ 97 w 97"/>
                <a:gd name="T63" fmla="*/ 32 h 89"/>
                <a:gd name="T64" fmla="*/ 94 w 97"/>
                <a:gd name="T65" fmla="*/ 42 h 89"/>
                <a:gd name="T66" fmla="*/ 75 w 97"/>
                <a:gd name="T67" fmla="*/ 6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7" h="89">
                  <a:moveTo>
                    <a:pt x="75" y="64"/>
                  </a:moveTo>
                  <a:cubicBezTo>
                    <a:pt x="64" y="73"/>
                    <a:pt x="56" y="78"/>
                    <a:pt x="50" y="81"/>
                  </a:cubicBezTo>
                  <a:cubicBezTo>
                    <a:pt x="44" y="84"/>
                    <a:pt x="40" y="85"/>
                    <a:pt x="37" y="86"/>
                  </a:cubicBezTo>
                  <a:cubicBezTo>
                    <a:pt x="33" y="87"/>
                    <a:pt x="30" y="87"/>
                    <a:pt x="28" y="88"/>
                  </a:cubicBezTo>
                  <a:cubicBezTo>
                    <a:pt x="25" y="88"/>
                    <a:pt x="22" y="89"/>
                    <a:pt x="19" y="88"/>
                  </a:cubicBezTo>
                  <a:cubicBezTo>
                    <a:pt x="14" y="88"/>
                    <a:pt x="10" y="86"/>
                    <a:pt x="6" y="83"/>
                  </a:cubicBezTo>
                  <a:cubicBezTo>
                    <a:pt x="3" y="79"/>
                    <a:pt x="1" y="74"/>
                    <a:pt x="1" y="70"/>
                  </a:cubicBezTo>
                  <a:cubicBezTo>
                    <a:pt x="0" y="63"/>
                    <a:pt x="2" y="56"/>
                    <a:pt x="3" y="51"/>
                  </a:cubicBezTo>
                  <a:cubicBezTo>
                    <a:pt x="5" y="44"/>
                    <a:pt x="8" y="38"/>
                    <a:pt x="12" y="33"/>
                  </a:cubicBezTo>
                  <a:cubicBezTo>
                    <a:pt x="13" y="32"/>
                    <a:pt x="16" y="29"/>
                    <a:pt x="19" y="28"/>
                  </a:cubicBezTo>
                  <a:cubicBezTo>
                    <a:pt x="22" y="26"/>
                    <a:pt x="26" y="25"/>
                    <a:pt x="29" y="25"/>
                  </a:cubicBezTo>
                  <a:cubicBezTo>
                    <a:pt x="32" y="25"/>
                    <a:pt x="35" y="26"/>
                    <a:pt x="37" y="27"/>
                  </a:cubicBezTo>
                  <a:cubicBezTo>
                    <a:pt x="39" y="28"/>
                    <a:pt x="39" y="29"/>
                    <a:pt x="39" y="30"/>
                  </a:cubicBezTo>
                  <a:cubicBezTo>
                    <a:pt x="38" y="31"/>
                    <a:pt x="36" y="31"/>
                    <a:pt x="33" y="32"/>
                  </a:cubicBezTo>
                  <a:cubicBezTo>
                    <a:pt x="29" y="32"/>
                    <a:pt x="26" y="34"/>
                    <a:pt x="23" y="36"/>
                  </a:cubicBezTo>
                  <a:cubicBezTo>
                    <a:pt x="17" y="40"/>
                    <a:pt x="13" y="48"/>
                    <a:pt x="10" y="56"/>
                  </a:cubicBezTo>
                  <a:cubicBezTo>
                    <a:pt x="9" y="60"/>
                    <a:pt x="8" y="65"/>
                    <a:pt x="9" y="68"/>
                  </a:cubicBezTo>
                  <a:cubicBezTo>
                    <a:pt x="10" y="76"/>
                    <a:pt x="15" y="79"/>
                    <a:pt x="22" y="79"/>
                  </a:cubicBezTo>
                  <a:cubicBezTo>
                    <a:pt x="29" y="80"/>
                    <a:pt x="38" y="76"/>
                    <a:pt x="46" y="73"/>
                  </a:cubicBezTo>
                  <a:cubicBezTo>
                    <a:pt x="49" y="71"/>
                    <a:pt x="53" y="69"/>
                    <a:pt x="57" y="67"/>
                  </a:cubicBezTo>
                  <a:cubicBezTo>
                    <a:pt x="64" y="64"/>
                    <a:pt x="71" y="58"/>
                    <a:pt x="77" y="51"/>
                  </a:cubicBezTo>
                  <a:cubicBezTo>
                    <a:pt x="80" y="48"/>
                    <a:pt x="81" y="46"/>
                    <a:pt x="83" y="43"/>
                  </a:cubicBezTo>
                  <a:cubicBezTo>
                    <a:pt x="85" y="40"/>
                    <a:pt x="87" y="36"/>
                    <a:pt x="88" y="31"/>
                  </a:cubicBezTo>
                  <a:cubicBezTo>
                    <a:pt x="90" y="26"/>
                    <a:pt x="89" y="22"/>
                    <a:pt x="87" y="19"/>
                  </a:cubicBezTo>
                  <a:cubicBezTo>
                    <a:pt x="86" y="17"/>
                    <a:pt x="84" y="15"/>
                    <a:pt x="81" y="13"/>
                  </a:cubicBezTo>
                  <a:cubicBezTo>
                    <a:pt x="78" y="11"/>
                    <a:pt x="72" y="9"/>
                    <a:pt x="63" y="9"/>
                  </a:cubicBezTo>
                  <a:cubicBezTo>
                    <a:pt x="53" y="9"/>
                    <a:pt x="43" y="11"/>
                    <a:pt x="42" y="8"/>
                  </a:cubicBezTo>
                  <a:cubicBezTo>
                    <a:pt x="42" y="6"/>
                    <a:pt x="52" y="2"/>
                    <a:pt x="57" y="2"/>
                  </a:cubicBezTo>
                  <a:cubicBezTo>
                    <a:pt x="66" y="0"/>
                    <a:pt x="73" y="0"/>
                    <a:pt x="79" y="3"/>
                  </a:cubicBezTo>
                  <a:cubicBezTo>
                    <a:pt x="82" y="4"/>
                    <a:pt x="85" y="6"/>
                    <a:pt x="87" y="8"/>
                  </a:cubicBezTo>
                  <a:cubicBezTo>
                    <a:pt x="90" y="10"/>
                    <a:pt x="93" y="14"/>
                    <a:pt x="95" y="19"/>
                  </a:cubicBezTo>
                  <a:cubicBezTo>
                    <a:pt x="97" y="24"/>
                    <a:pt x="97" y="28"/>
                    <a:pt x="97" y="32"/>
                  </a:cubicBezTo>
                  <a:cubicBezTo>
                    <a:pt x="96" y="35"/>
                    <a:pt x="95" y="39"/>
                    <a:pt x="94" y="42"/>
                  </a:cubicBezTo>
                  <a:cubicBezTo>
                    <a:pt x="91" y="48"/>
                    <a:pt x="86" y="55"/>
                    <a:pt x="75" y="6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7" name="稻壳儿春秋广告/盗版必究        原创来源：http://chn.docer.com/works?userid=199329941#!/work_time"/>
          <p:cNvSpPr txBox="1"/>
          <p:nvPr/>
        </p:nvSpPr>
        <p:spPr>
          <a:xfrm>
            <a:off x="4287324" y="4945890"/>
            <a:ext cx="3617352" cy="54906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28" name="稻壳儿春秋广告/盗版必究        原创来源：http://chn.docer.com/works?userid=199329941#!/work_time"/>
          <p:cNvSpPr txBox="1"/>
          <p:nvPr/>
        </p:nvSpPr>
        <p:spPr>
          <a:xfrm>
            <a:off x="5062152" y="4650172"/>
            <a:ext cx="158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grpSp>
        <p:nvGrpSpPr>
          <p:cNvPr id="31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flipV="1">
            <a:off x="8899067" y="3240645"/>
            <a:ext cx="1171575" cy="2517775"/>
            <a:chOff x="2014" y="1417"/>
            <a:chExt cx="738" cy="158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4" name="稻壳儿春秋广告/盗版必究        原创来源：http://chn.docer.com/works?userid=199329941#!/work_time"/>
            <p:cNvSpPr/>
            <p:nvPr/>
          </p:nvSpPr>
          <p:spPr bwMode="auto">
            <a:xfrm>
              <a:off x="2014" y="1417"/>
              <a:ext cx="738" cy="872"/>
            </a:xfrm>
            <a:custGeom>
              <a:avLst/>
              <a:gdLst>
                <a:gd name="T0" fmla="*/ 311 w 350"/>
                <a:gd name="T1" fmla="*/ 297 h 415"/>
                <a:gd name="T2" fmla="*/ 253 w 350"/>
                <a:gd name="T3" fmla="*/ 359 h 415"/>
                <a:gd name="T4" fmla="*/ 204 w 350"/>
                <a:gd name="T5" fmla="*/ 391 h 415"/>
                <a:gd name="T6" fmla="*/ 140 w 350"/>
                <a:gd name="T7" fmla="*/ 413 h 415"/>
                <a:gd name="T8" fmla="*/ 98 w 350"/>
                <a:gd name="T9" fmla="*/ 413 h 415"/>
                <a:gd name="T10" fmla="*/ 59 w 350"/>
                <a:gd name="T11" fmla="*/ 400 h 415"/>
                <a:gd name="T12" fmla="*/ 37 w 350"/>
                <a:gd name="T13" fmla="*/ 384 h 415"/>
                <a:gd name="T14" fmla="*/ 20 w 350"/>
                <a:gd name="T15" fmla="*/ 360 h 415"/>
                <a:gd name="T16" fmla="*/ 7 w 350"/>
                <a:gd name="T17" fmla="*/ 304 h 415"/>
                <a:gd name="T18" fmla="*/ 0 w 350"/>
                <a:gd name="T19" fmla="*/ 216 h 415"/>
                <a:gd name="T20" fmla="*/ 2 w 350"/>
                <a:gd name="T21" fmla="*/ 171 h 415"/>
                <a:gd name="T22" fmla="*/ 8 w 350"/>
                <a:gd name="T23" fmla="*/ 130 h 415"/>
                <a:gd name="T24" fmla="*/ 19 w 350"/>
                <a:gd name="T25" fmla="*/ 93 h 415"/>
                <a:gd name="T26" fmla="*/ 43 w 350"/>
                <a:gd name="T27" fmla="*/ 57 h 415"/>
                <a:gd name="T28" fmla="*/ 73 w 350"/>
                <a:gd name="T29" fmla="*/ 38 h 415"/>
                <a:gd name="T30" fmla="*/ 87 w 350"/>
                <a:gd name="T31" fmla="*/ 36 h 415"/>
                <a:gd name="T32" fmla="*/ 60 w 350"/>
                <a:gd name="T33" fmla="*/ 51 h 415"/>
                <a:gd name="T34" fmla="*/ 40 w 350"/>
                <a:gd name="T35" fmla="*/ 72 h 415"/>
                <a:gd name="T36" fmla="*/ 25 w 350"/>
                <a:gd name="T37" fmla="*/ 100 h 415"/>
                <a:gd name="T38" fmla="*/ 12 w 350"/>
                <a:gd name="T39" fmla="*/ 164 h 415"/>
                <a:gd name="T40" fmla="*/ 9 w 350"/>
                <a:gd name="T41" fmla="*/ 232 h 415"/>
                <a:gd name="T42" fmla="*/ 14 w 350"/>
                <a:gd name="T43" fmla="*/ 297 h 415"/>
                <a:gd name="T44" fmla="*/ 30 w 350"/>
                <a:gd name="T45" fmla="*/ 359 h 415"/>
                <a:gd name="T46" fmla="*/ 77 w 350"/>
                <a:gd name="T47" fmla="*/ 399 h 415"/>
                <a:gd name="T48" fmla="*/ 139 w 350"/>
                <a:gd name="T49" fmla="*/ 404 h 415"/>
                <a:gd name="T50" fmla="*/ 200 w 350"/>
                <a:gd name="T51" fmla="*/ 383 h 415"/>
                <a:gd name="T52" fmla="*/ 251 w 350"/>
                <a:gd name="T53" fmla="*/ 350 h 415"/>
                <a:gd name="T54" fmla="*/ 296 w 350"/>
                <a:gd name="T55" fmla="*/ 305 h 415"/>
                <a:gd name="T56" fmla="*/ 327 w 350"/>
                <a:gd name="T57" fmla="*/ 248 h 415"/>
                <a:gd name="T58" fmla="*/ 339 w 350"/>
                <a:gd name="T59" fmla="*/ 198 h 415"/>
                <a:gd name="T60" fmla="*/ 335 w 350"/>
                <a:gd name="T61" fmla="*/ 130 h 415"/>
                <a:gd name="T62" fmla="*/ 309 w 350"/>
                <a:gd name="T63" fmla="*/ 68 h 415"/>
                <a:gd name="T64" fmla="*/ 273 w 350"/>
                <a:gd name="T65" fmla="*/ 30 h 415"/>
                <a:gd name="T66" fmla="*/ 237 w 350"/>
                <a:gd name="T67" fmla="*/ 13 h 415"/>
                <a:gd name="T68" fmla="*/ 176 w 350"/>
                <a:gd name="T69" fmla="*/ 13 h 415"/>
                <a:gd name="T70" fmla="*/ 113 w 350"/>
                <a:gd name="T71" fmla="*/ 38 h 415"/>
                <a:gd name="T72" fmla="*/ 85 w 350"/>
                <a:gd name="T73" fmla="*/ 50 h 415"/>
                <a:gd name="T74" fmla="*/ 109 w 350"/>
                <a:gd name="T75" fmla="*/ 33 h 415"/>
                <a:gd name="T76" fmla="*/ 149 w 350"/>
                <a:gd name="T77" fmla="*/ 14 h 415"/>
                <a:gd name="T78" fmla="*/ 178 w 350"/>
                <a:gd name="T79" fmla="*/ 4 h 415"/>
                <a:gd name="T80" fmla="*/ 192 w 350"/>
                <a:gd name="T81" fmla="*/ 2 h 415"/>
                <a:gd name="T82" fmla="*/ 198 w 350"/>
                <a:gd name="T83" fmla="*/ 1 h 415"/>
                <a:gd name="T84" fmla="*/ 204 w 350"/>
                <a:gd name="T85" fmla="*/ 1 h 415"/>
                <a:gd name="T86" fmla="*/ 249 w 350"/>
                <a:gd name="T87" fmla="*/ 8 h 415"/>
                <a:gd name="T88" fmla="*/ 286 w 350"/>
                <a:gd name="T89" fmla="*/ 31 h 415"/>
                <a:gd name="T90" fmla="*/ 321 w 350"/>
                <a:gd name="T91" fmla="*/ 73 h 415"/>
                <a:gd name="T92" fmla="*/ 342 w 350"/>
                <a:gd name="T93" fmla="*/ 123 h 415"/>
                <a:gd name="T94" fmla="*/ 349 w 350"/>
                <a:gd name="T95" fmla="*/ 168 h 415"/>
                <a:gd name="T96" fmla="*/ 344 w 350"/>
                <a:gd name="T97" fmla="*/ 222 h 415"/>
                <a:gd name="T98" fmla="*/ 311 w 350"/>
                <a:gd name="T99" fmla="*/ 297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50" h="415">
                  <a:moveTo>
                    <a:pt x="311" y="297"/>
                  </a:moveTo>
                  <a:cubicBezTo>
                    <a:pt x="292" y="325"/>
                    <a:pt x="272" y="344"/>
                    <a:pt x="253" y="359"/>
                  </a:cubicBezTo>
                  <a:cubicBezTo>
                    <a:pt x="235" y="374"/>
                    <a:pt x="218" y="384"/>
                    <a:pt x="204" y="391"/>
                  </a:cubicBezTo>
                  <a:cubicBezTo>
                    <a:pt x="175" y="405"/>
                    <a:pt x="156" y="410"/>
                    <a:pt x="140" y="413"/>
                  </a:cubicBezTo>
                  <a:cubicBezTo>
                    <a:pt x="123" y="415"/>
                    <a:pt x="110" y="415"/>
                    <a:pt x="98" y="413"/>
                  </a:cubicBezTo>
                  <a:cubicBezTo>
                    <a:pt x="85" y="411"/>
                    <a:pt x="73" y="408"/>
                    <a:pt x="59" y="400"/>
                  </a:cubicBezTo>
                  <a:cubicBezTo>
                    <a:pt x="51" y="396"/>
                    <a:pt x="43" y="390"/>
                    <a:pt x="37" y="384"/>
                  </a:cubicBezTo>
                  <a:cubicBezTo>
                    <a:pt x="30" y="377"/>
                    <a:pt x="24" y="369"/>
                    <a:pt x="20" y="360"/>
                  </a:cubicBezTo>
                  <a:cubicBezTo>
                    <a:pt x="12" y="342"/>
                    <a:pt x="10" y="323"/>
                    <a:pt x="7" y="304"/>
                  </a:cubicBezTo>
                  <a:cubicBezTo>
                    <a:pt x="2" y="275"/>
                    <a:pt x="0" y="242"/>
                    <a:pt x="0" y="216"/>
                  </a:cubicBezTo>
                  <a:cubicBezTo>
                    <a:pt x="0" y="200"/>
                    <a:pt x="1" y="185"/>
                    <a:pt x="2" y="171"/>
                  </a:cubicBezTo>
                  <a:cubicBezTo>
                    <a:pt x="3" y="157"/>
                    <a:pt x="5" y="143"/>
                    <a:pt x="8" y="130"/>
                  </a:cubicBezTo>
                  <a:cubicBezTo>
                    <a:pt x="10" y="120"/>
                    <a:pt x="13" y="106"/>
                    <a:pt x="19" y="93"/>
                  </a:cubicBezTo>
                  <a:cubicBezTo>
                    <a:pt x="25" y="79"/>
                    <a:pt x="33" y="66"/>
                    <a:pt x="43" y="57"/>
                  </a:cubicBezTo>
                  <a:cubicBezTo>
                    <a:pt x="53" y="47"/>
                    <a:pt x="64" y="41"/>
                    <a:pt x="73" y="38"/>
                  </a:cubicBezTo>
                  <a:cubicBezTo>
                    <a:pt x="81" y="35"/>
                    <a:pt x="87" y="36"/>
                    <a:pt x="87" y="36"/>
                  </a:cubicBezTo>
                  <a:cubicBezTo>
                    <a:pt x="87" y="38"/>
                    <a:pt x="74" y="40"/>
                    <a:pt x="60" y="51"/>
                  </a:cubicBezTo>
                  <a:cubicBezTo>
                    <a:pt x="53" y="57"/>
                    <a:pt x="46" y="64"/>
                    <a:pt x="40" y="72"/>
                  </a:cubicBezTo>
                  <a:cubicBezTo>
                    <a:pt x="34" y="81"/>
                    <a:pt x="29" y="91"/>
                    <a:pt x="25" y="100"/>
                  </a:cubicBezTo>
                  <a:cubicBezTo>
                    <a:pt x="18" y="120"/>
                    <a:pt x="15" y="142"/>
                    <a:pt x="12" y="164"/>
                  </a:cubicBezTo>
                  <a:cubicBezTo>
                    <a:pt x="10" y="187"/>
                    <a:pt x="9" y="209"/>
                    <a:pt x="9" y="232"/>
                  </a:cubicBezTo>
                  <a:cubicBezTo>
                    <a:pt x="9" y="254"/>
                    <a:pt x="11" y="278"/>
                    <a:pt x="14" y="297"/>
                  </a:cubicBezTo>
                  <a:cubicBezTo>
                    <a:pt x="18" y="319"/>
                    <a:pt x="21" y="341"/>
                    <a:pt x="30" y="359"/>
                  </a:cubicBezTo>
                  <a:cubicBezTo>
                    <a:pt x="40" y="378"/>
                    <a:pt x="57" y="391"/>
                    <a:pt x="77" y="399"/>
                  </a:cubicBezTo>
                  <a:cubicBezTo>
                    <a:pt x="96" y="406"/>
                    <a:pt x="118" y="407"/>
                    <a:pt x="139" y="404"/>
                  </a:cubicBezTo>
                  <a:cubicBezTo>
                    <a:pt x="160" y="400"/>
                    <a:pt x="181" y="392"/>
                    <a:pt x="200" y="383"/>
                  </a:cubicBezTo>
                  <a:cubicBezTo>
                    <a:pt x="218" y="373"/>
                    <a:pt x="237" y="361"/>
                    <a:pt x="251" y="350"/>
                  </a:cubicBezTo>
                  <a:cubicBezTo>
                    <a:pt x="267" y="337"/>
                    <a:pt x="283" y="322"/>
                    <a:pt x="296" y="305"/>
                  </a:cubicBezTo>
                  <a:cubicBezTo>
                    <a:pt x="309" y="287"/>
                    <a:pt x="320" y="268"/>
                    <a:pt x="327" y="248"/>
                  </a:cubicBezTo>
                  <a:cubicBezTo>
                    <a:pt x="334" y="229"/>
                    <a:pt x="337" y="215"/>
                    <a:pt x="339" y="198"/>
                  </a:cubicBezTo>
                  <a:cubicBezTo>
                    <a:pt x="340" y="180"/>
                    <a:pt x="341" y="160"/>
                    <a:pt x="335" y="130"/>
                  </a:cubicBezTo>
                  <a:cubicBezTo>
                    <a:pt x="329" y="100"/>
                    <a:pt x="319" y="82"/>
                    <a:pt x="309" y="68"/>
                  </a:cubicBezTo>
                  <a:cubicBezTo>
                    <a:pt x="299" y="53"/>
                    <a:pt x="289" y="42"/>
                    <a:pt x="273" y="30"/>
                  </a:cubicBezTo>
                  <a:cubicBezTo>
                    <a:pt x="265" y="24"/>
                    <a:pt x="253" y="17"/>
                    <a:pt x="237" y="13"/>
                  </a:cubicBezTo>
                  <a:cubicBezTo>
                    <a:pt x="221" y="8"/>
                    <a:pt x="201" y="7"/>
                    <a:pt x="176" y="13"/>
                  </a:cubicBezTo>
                  <a:cubicBezTo>
                    <a:pt x="152" y="19"/>
                    <a:pt x="129" y="30"/>
                    <a:pt x="113" y="38"/>
                  </a:cubicBezTo>
                  <a:cubicBezTo>
                    <a:pt x="96" y="46"/>
                    <a:pt x="85" y="51"/>
                    <a:pt x="85" y="50"/>
                  </a:cubicBezTo>
                  <a:cubicBezTo>
                    <a:pt x="84" y="49"/>
                    <a:pt x="95" y="42"/>
                    <a:pt x="109" y="33"/>
                  </a:cubicBezTo>
                  <a:cubicBezTo>
                    <a:pt x="122" y="25"/>
                    <a:pt x="139" y="17"/>
                    <a:pt x="149" y="14"/>
                  </a:cubicBezTo>
                  <a:cubicBezTo>
                    <a:pt x="159" y="9"/>
                    <a:pt x="169" y="6"/>
                    <a:pt x="178" y="4"/>
                  </a:cubicBezTo>
                  <a:cubicBezTo>
                    <a:pt x="183" y="3"/>
                    <a:pt x="187" y="2"/>
                    <a:pt x="192" y="2"/>
                  </a:cubicBezTo>
                  <a:cubicBezTo>
                    <a:pt x="194" y="1"/>
                    <a:pt x="196" y="1"/>
                    <a:pt x="198" y="1"/>
                  </a:cubicBezTo>
                  <a:cubicBezTo>
                    <a:pt x="200" y="1"/>
                    <a:pt x="202" y="1"/>
                    <a:pt x="204" y="1"/>
                  </a:cubicBezTo>
                  <a:cubicBezTo>
                    <a:pt x="221" y="0"/>
                    <a:pt x="236" y="3"/>
                    <a:pt x="249" y="8"/>
                  </a:cubicBezTo>
                  <a:cubicBezTo>
                    <a:pt x="262" y="13"/>
                    <a:pt x="274" y="20"/>
                    <a:pt x="286" y="31"/>
                  </a:cubicBezTo>
                  <a:cubicBezTo>
                    <a:pt x="298" y="41"/>
                    <a:pt x="310" y="54"/>
                    <a:pt x="321" y="73"/>
                  </a:cubicBezTo>
                  <a:cubicBezTo>
                    <a:pt x="332" y="92"/>
                    <a:pt x="338" y="108"/>
                    <a:pt x="342" y="123"/>
                  </a:cubicBezTo>
                  <a:cubicBezTo>
                    <a:pt x="346" y="138"/>
                    <a:pt x="348" y="152"/>
                    <a:pt x="349" y="168"/>
                  </a:cubicBezTo>
                  <a:cubicBezTo>
                    <a:pt x="350" y="183"/>
                    <a:pt x="349" y="201"/>
                    <a:pt x="344" y="222"/>
                  </a:cubicBezTo>
                  <a:cubicBezTo>
                    <a:pt x="339" y="243"/>
                    <a:pt x="330" y="268"/>
                    <a:pt x="311" y="29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稻壳儿春秋广告/盗版必究        原创来源：http://chn.docer.com/works?userid=199329941#!/work_time"/>
            <p:cNvSpPr/>
            <p:nvPr/>
          </p:nvSpPr>
          <p:spPr bwMode="auto">
            <a:xfrm>
              <a:off x="2347" y="2282"/>
              <a:ext cx="32" cy="603"/>
            </a:xfrm>
            <a:custGeom>
              <a:avLst/>
              <a:gdLst>
                <a:gd name="T0" fmla="*/ 3 w 15"/>
                <a:gd name="T1" fmla="*/ 171 h 287"/>
                <a:gd name="T2" fmla="*/ 5 w 15"/>
                <a:gd name="T3" fmla="*/ 122 h 287"/>
                <a:gd name="T4" fmla="*/ 5 w 15"/>
                <a:gd name="T5" fmla="*/ 103 h 287"/>
                <a:gd name="T6" fmla="*/ 5 w 15"/>
                <a:gd name="T7" fmla="*/ 76 h 287"/>
                <a:gd name="T8" fmla="*/ 5 w 15"/>
                <a:gd name="T9" fmla="*/ 56 h 287"/>
                <a:gd name="T10" fmla="*/ 4 w 15"/>
                <a:gd name="T11" fmla="*/ 36 h 287"/>
                <a:gd name="T12" fmla="*/ 5 w 15"/>
                <a:gd name="T13" fmla="*/ 16 h 287"/>
                <a:gd name="T14" fmla="*/ 7 w 15"/>
                <a:gd name="T15" fmla="*/ 0 h 287"/>
                <a:gd name="T16" fmla="*/ 11 w 15"/>
                <a:gd name="T17" fmla="*/ 15 h 287"/>
                <a:gd name="T18" fmla="*/ 13 w 15"/>
                <a:gd name="T19" fmla="*/ 27 h 287"/>
                <a:gd name="T20" fmla="*/ 5 w 15"/>
                <a:gd name="T21" fmla="*/ 18 h 287"/>
                <a:gd name="T22" fmla="*/ 12 w 15"/>
                <a:gd name="T23" fmla="*/ 16 h 287"/>
                <a:gd name="T24" fmla="*/ 13 w 15"/>
                <a:gd name="T25" fmla="*/ 28 h 287"/>
                <a:gd name="T26" fmla="*/ 13 w 15"/>
                <a:gd name="T27" fmla="*/ 59 h 287"/>
                <a:gd name="T28" fmla="*/ 14 w 15"/>
                <a:gd name="T29" fmla="*/ 75 h 287"/>
                <a:gd name="T30" fmla="*/ 14 w 15"/>
                <a:gd name="T31" fmla="*/ 138 h 287"/>
                <a:gd name="T32" fmla="*/ 12 w 15"/>
                <a:gd name="T33" fmla="*/ 152 h 287"/>
                <a:gd name="T34" fmla="*/ 11 w 15"/>
                <a:gd name="T35" fmla="*/ 183 h 287"/>
                <a:gd name="T36" fmla="*/ 11 w 15"/>
                <a:gd name="T37" fmla="*/ 212 h 287"/>
                <a:gd name="T38" fmla="*/ 11 w 15"/>
                <a:gd name="T39" fmla="*/ 241 h 287"/>
                <a:gd name="T40" fmla="*/ 11 w 15"/>
                <a:gd name="T41" fmla="*/ 266 h 287"/>
                <a:gd name="T42" fmla="*/ 11 w 15"/>
                <a:gd name="T43" fmla="*/ 275 h 287"/>
                <a:gd name="T44" fmla="*/ 10 w 15"/>
                <a:gd name="T45" fmla="*/ 279 h 287"/>
                <a:gd name="T46" fmla="*/ 9 w 15"/>
                <a:gd name="T47" fmla="*/ 283 h 287"/>
                <a:gd name="T48" fmla="*/ 4 w 15"/>
                <a:gd name="T49" fmla="*/ 287 h 287"/>
                <a:gd name="T50" fmla="*/ 1 w 15"/>
                <a:gd name="T51" fmla="*/ 285 h 287"/>
                <a:gd name="T52" fmla="*/ 0 w 15"/>
                <a:gd name="T53" fmla="*/ 283 h 287"/>
                <a:gd name="T54" fmla="*/ 2 w 15"/>
                <a:gd name="T55" fmla="*/ 280 h 287"/>
                <a:gd name="T56" fmla="*/ 3 w 15"/>
                <a:gd name="T57" fmla="*/ 281 h 287"/>
                <a:gd name="T58" fmla="*/ 3 w 15"/>
                <a:gd name="T59" fmla="*/ 282 h 287"/>
                <a:gd name="T60" fmla="*/ 3 w 15"/>
                <a:gd name="T61" fmla="*/ 282 h 287"/>
                <a:gd name="T62" fmla="*/ 4 w 15"/>
                <a:gd name="T63" fmla="*/ 282 h 287"/>
                <a:gd name="T64" fmla="*/ 4 w 15"/>
                <a:gd name="T65" fmla="*/ 282 h 287"/>
                <a:gd name="T66" fmla="*/ 4 w 15"/>
                <a:gd name="T67" fmla="*/ 283 h 287"/>
                <a:gd name="T68" fmla="*/ 4 w 15"/>
                <a:gd name="T69" fmla="*/ 283 h 287"/>
                <a:gd name="T70" fmla="*/ 4 w 15"/>
                <a:gd name="T71" fmla="*/ 283 h 287"/>
                <a:gd name="T72" fmla="*/ 4 w 15"/>
                <a:gd name="T73" fmla="*/ 283 h 287"/>
                <a:gd name="T74" fmla="*/ 4 w 15"/>
                <a:gd name="T75" fmla="*/ 283 h 287"/>
                <a:gd name="T76" fmla="*/ 3 w 15"/>
                <a:gd name="T77" fmla="*/ 282 h 287"/>
                <a:gd name="T78" fmla="*/ 3 w 15"/>
                <a:gd name="T79" fmla="*/ 282 h 287"/>
                <a:gd name="T80" fmla="*/ 3 w 15"/>
                <a:gd name="T81" fmla="*/ 282 h 287"/>
                <a:gd name="T82" fmla="*/ 4 w 15"/>
                <a:gd name="T83" fmla="*/ 282 h 287"/>
                <a:gd name="T84" fmla="*/ 4 w 15"/>
                <a:gd name="T85" fmla="*/ 282 h 287"/>
                <a:gd name="T86" fmla="*/ 4 w 15"/>
                <a:gd name="T87" fmla="*/ 282 h 287"/>
                <a:gd name="T88" fmla="*/ 3 w 15"/>
                <a:gd name="T89" fmla="*/ 277 h 287"/>
                <a:gd name="T90" fmla="*/ 3 w 15"/>
                <a:gd name="T91" fmla="*/ 272 h 287"/>
                <a:gd name="T92" fmla="*/ 3 w 15"/>
                <a:gd name="T93" fmla="*/ 226 h 287"/>
                <a:gd name="T94" fmla="*/ 3 w 15"/>
                <a:gd name="T95" fmla="*/ 171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" h="287">
                  <a:moveTo>
                    <a:pt x="3" y="171"/>
                  </a:moveTo>
                  <a:cubicBezTo>
                    <a:pt x="5" y="140"/>
                    <a:pt x="4" y="129"/>
                    <a:pt x="5" y="122"/>
                  </a:cubicBezTo>
                  <a:cubicBezTo>
                    <a:pt x="6" y="114"/>
                    <a:pt x="6" y="110"/>
                    <a:pt x="5" y="103"/>
                  </a:cubicBezTo>
                  <a:cubicBezTo>
                    <a:pt x="5" y="94"/>
                    <a:pt x="5" y="85"/>
                    <a:pt x="5" y="76"/>
                  </a:cubicBezTo>
                  <a:cubicBezTo>
                    <a:pt x="5" y="69"/>
                    <a:pt x="5" y="62"/>
                    <a:pt x="5" y="56"/>
                  </a:cubicBezTo>
                  <a:cubicBezTo>
                    <a:pt x="4" y="48"/>
                    <a:pt x="4" y="42"/>
                    <a:pt x="4" y="36"/>
                  </a:cubicBezTo>
                  <a:cubicBezTo>
                    <a:pt x="4" y="30"/>
                    <a:pt x="5" y="23"/>
                    <a:pt x="5" y="1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3" y="21"/>
                    <a:pt x="14" y="26"/>
                    <a:pt x="13" y="27"/>
                  </a:cubicBezTo>
                  <a:cubicBezTo>
                    <a:pt x="11" y="27"/>
                    <a:pt x="8" y="23"/>
                    <a:pt x="5" y="18"/>
                  </a:cubicBezTo>
                  <a:cubicBezTo>
                    <a:pt x="7" y="17"/>
                    <a:pt x="10" y="17"/>
                    <a:pt x="12" y="16"/>
                  </a:cubicBezTo>
                  <a:cubicBezTo>
                    <a:pt x="13" y="20"/>
                    <a:pt x="13" y="24"/>
                    <a:pt x="13" y="28"/>
                  </a:cubicBezTo>
                  <a:cubicBezTo>
                    <a:pt x="13" y="38"/>
                    <a:pt x="13" y="49"/>
                    <a:pt x="13" y="59"/>
                  </a:cubicBezTo>
                  <a:cubicBezTo>
                    <a:pt x="13" y="65"/>
                    <a:pt x="13" y="71"/>
                    <a:pt x="14" y="75"/>
                  </a:cubicBezTo>
                  <a:cubicBezTo>
                    <a:pt x="15" y="96"/>
                    <a:pt x="14" y="117"/>
                    <a:pt x="14" y="138"/>
                  </a:cubicBezTo>
                  <a:cubicBezTo>
                    <a:pt x="13" y="143"/>
                    <a:pt x="13" y="148"/>
                    <a:pt x="12" y="152"/>
                  </a:cubicBezTo>
                  <a:cubicBezTo>
                    <a:pt x="11" y="162"/>
                    <a:pt x="11" y="173"/>
                    <a:pt x="11" y="183"/>
                  </a:cubicBezTo>
                  <a:cubicBezTo>
                    <a:pt x="11" y="193"/>
                    <a:pt x="12" y="197"/>
                    <a:pt x="11" y="212"/>
                  </a:cubicBezTo>
                  <a:cubicBezTo>
                    <a:pt x="10" y="227"/>
                    <a:pt x="11" y="231"/>
                    <a:pt x="11" y="241"/>
                  </a:cubicBezTo>
                  <a:cubicBezTo>
                    <a:pt x="11" y="246"/>
                    <a:pt x="11" y="254"/>
                    <a:pt x="11" y="266"/>
                  </a:cubicBezTo>
                  <a:cubicBezTo>
                    <a:pt x="11" y="269"/>
                    <a:pt x="11" y="272"/>
                    <a:pt x="11" y="275"/>
                  </a:cubicBezTo>
                  <a:cubicBezTo>
                    <a:pt x="10" y="276"/>
                    <a:pt x="10" y="277"/>
                    <a:pt x="10" y="279"/>
                  </a:cubicBezTo>
                  <a:cubicBezTo>
                    <a:pt x="10" y="280"/>
                    <a:pt x="10" y="282"/>
                    <a:pt x="9" y="283"/>
                  </a:cubicBezTo>
                  <a:cubicBezTo>
                    <a:pt x="8" y="285"/>
                    <a:pt x="6" y="287"/>
                    <a:pt x="4" y="287"/>
                  </a:cubicBezTo>
                  <a:cubicBezTo>
                    <a:pt x="2" y="287"/>
                    <a:pt x="2" y="286"/>
                    <a:pt x="1" y="285"/>
                  </a:cubicBezTo>
                  <a:cubicBezTo>
                    <a:pt x="1" y="284"/>
                    <a:pt x="0" y="284"/>
                    <a:pt x="0" y="283"/>
                  </a:cubicBezTo>
                  <a:cubicBezTo>
                    <a:pt x="0" y="282"/>
                    <a:pt x="1" y="281"/>
                    <a:pt x="2" y="280"/>
                  </a:cubicBezTo>
                  <a:cubicBezTo>
                    <a:pt x="3" y="280"/>
                    <a:pt x="3" y="281"/>
                    <a:pt x="3" y="281"/>
                  </a:cubicBezTo>
                  <a:cubicBezTo>
                    <a:pt x="3" y="281"/>
                    <a:pt x="3" y="281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3" y="282"/>
                    <a:pt x="4" y="282"/>
                    <a:pt x="4" y="282"/>
                  </a:cubicBezTo>
                  <a:cubicBezTo>
                    <a:pt x="4" y="283"/>
                    <a:pt x="4" y="282"/>
                    <a:pt x="4" y="282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3" y="282"/>
                    <a:pt x="4" y="282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1"/>
                    <a:pt x="3" y="279"/>
                    <a:pt x="3" y="277"/>
                  </a:cubicBezTo>
                  <a:cubicBezTo>
                    <a:pt x="3" y="275"/>
                    <a:pt x="3" y="273"/>
                    <a:pt x="3" y="272"/>
                  </a:cubicBezTo>
                  <a:cubicBezTo>
                    <a:pt x="2" y="251"/>
                    <a:pt x="4" y="246"/>
                    <a:pt x="3" y="226"/>
                  </a:cubicBezTo>
                  <a:cubicBezTo>
                    <a:pt x="3" y="206"/>
                    <a:pt x="2" y="202"/>
                    <a:pt x="3" y="17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稻壳儿春秋广告/盗版必究        原创来源：http://chn.docer.com/works?userid=199329941#!/work_time"/>
            <p:cNvSpPr/>
            <p:nvPr/>
          </p:nvSpPr>
          <p:spPr bwMode="auto">
            <a:xfrm>
              <a:off x="2273" y="2816"/>
              <a:ext cx="205" cy="187"/>
            </a:xfrm>
            <a:custGeom>
              <a:avLst/>
              <a:gdLst>
                <a:gd name="T0" fmla="*/ 75 w 97"/>
                <a:gd name="T1" fmla="*/ 64 h 89"/>
                <a:gd name="T2" fmla="*/ 50 w 97"/>
                <a:gd name="T3" fmla="*/ 81 h 89"/>
                <a:gd name="T4" fmla="*/ 37 w 97"/>
                <a:gd name="T5" fmla="*/ 86 h 89"/>
                <a:gd name="T6" fmla="*/ 28 w 97"/>
                <a:gd name="T7" fmla="*/ 88 h 89"/>
                <a:gd name="T8" fmla="*/ 19 w 97"/>
                <a:gd name="T9" fmla="*/ 88 h 89"/>
                <a:gd name="T10" fmla="*/ 6 w 97"/>
                <a:gd name="T11" fmla="*/ 83 h 89"/>
                <a:gd name="T12" fmla="*/ 1 w 97"/>
                <a:gd name="T13" fmla="*/ 70 h 89"/>
                <a:gd name="T14" fmla="*/ 3 w 97"/>
                <a:gd name="T15" fmla="*/ 51 h 89"/>
                <a:gd name="T16" fmla="*/ 12 w 97"/>
                <a:gd name="T17" fmla="*/ 33 h 89"/>
                <a:gd name="T18" fmla="*/ 19 w 97"/>
                <a:gd name="T19" fmla="*/ 28 h 89"/>
                <a:gd name="T20" fmla="*/ 29 w 97"/>
                <a:gd name="T21" fmla="*/ 25 h 89"/>
                <a:gd name="T22" fmla="*/ 37 w 97"/>
                <a:gd name="T23" fmla="*/ 27 h 89"/>
                <a:gd name="T24" fmla="*/ 39 w 97"/>
                <a:gd name="T25" fmla="*/ 30 h 89"/>
                <a:gd name="T26" fmla="*/ 33 w 97"/>
                <a:gd name="T27" fmla="*/ 32 h 89"/>
                <a:gd name="T28" fmla="*/ 23 w 97"/>
                <a:gd name="T29" fmla="*/ 36 h 89"/>
                <a:gd name="T30" fmla="*/ 10 w 97"/>
                <a:gd name="T31" fmla="*/ 56 h 89"/>
                <a:gd name="T32" fmla="*/ 9 w 97"/>
                <a:gd name="T33" fmla="*/ 68 h 89"/>
                <a:gd name="T34" fmla="*/ 22 w 97"/>
                <a:gd name="T35" fmla="*/ 79 h 89"/>
                <a:gd name="T36" fmla="*/ 46 w 97"/>
                <a:gd name="T37" fmla="*/ 73 h 89"/>
                <a:gd name="T38" fmla="*/ 57 w 97"/>
                <a:gd name="T39" fmla="*/ 67 h 89"/>
                <a:gd name="T40" fmla="*/ 77 w 97"/>
                <a:gd name="T41" fmla="*/ 51 h 89"/>
                <a:gd name="T42" fmla="*/ 83 w 97"/>
                <a:gd name="T43" fmla="*/ 43 h 89"/>
                <a:gd name="T44" fmla="*/ 88 w 97"/>
                <a:gd name="T45" fmla="*/ 31 h 89"/>
                <a:gd name="T46" fmla="*/ 87 w 97"/>
                <a:gd name="T47" fmla="*/ 19 h 89"/>
                <a:gd name="T48" fmla="*/ 81 w 97"/>
                <a:gd name="T49" fmla="*/ 13 h 89"/>
                <a:gd name="T50" fmla="*/ 63 w 97"/>
                <a:gd name="T51" fmla="*/ 9 h 89"/>
                <a:gd name="T52" fmla="*/ 42 w 97"/>
                <a:gd name="T53" fmla="*/ 8 h 89"/>
                <a:gd name="T54" fmla="*/ 57 w 97"/>
                <a:gd name="T55" fmla="*/ 2 h 89"/>
                <a:gd name="T56" fmla="*/ 79 w 97"/>
                <a:gd name="T57" fmla="*/ 3 h 89"/>
                <a:gd name="T58" fmla="*/ 87 w 97"/>
                <a:gd name="T59" fmla="*/ 8 h 89"/>
                <a:gd name="T60" fmla="*/ 95 w 97"/>
                <a:gd name="T61" fmla="*/ 19 h 89"/>
                <a:gd name="T62" fmla="*/ 97 w 97"/>
                <a:gd name="T63" fmla="*/ 32 h 89"/>
                <a:gd name="T64" fmla="*/ 94 w 97"/>
                <a:gd name="T65" fmla="*/ 42 h 89"/>
                <a:gd name="T66" fmla="*/ 75 w 97"/>
                <a:gd name="T67" fmla="*/ 6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7" h="89">
                  <a:moveTo>
                    <a:pt x="75" y="64"/>
                  </a:moveTo>
                  <a:cubicBezTo>
                    <a:pt x="64" y="73"/>
                    <a:pt x="56" y="78"/>
                    <a:pt x="50" y="81"/>
                  </a:cubicBezTo>
                  <a:cubicBezTo>
                    <a:pt x="44" y="84"/>
                    <a:pt x="40" y="85"/>
                    <a:pt x="37" y="86"/>
                  </a:cubicBezTo>
                  <a:cubicBezTo>
                    <a:pt x="33" y="87"/>
                    <a:pt x="30" y="87"/>
                    <a:pt x="28" y="88"/>
                  </a:cubicBezTo>
                  <a:cubicBezTo>
                    <a:pt x="25" y="88"/>
                    <a:pt x="22" y="89"/>
                    <a:pt x="19" y="88"/>
                  </a:cubicBezTo>
                  <a:cubicBezTo>
                    <a:pt x="14" y="88"/>
                    <a:pt x="10" y="86"/>
                    <a:pt x="6" y="83"/>
                  </a:cubicBezTo>
                  <a:cubicBezTo>
                    <a:pt x="3" y="79"/>
                    <a:pt x="1" y="74"/>
                    <a:pt x="1" y="70"/>
                  </a:cubicBezTo>
                  <a:cubicBezTo>
                    <a:pt x="0" y="63"/>
                    <a:pt x="2" y="56"/>
                    <a:pt x="3" y="51"/>
                  </a:cubicBezTo>
                  <a:cubicBezTo>
                    <a:pt x="5" y="44"/>
                    <a:pt x="8" y="38"/>
                    <a:pt x="12" y="33"/>
                  </a:cubicBezTo>
                  <a:cubicBezTo>
                    <a:pt x="13" y="32"/>
                    <a:pt x="16" y="29"/>
                    <a:pt x="19" y="28"/>
                  </a:cubicBezTo>
                  <a:cubicBezTo>
                    <a:pt x="22" y="26"/>
                    <a:pt x="26" y="25"/>
                    <a:pt x="29" y="25"/>
                  </a:cubicBezTo>
                  <a:cubicBezTo>
                    <a:pt x="32" y="25"/>
                    <a:pt x="35" y="26"/>
                    <a:pt x="37" y="27"/>
                  </a:cubicBezTo>
                  <a:cubicBezTo>
                    <a:pt x="39" y="28"/>
                    <a:pt x="39" y="29"/>
                    <a:pt x="39" y="30"/>
                  </a:cubicBezTo>
                  <a:cubicBezTo>
                    <a:pt x="38" y="31"/>
                    <a:pt x="36" y="31"/>
                    <a:pt x="33" y="32"/>
                  </a:cubicBezTo>
                  <a:cubicBezTo>
                    <a:pt x="29" y="32"/>
                    <a:pt x="26" y="34"/>
                    <a:pt x="23" y="36"/>
                  </a:cubicBezTo>
                  <a:cubicBezTo>
                    <a:pt x="17" y="40"/>
                    <a:pt x="13" y="48"/>
                    <a:pt x="10" y="56"/>
                  </a:cubicBezTo>
                  <a:cubicBezTo>
                    <a:pt x="9" y="60"/>
                    <a:pt x="8" y="65"/>
                    <a:pt x="9" y="68"/>
                  </a:cubicBezTo>
                  <a:cubicBezTo>
                    <a:pt x="10" y="76"/>
                    <a:pt x="15" y="79"/>
                    <a:pt x="22" y="79"/>
                  </a:cubicBezTo>
                  <a:cubicBezTo>
                    <a:pt x="29" y="80"/>
                    <a:pt x="38" y="76"/>
                    <a:pt x="46" y="73"/>
                  </a:cubicBezTo>
                  <a:cubicBezTo>
                    <a:pt x="49" y="71"/>
                    <a:pt x="53" y="69"/>
                    <a:pt x="57" y="67"/>
                  </a:cubicBezTo>
                  <a:cubicBezTo>
                    <a:pt x="64" y="64"/>
                    <a:pt x="71" y="58"/>
                    <a:pt x="77" y="51"/>
                  </a:cubicBezTo>
                  <a:cubicBezTo>
                    <a:pt x="80" y="48"/>
                    <a:pt x="81" y="46"/>
                    <a:pt x="83" y="43"/>
                  </a:cubicBezTo>
                  <a:cubicBezTo>
                    <a:pt x="85" y="40"/>
                    <a:pt x="87" y="36"/>
                    <a:pt x="88" y="31"/>
                  </a:cubicBezTo>
                  <a:cubicBezTo>
                    <a:pt x="90" y="26"/>
                    <a:pt x="89" y="22"/>
                    <a:pt x="87" y="19"/>
                  </a:cubicBezTo>
                  <a:cubicBezTo>
                    <a:pt x="86" y="17"/>
                    <a:pt x="84" y="15"/>
                    <a:pt x="81" y="13"/>
                  </a:cubicBezTo>
                  <a:cubicBezTo>
                    <a:pt x="78" y="11"/>
                    <a:pt x="72" y="9"/>
                    <a:pt x="63" y="9"/>
                  </a:cubicBezTo>
                  <a:cubicBezTo>
                    <a:pt x="53" y="9"/>
                    <a:pt x="43" y="11"/>
                    <a:pt x="42" y="8"/>
                  </a:cubicBezTo>
                  <a:cubicBezTo>
                    <a:pt x="42" y="6"/>
                    <a:pt x="52" y="2"/>
                    <a:pt x="57" y="2"/>
                  </a:cubicBezTo>
                  <a:cubicBezTo>
                    <a:pt x="66" y="0"/>
                    <a:pt x="73" y="0"/>
                    <a:pt x="79" y="3"/>
                  </a:cubicBezTo>
                  <a:cubicBezTo>
                    <a:pt x="82" y="4"/>
                    <a:pt x="85" y="6"/>
                    <a:pt x="87" y="8"/>
                  </a:cubicBezTo>
                  <a:cubicBezTo>
                    <a:pt x="90" y="10"/>
                    <a:pt x="93" y="14"/>
                    <a:pt x="95" y="19"/>
                  </a:cubicBezTo>
                  <a:cubicBezTo>
                    <a:pt x="97" y="24"/>
                    <a:pt x="97" y="28"/>
                    <a:pt x="97" y="32"/>
                  </a:cubicBezTo>
                  <a:cubicBezTo>
                    <a:pt x="96" y="35"/>
                    <a:pt x="95" y="39"/>
                    <a:pt x="94" y="42"/>
                  </a:cubicBezTo>
                  <a:cubicBezTo>
                    <a:pt x="91" y="48"/>
                    <a:pt x="86" y="55"/>
                    <a:pt x="75" y="6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8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flipV="1">
            <a:off x="2158372" y="3240645"/>
            <a:ext cx="1171575" cy="2517775"/>
            <a:chOff x="2014" y="1417"/>
            <a:chExt cx="738" cy="158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4" name="稻壳儿春秋广告/盗版必究        原创来源：http://chn.docer.com/works?userid=199329941#!/work_time"/>
            <p:cNvSpPr/>
            <p:nvPr/>
          </p:nvSpPr>
          <p:spPr bwMode="auto">
            <a:xfrm>
              <a:off x="2014" y="1417"/>
              <a:ext cx="738" cy="872"/>
            </a:xfrm>
            <a:custGeom>
              <a:avLst/>
              <a:gdLst>
                <a:gd name="T0" fmla="*/ 311 w 350"/>
                <a:gd name="T1" fmla="*/ 297 h 415"/>
                <a:gd name="T2" fmla="*/ 253 w 350"/>
                <a:gd name="T3" fmla="*/ 359 h 415"/>
                <a:gd name="T4" fmla="*/ 204 w 350"/>
                <a:gd name="T5" fmla="*/ 391 h 415"/>
                <a:gd name="T6" fmla="*/ 140 w 350"/>
                <a:gd name="T7" fmla="*/ 413 h 415"/>
                <a:gd name="T8" fmla="*/ 98 w 350"/>
                <a:gd name="T9" fmla="*/ 413 h 415"/>
                <a:gd name="T10" fmla="*/ 59 w 350"/>
                <a:gd name="T11" fmla="*/ 400 h 415"/>
                <a:gd name="T12" fmla="*/ 37 w 350"/>
                <a:gd name="T13" fmla="*/ 384 h 415"/>
                <a:gd name="T14" fmla="*/ 20 w 350"/>
                <a:gd name="T15" fmla="*/ 360 h 415"/>
                <a:gd name="T16" fmla="*/ 7 w 350"/>
                <a:gd name="T17" fmla="*/ 304 h 415"/>
                <a:gd name="T18" fmla="*/ 0 w 350"/>
                <a:gd name="T19" fmla="*/ 216 h 415"/>
                <a:gd name="T20" fmla="*/ 2 w 350"/>
                <a:gd name="T21" fmla="*/ 171 h 415"/>
                <a:gd name="T22" fmla="*/ 8 w 350"/>
                <a:gd name="T23" fmla="*/ 130 h 415"/>
                <a:gd name="T24" fmla="*/ 19 w 350"/>
                <a:gd name="T25" fmla="*/ 93 h 415"/>
                <a:gd name="T26" fmla="*/ 43 w 350"/>
                <a:gd name="T27" fmla="*/ 57 h 415"/>
                <a:gd name="T28" fmla="*/ 73 w 350"/>
                <a:gd name="T29" fmla="*/ 38 h 415"/>
                <a:gd name="T30" fmla="*/ 87 w 350"/>
                <a:gd name="T31" fmla="*/ 36 h 415"/>
                <a:gd name="T32" fmla="*/ 60 w 350"/>
                <a:gd name="T33" fmla="*/ 51 h 415"/>
                <a:gd name="T34" fmla="*/ 40 w 350"/>
                <a:gd name="T35" fmla="*/ 72 h 415"/>
                <a:gd name="T36" fmla="*/ 25 w 350"/>
                <a:gd name="T37" fmla="*/ 100 h 415"/>
                <a:gd name="T38" fmla="*/ 12 w 350"/>
                <a:gd name="T39" fmla="*/ 164 h 415"/>
                <a:gd name="T40" fmla="*/ 9 w 350"/>
                <a:gd name="T41" fmla="*/ 232 h 415"/>
                <a:gd name="T42" fmla="*/ 14 w 350"/>
                <a:gd name="T43" fmla="*/ 297 h 415"/>
                <a:gd name="T44" fmla="*/ 30 w 350"/>
                <a:gd name="T45" fmla="*/ 359 h 415"/>
                <a:gd name="T46" fmla="*/ 77 w 350"/>
                <a:gd name="T47" fmla="*/ 399 h 415"/>
                <a:gd name="T48" fmla="*/ 139 w 350"/>
                <a:gd name="T49" fmla="*/ 404 h 415"/>
                <a:gd name="T50" fmla="*/ 200 w 350"/>
                <a:gd name="T51" fmla="*/ 383 h 415"/>
                <a:gd name="T52" fmla="*/ 251 w 350"/>
                <a:gd name="T53" fmla="*/ 350 h 415"/>
                <a:gd name="T54" fmla="*/ 296 w 350"/>
                <a:gd name="T55" fmla="*/ 305 h 415"/>
                <a:gd name="T56" fmla="*/ 327 w 350"/>
                <a:gd name="T57" fmla="*/ 248 h 415"/>
                <a:gd name="T58" fmla="*/ 339 w 350"/>
                <a:gd name="T59" fmla="*/ 198 h 415"/>
                <a:gd name="T60" fmla="*/ 335 w 350"/>
                <a:gd name="T61" fmla="*/ 130 h 415"/>
                <a:gd name="T62" fmla="*/ 309 w 350"/>
                <a:gd name="T63" fmla="*/ 68 h 415"/>
                <a:gd name="T64" fmla="*/ 273 w 350"/>
                <a:gd name="T65" fmla="*/ 30 h 415"/>
                <a:gd name="T66" fmla="*/ 237 w 350"/>
                <a:gd name="T67" fmla="*/ 13 h 415"/>
                <a:gd name="T68" fmla="*/ 176 w 350"/>
                <a:gd name="T69" fmla="*/ 13 h 415"/>
                <a:gd name="T70" fmla="*/ 113 w 350"/>
                <a:gd name="T71" fmla="*/ 38 h 415"/>
                <a:gd name="T72" fmla="*/ 85 w 350"/>
                <a:gd name="T73" fmla="*/ 50 h 415"/>
                <a:gd name="T74" fmla="*/ 109 w 350"/>
                <a:gd name="T75" fmla="*/ 33 h 415"/>
                <a:gd name="T76" fmla="*/ 149 w 350"/>
                <a:gd name="T77" fmla="*/ 14 h 415"/>
                <a:gd name="T78" fmla="*/ 178 w 350"/>
                <a:gd name="T79" fmla="*/ 4 h 415"/>
                <a:gd name="T80" fmla="*/ 192 w 350"/>
                <a:gd name="T81" fmla="*/ 2 h 415"/>
                <a:gd name="T82" fmla="*/ 198 w 350"/>
                <a:gd name="T83" fmla="*/ 1 h 415"/>
                <a:gd name="T84" fmla="*/ 204 w 350"/>
                <a:gd name="T85" fmla="*/ 1 h 415"/>
                <a:gd name="T86" fmla="*/ 249 w 350"/>
                <a:gd name="T87" fmla="*/ 8 h 415"/>
                <a:gd name="T88" fmla="*/ 286 w 350"/>
                <a:gd name="T89" fmla="*/ 31 h 415"/>
                <a:gd name="T90" fmla="*/ 321 w 350"/>
                <a:gd name="T91" fmla="*/ 73 h 415"/>
                <a:gd name="T92" fmla="*/ 342 w 350"/>
                <a:gd name="T93" fmla="*/ 123 h 415"/>
                <a:gd name="T94" fmla="*/ 349 w 350"/>
                <a:gd name="T95" fmla="*/ 168 h 415"/>
                <a:gd name="T96" fmla="*/ 344 w 350"/>
                <a:gd name="T97" fmla="*/ 222 h 415"/>
                <a:gd name="T98" fmla="*/ 311 w 350"/>
                <a:gd name="T99" fmla="*/ 297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50" h="415">
                  <a:moveTo>
                    <a:pt x="311" y="297"/>
                  </a:moveTo>
                  <a:cubicBezTo>
                    <a:pt x="292" y="325"/>
                    <a:pt x="272" y="344"/>
                    <a:pt x="253" y="359"/>
                  </a:cubicBezTo>
                  <a:cubicBezTo>
                    <a:pt x="235" y="374"/>
                    <a:pt x="218" y="384"/>
                    <a:pt x="204" y="391"/>
                  </a:cubicBezTo>
                  <a:cubicBezTo>
                    <a:pt x="175" y="405"/>
                    <a:pt x="156" y="410"/>
                    <a:pt x="140" y="413"/>
                  </a:cubicBezTo>
                  <a:cubicBezTo>
                    <a:pt x="123" y="415"/>
                    <a:pt x="110" y="415"/>
                    <a:pt x="98" y="413"/>
                  </a:cubicBezTo>
                  <a:cubicBezTo>
                    <a:pt x="85" y="411"/>
                    <a:pt x="73" y="408"/>
                    <a:pt x="59" y="400"/>
                  </a:cubicBezTo>
                  <a:cubicBezTo>
                    <a:pt x="51" y="396"/>
                    <a:pt x="43" y="390"/>
                    <a:pt x="37" y="384"/>
                  </a:cubicBezTo>
                  <a:cubicBezTo>
                    <a:pt x="30" y="377"/>
                    <a:pt x="24" y="369"/>
                    <a:pt x="20" y="360"/>
                  </a:cubicBezTo>
                  <a:cubicBezTo>
                    <a:pt x="12" y="342"/>
                    <a:pt x="10" y="323"/>
                    <a:pt x="7" y="304"/>
                  </a:cubicBezTo>
                  <a:cubicBezTo>
                    <a:pt x="2" y="275"/>
                    <a:pt x="0" y="242"/>
                    <a:pt x="0" y="216"/>
                  </a:cubicBezTo>
                  <a:cubicBezTo>
                    <a:pt x="0" y="200"/>
                    <a:pt x="1" y="185"/>
                    <a:pt x="2" y="171"/>
                  </a:cubicBezTo>
                  <a:cubicBezTo>
                    <a:pt x="3" y="157"/>
                    <a:pt x="5" y="143"/>
                    <a:pt x="8" y="130"/>
                  </a:cubicBezTo>
                  <a:cubicBezTo>
                    <a:pt x="10" y="120"/>
                    <a:pt x="13" y="106"/>
                    <a:pt x="19" y="93"/>
                  </a:cubicBezTo>
                  <a:cubicBezTo>
                    <a:pt x="25" y="79"/>
                    <a:pt x="33" y="66"/>
                    <a:pt x="43" y="57"/>
                  </a:cubicBezTo>
                  <a:cubicBezTo>
                    <a:pt x="53" y="47"/>
                    <a:pt x="64" y="41"/>
                    <a:pt x="73" y="38"/>
                  </a:cubicBezTo>
                  <a:cubicBezTo>
                    <a:pt x="81" y="35"/>
                    <a:pt x="87" y="36"/>
                    <a:pt x="87" y="36"/>
                  </a:cubicBezTo>
                  <a:cubicBezTo>
                    <a:pt x="87" y="38"/>
                    <a:pt x="74" y="40"/>
                    <a:pt x="60" y="51"/>
                  </a:cubicBezTo>
                  <a:cubicBezTo>
                    <a:pt x="53" y="57"/>
                    <a:pt x="46" y="64"/>
                    <a:pt x="40" y="72"/>
                  </a:cubicBezTo>
                  <a:cubicBezTo>
                    <a:pt x="34" y="81"/>
                    <a:pt x="29" y="91"/>
                    <a:pt x="25" y="100"/>
                  </a:cubicBezTo>
                  <a:cubicBezTo>
                    <a:pt x="18" y="120"/>
                    <a:pt x="15" y="142"/>
                    <a:pt x="12" y="164"/>
                  </a:cubicBezTo>
                  <a:cubicBezTo>
                    <a:pt x="10" y="187"/>
                    <a:pt x="9" y="209"/>
                    <a:pt x="9" y="232"/>
                  </a:cubicBezTo>
                  <a:cubicBezTo>
                    <a:pt x="9" y="254"/>
                    <a:pt x="11" y="278"/>
                    <a:pt x="14" y="297"/>
                  </a:cubicBezTo>
                  <a:cubicBezTo>
                    <a:pt x="18" y="319"/>
                    <a:pt x="21" y="341"/>
                    <a:pt x="30" y="359"/>
                  </a:cubicBezTo>
                  <a:cubicBezTo>
                    <a:pt x="40" y="378"/>
                    <a:pt x="57" y="391"/>
                    <a:pt x="77" y="399"/>
                  </a:cubicBezTo>
                  <a:cubicBezTo>
                    <a:pt x="96" y="406"/>
                    <a:pt x="118" y="407"/>
                    <a:pt x="139" y="404"/>
                  </a:cubicBezTo>
                  <a:cubicBezTo>
                    <a:pt x="160" y="400"/>
                    <a:pt x="181" y="392"/>
                    <a:pt x="200" y="383"/>
                  </a:cubicBezTo>
                  <a:cubicBezTo>
                    <a:pt x="218" y="373"/>
                    <a:pt x="237" y="361"/>
                    <a:pt x="251" y="350"/>
                  </a:cubicBezTo>
                  <a:cubicBezTo>
                    <a:pt x="267" y="337"/>
                    <a:pt x="283" y="322"/>
                    <a:pt x="296" y="305"/>
                  </a:cubicBezTo>
                  <a:cubicBezTo>
                    <a:pt x="309" y="287"/>
                    <a:pt x="320" y="268"/>
                    <a:pt x="327" y="248"/>
                  </a:cubicBezTo>
                  <a:cubicBezTo>
                    <a:pt x="334" y="229"/>
                    <a:pt x="337" y="215"/>
                    <a:pt x="339" y="198"/>
                  </a:cubicBezTo>
                  <a:cubicBezTo>
                    <a:pt x="340" y="180"/>
                    <a:pt x="341" y="160"/>
                    <a:pt x="335" y="130"/>
                  </a:cubicBezTo>
                  <a:cubicBezTo>
                    <a:pt x="329" y="100"/>
                    <a:pt x="319" y="82"/>
                    <a:pt x="309" y="68"/>
                  </a:cubicBezTo>
                  <a:cubicBezTo>
                    <a:pt x="299" y="53"/>
                    <a:pt x="289" y="42"/>
                    <a:pt x="273" y="30"/>
                  </a:cubicBezTo>
                  <a:cubicBezTo>
                    <a:pt x="265" y="24"/>
                    <a:pt x="253" y="17"/>
                    <a:pt x="237" y="13"/>
                  </a:cubicBezTo>
                  <a:cubicBezTo>
                    <a:pt x="221" y="8"/>
                    <a:pt x="201" y="7"/>
                    <a:pt x="176" y="13"/>
                  </a:cubicBezTo>
                  <a:cubicBezTo>
                    <a:pt x="152" y="19"/>
                    <a:pt x="129" y="30"/>
                    <a:pt x="113" y="38"/>
                  </a:cubicBezTo>
                  <a:cubicBezTo>
                    <a:pt x="96" y="46"/>
                    <a:pt x="85" y="51"/>
                    <a:pt x="85" y="50"/>
                  </a:cubicBezTo>
                  <a:cubicBezTo>
                    <a:pt x="84" y="49"/>
                    <a:pt x="95" y="42"/>
                    <a:pt x="109" y="33"/>
                  </a:cubicBezTo>
                  <a:cubicBezTo>
                    <a:pt x="122" y="25"/>
                    <a:pt x="139" y="17"/>
                    <a:pt x="149" y="14"/>
                  </a:cubicBezTo>
                  <a:cubicBezTo>
                    <a:pt x="159" y="9"/>
                    <a:pt x="169" y="6"/>
                    <a:pt x="178" y="4"/>
                  </a:cubicBezTo>
                  <a:cubicBezTo>
                    <a:pt x="183" y="3"/>
                    <a:pt x="187" y="2"/>
                    <a:pt x="192" y="2"/>
                  </a:cubicBezTo>
                  <a:cubicBezTo>
                    <a:pt x="194" y="1"/>
                    <a:pt x="196" y="1"/>
                    <a:pt x="198" y="1"/>
                  </a:cubicBezTo>
                  <a:cubicBezTo>
                    <a:pt x="200" y="1"/>
                    <a:pt x="202" y="1"/>
                    <a:pt x="204" y="1"/>
                  </a:cubicBezTo>
                  <a:cubicBezTo>
                    <a:pt x="221" y="0"/>
                    <a:pt x="236" y="3"/>
                    <a:pt x="249" y="8"/>
                  </a:cubicBezTo>
                  <a:cubicBezTo>
                    <a:pt x="262" y="13"/>
                    <a:pt x="274" y="20"/>
                    <a:pt x="286" y="31"/>
                  </a:cubicBezTo>
                  <a:cubicBezTo>
                    <a:pt x="298" y="41"/>
                    <a:pt x="310" y="54"/>
                    <a:pt x="321" y="73"/>
                  </a:cubicBezTo>
                  <a:cubicBezTo>
                    <a:pt x="332" y="92"/>
                    <a:pt x="338" y="108"/>
                    <a:pt x="342" y="123"/>
                  </a:cubicBezTo>
                  <a:cubicBezTo>
                    <a:pt x="346" y="138"/>
                    <a:pt x="348" y="152"/>
                    <a:pt x="349" y="168"/>
                  </a:cubicBezTo>
                  <a:cubicBezTo>
                    <a:pt x="350" y="183"/>
                    <a:pt x="349" y="201"/>
                    <a:pt x="344" y="222"/>
                  </a:cubicBezTo>
                  <a:cubicBezTo>
                    <a:pt x="339" y="243"/>
                    <a:pt x="330" y="268"/>
                    <a:pt x="311" y="29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稻壳儿春秋广告/盗版必究        原创来源：http://chn.docer.com/works?userid=199329941#!/work_time"/>
            <p:cNvSpPr/>
            <p:nvPr/>
          </p:nvSpPr>
          <p:spPr bwMode="auto">
            <a:xfrm>
              <a:off x="2347" y="2282"/>
              <a:ext cx="32" cy="603"/>
            </a:xfrm>
            <a:custGeom>
              <a:avLst/>
              <a:gdLst>
                <a:gd name="T0" fmla="*/ 3 w 15"/>
                <a:gd name="T1" fmla="*/ 171 h 287"/>
                <a:gd name="T2" fmla="*/ 5 w 15"/>
                <a:gd name="T3" fmla="*/ 122 h 287"/>
                <a:gd name="T4" fmla="*/ 5 w 15"/>
                <a:gd name="T5" fmla="*/ 103 h 287"/>
                <a:gd name="T6" fmla="*/ 5 w 15"/>
                <a:gd name="T7" fmla="*/ 76 h 287"/>
                <a:gd name="T8" fmla="*/ 5 w 15"/>
                <a:gd name="T9" fmla="*/ 56 h 287"/>
                <a:gd name="T10" fmla="*/ 4 w 15"/>
                <a:gd name="T11" fmla="*/ 36 h 287"/>
                <a:gd name="T12" fmla="*/ 5 w 15"/>
                <a:gd name="T13" fmla="*/ 16 h 287"/>
                <a:gd name="T14" fmla="*/ 7 w 15"/>
                <a:gd name="T15" fmla="*/ 0 h 287"/>
                <a:gd name="T16" fmla="*/ 11 w 15"/>
                <a:gd name="T17" fmla="*/ 15 h 287"/>
                <a:gd name="T18" fmla="*/ 13 w 15"/>
                <a:gd name="T19" fmla="*/ 27 h 287"/>
                <a:gd name="T20" fmla="*/ 5 w 15"/>
                <a:gd name="T21" fmla="*/ 18 h 287"/>
                <a:gd name="T22" fmla="*/ 12 w 15"/>
                <a:gd name="T23" fmla="*/ 16 h 287"/>
                <a:gd name="T24" fmla="*/ 13 w 15"/>
                <a:gd name="T25" fmla="*/ 28 h 287"/>
                <a:gd name="T26" fmla="*/ 13 w 15"/>
                <a:gd name="T27" fmla="*/ 59 h 287"/>
                <a:gd name="T28" fmla="*/ 14 w 15"/>
                <a:gd name="T29" fmla="*/ 75 h 287"/>
                <a:gd name="T30" fmla="*/ 14 w 15"/>
                <a:gd name="T31" fmla="*/ 138 h 287"/>
                <a:gd name="T32" fmla="*/ 12 w 15"/>
                <a:gd name="T33" fmla="*/ 152 h 287"/>
                <a:gd name="T34" fmla="*/ 11 w 15"/>
                <a:gd name="T35" fmla="*/ 183 h 287"/>
                <a:gd name="T36" fmla="*/ 11 w 15"/>
                <a:gd name="T37" fmla="*/ 212 h 287"/>
                <a:gd name="T38" fmla="*/ 11 w 15"/>
                <a:gd name="T39" fmla="*/ 241 h 287"/>
                <a:gd name="T40" fmla="*/ 11 w 15"/>
                <a:gd name="T41" fmla="*/ 266 h 287"/>
                <a:gd name="T42" fmla="*/ 11 w 15"/>
                <a:gd name="T43" fmla="*/ 275 h 287"/>
                <a:gd name="T44" fmla="*/ 10 w 15"/>
                <a:gd name="T45" fmla="*/ 279 h 287"/>
                <a:gd name="T46" fmla="*/ 9 w 15"/>
                <a:gd name="T47" fmla="*/ 283 h 287"/>
                <a:gd name="T48" fmla="*/ 4 w 15"/>
                <a:gd name="T49" fmla="*/ 287 h 287"/>
                <a:gd name="T50" fmla="*/ 1 w 15"/>
                <a:gd name="T51" fmla="*/ 285 h 287"/>
                <a:gd name="T52" fmla="*/ 0 w 15"/>
                <a:gd name="T53" fmla="*/ 283 h 287"/>
                <a:gd name="T54" fmla="*/ 2 w 15"/>
                <a:gd name="T55" fmla="*/ 280 h 287"/>
                <a:gd name="T56" fmla="*/ 3 w 15"/>
                <a:gd name="T57" fmla="*/ 281 h 287"/>
                <a:gd name="T58" fmla="*/ 3 w 15"/>
                <a:gd name="T59" fmla="*/ 282 h 287"/>
                <a:gd name="T60" fmla="*/ 3 w 15"/>
                <a:gd name="T61" fmla="*/ 282 h 287"/>
                <a:gd name="T62" fmla="*/ 4 w 15"/>
                <a:gd name="T63" fmla="*/ 282 h 287"/>
                <a:gd name="T64" fmla="*/ 4 w 15"/>
                <a:gd name="T65" fmla="*/ 282 h 287"/>
                <a:gd name="T66" fmla="*/ 4 w 15"/>
                <a:gd name="T67" fmla="*/ 283 h 287"/>
                <a:gd name="T68" fmla="*/ 4 w 15"/>
                <a:gd name="T69" fmla="*/ 283 h 287"/>
                <a:gd name="T70" fmla="*/ 4 w 15"/>
                <a:gd name="T71" fmla="*/ 283 h 287"/>
                <a:gd name="T72" fmla="*/ 4 w 15"/>
                <a:gd name="T73" fmla="*/ 283 h 287"/>
                <a:gd name="T74" fmla="*/ 4 w 15"/>
                <a:gd name="T75" fmla="*/ 283 h 287"/>
                <a:gd name="T76" fmla="*/ 3 w 15"/>
                <a:gd name="T77" fmla="*/ 282 h 287"/>
                <a:gd name="T78" fmla="*/ 3 w 15"/>
                <a:gd name="T79" fmla="*/ 282 h 287"/>
                <a:gd name="T80" fmla="*/ 3 w 15"/>
                <a:gd name="T81" fmla="*/ 282 h 287"/>
                <a:gd name="T82" fmla="*/ 4 w 15"/>
                <a:gd name="T83" fmla="*/ 282 h 287"/>
                <a:gd name="T84" fmla="*/ 4 w 15"/>
                <a:gd name="T85" fmla="*/ 282 h 287"/>
                <a:gd name="T86" fmla="*/ 4 w 15"/>
                <a:gd name="T87" fmla="*/ 282 h 287"/>
                <a:gd name="T88" fmla="*/ 3 w 15"/>
                <a:gd name="T89" fmla="*/ 277 h 287"/>
                <a:gd name="T90" fmla="*/ 3 w 15"/>
                <a:gd name="T91" fmla="*/ 272 h 287"/>
                <a:gd name="T92" fmla="*/ 3 w 15"/>
                <a:gd name="T93" fmla="*/ 226 h 287"/>
                <a:gd name="T94" fmla="*/ 3 w 15"/>
                <a:gd name="T95" fmla="*/ 171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" h="287">
                  <a:moveTo>
                    <a:pt x="3" y="171"/>
                  </a:moveTo>
                  <a:cubicBezTo>
                    <a:pt x="5" y="140"/>
                    <a:pt x="4" y="129"/>
                    <a:pt x="5" y="122"/>
                  </a:cubicBezTo>
                  <a:cubicBezTo>
                    <a:pt x="6" y="114"/>
                    <a:pt x="6" y="110"/>
                    <a:pt x="5" y="103"/>
                  </a:cubicBezTo>
                  <a:cubicBezTo>
                    <a:pt x="5" y="94"/>
                    <a:pt x="5" y="85"/>
                    <a:pt x="5" y="76"/>
                  </a:cubicBezTo>
                  <a:cubicBezTo>
                    <a:pt x="5" y="69"/>
                    <a:pt x="5" y="62"/>
                    <a:pt x="5" y="56"/>
                  </a:cubicBezTo>
                  <a:cubicBezTo>
                    <a:pt x="4" y="48"/>
                    <a:pt x="4" y="42"/>
                    <a:pt x="4" y="36"/>
                  </a:cubicBezTo>
                  <a:cubicBezTo>
                    <a:pt x="4" y="30"/>
                    <a:pt x="5" y="23"/>
                    <a:pt x="5" y="1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3" y="21"/>
                    <a:pt x="14" y="26"/>
                    <a:pt x="13" y="27"/>
                  </a:cubicBezTo>
                  <a:cubicBezTo>
                    <a:pt x="11" y="27"/>
                    <a:pt x="8" y="23"/>
                    <a:pt x="5" y="18"/>
                  </a:cubicBezTo>
                  <a:cubicBezTo>
                    <a:pt x="7" y="17"/>
                    <a:pt x="10" y="17"/>
                    <a:pt x="12" y="16"/>
                  </a:cubicBezTo>
                  <a:cubicBezTo>
                    <a:pt x="13" y="20"/>
                    <a:pt x="13" y="24"/>
                    <a:pt x="13" y="28"/>
                  </a:cubicBezTo>
                  <a:cubicBezTo>
                    <a:pt x="13" y="38"/>
                    <a:pt x="13" y="49"/>
                    <a:pt x="13" y="59"/>
                  </a:cubicBezTo>
                  <a:cubicBezTo>
                    <a:pt x="13" y="65"/>
                    <a:pt x="13" y="71"/>
                    <a:pt x="14" y="75"/>
                  </a:cubicBezTo>
                  <a:cubicBezTo>
                    <a:pt x="15" y="96"/>
                    <a:pt x="14" y="117"/>
                    <a:pt x="14" y="138"/>
                  </a:cubicBezTo>
                  <a:cubicBezTo>
                    <a:pt x="13" y="143"/>
                    <a:pt x="13" y="148"/>
                    <a:pt x="12" y="152"/>
                  </a:cubicBezTo>
                  <a:cubicBezTo>
                    <a:pt x="11" y="162"/>
                    <a:pt x="11" y="173"/>
                    <a:pt x="11" y="183"/>
                  </a:cubicBezTo>
                  <a:cubicBezTo>
                    <a:pt x="11" y="193"/>
                    <a:pt x="12" y="197"/>
                    <a:pt x="11" y="212"/>
                  </a:cubicBezTo>
                  <a:cubicBezTo>
                    <a:pt x="10" y="227"/>
                    <a:pt x="11" y="231"/>
                    <a:pt x="11" y="241"/>
                  </a:cubicBezTo>
                  <a:cubicBezTo>
                    <a:pt x="11" y="246"/>
                    <a:pt x="11" y="254"/>
                    <a:pt x="11" y="266"/>
                  </a:cubicBezTo>
                  <a:cubicBezTo>
                    <a:pt x="11" y="269"/>
                    <a:pt x="11" y="272"/>
                    <a:pt x="11" y="275"/>
                  </a:cubicBezTo>
                  <a:cubicBezTo>
                    <a:pt x="10" y="276"/>
                    <a:pt x="10" y="277"/>
                    <a:pt x="10" y="279"/>
                  </a:cubicBezTo>
                  <a:cubicBezTo>
                    <a:pt x="10" y="280"/>
                    <a:pt x="10" y="282"/>
                    <a:pt x="9" y="283"/>
                  </a:cubicBezTo>
                  <a:cubicBezTo>
                    <a:pt x="8" y="285"/>
                    <a:pt x="6" y="287"/>
                    <a:pt x="4" y="287"/>
                  </a:cubicBezTo>
                  <a:cubicBezTo>
                    <a:pt x="2" y="287"/>
                    <a:pt x="2" y="286"/>
                    <a:pt x="1" y="285"/>
                  </a:cubicBezTo>
                  <a:cubicBezTo>
                    <a:pt x="1" y="284"/>
                    <a:pt x="0" y="284"/>
                    <a:pt x="0" y="283"/>
                  </a:cubicBezTo>
                  <a:cubicBezTo>
                    <a:pt x="0" y="282"/>
                    <a:pt x="1" y="281"/>
                    <a:pt x="2" y="280"/>
                  </a:cubicBezTo>
                  <a:cubicBezTo>
                    <a:pt x="3" y="280"/>
                    <a:pt x="3" y="281"/>
                    <a:pt x="3" y="281"/>
                  </a:cubicBezTo>
                  <a:cubicBezTo>
                    <a:pt x="3" y="281"/>
                    <a:pt x="3" y="281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3" y="282"/>
                    <a:pt x="4" y="282"/>
                    <a:pt x="4" y="282"/>
                  </a:cubicBezTo>
                  <a:cubicBezTo>
                    <a:pt x="4" y="283"/>
                    <a:pt x="4" y="282"/>
                    <a:pt x="4" y="282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3" y="282"/>
                    <a:pt x="4" y="282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2"/>
                    <a:pt x="4" y="282"/>
                    <a:pt x="4" y="282"/>
                  </a:cubicBezTo>
                  <a:cubicBezTo>
                    <a:pt x="4" y="281"/>
                    <a:pt x="3" y="279"/>
                    <a:pt x="3" y="277"/>
                  </a:cubicBezTo>
                  <a:cubicBezTo>
                    <a:pt x="3" y="275"/>
                    <a:pt x="3" y="273"/>
                    <a:pt x="3" y="272"/>
                  </a:cubicBezTo>
                  <a:cubicBezTo>
                    <a:pt x="2" y="251"/>
                    <a:pt x="4" y="246"/>
                    <a:pt x="3" y="226"/>
                  </a:cubicBezTo>
                  <a:cubicBezTo>
                    <a:pt x="3" y="206"/>
                    <a:pt x="2" y="202"/>
                    <a:pt x="3" y="17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稻壳儿春秋广告/盗版必究        原创来源：http://chn.docer.com/works?userid=199329941#!/work_time"/>
            <p:cNvSpPr/>
            <p:nvPr/>
          </p:nvSpPr>
          <p:spPr bwMode="auto">
            <a:xfrm>
              <a:off x="2273" y="2816"/>
              <a:ext cx="205" cy="187"/>
            </a:xfrm>
            <a:custGeom>
              <a:avLst/>
              <a:gdLst>
                <a:gd name="T0" fmla="*/ 75 w 97"/>
                <a:gd name="T1" fmla="*/ 64 h 89"/>
                <a:gd name="T2" fmla="*/ 50 w 97"/>
                <a:gd name="T3" fmla="*/ 81 h 89"/>
                <a:gd name="T4" fmla="*/ 37 w 97"/>
                <a:gd name="T5" fmla="*/ 86 h 89"/>
                <a:gd name="T6" fmla="*/ 28 w 97"/>
                <a:gd name="T7" fmla="*/ 88 h 89"/>
                <a:gd name="T8" fmla="*/ 19 w 97"/>
                <a:gd name="T9" fmla="*/ 88 h 89"/>
                <a:gd name="T10" fmla="*/ 6 w 97"/>
                <a:gd name="T11" fmla="*/ 83 h 89"/>
                <a:gd name="T12" fmla="*/ 1 w 97"/>
                <a:gd name="T13" fmla="*/ 70 h 89"/>
                <a:gd name="T14" fmla="*/ 3 w 97"/>
                <a:gd name="T15" fmla="*/ 51 h 89"/>
                <a:gd name="T16" fmla="*/ 12 w 97"/>
                <a:gd name="T17" fmla="*/ 33 h 89"/>
                <a:gd name="T18" fmla="*/ 19 w 97"/>
                <a:gd name="T19" fmla="*/ 28 h 89"/>
                <a:gd name="T20" fmla="*/ 29 w 97"/>
                <a:gd name="T21" fmla="*/ 25 h 89"/>
                <a:gd name="T22" fmla="*/ 37 w 97"/>
                <a:gd name="T23" fmla="*/ 27 h 89"/>
                <a:gd name="T24" fmla="*/ 39 w 97"/>
                <a:gd name="T25" fmla="*/ 30 h 89"/>
                <a:gd name="T26" fmla="*/ 33 w 97"/>
                <a:gd name="T27" fmla="*/ 32 h 89"/>
                <a:gd name="T28" fmla="*/ 23 w 97"/>
                <a:gd name="T29" fmla="*/ 36 h 89"/>
                <a:gd name="T30" fmla="*/ 10 w 97"/>
                <a:gd name="T31" fmla="*/ 56 h 89"/>
                <a:gd name="T32" fmla="*/ 9 w 97"/>
                <a:gd name="T33" fmla="*/ 68 h 89"/>
                <a:gd name="T34" fmla="*/ 22 w 97"/>
                <a:gd name="T35" fmla="*/ 79 h 89"/>
                <a:gd name="T36" fmla="*/ 46 w 97"/>
                <a:gd name="T37" fmla="*/ 73 h 89"/>
                <a:gd name="T38" fmla="*/ 57 w 97"/>
                <a:gd name="T39" fmla="*/ 67 h 89"/>
                <a:gd name="T40" fmla="*/ 77 w 97"/>
                <a:gd name="T41" fmla="*/ 51 h 89"/>
                <a:gd name="T42" fmla="*/ 83 w 97"/>
                <a:gd name="T43" fmla="*/ 43 h 89"/>
                <a:gd name="T44" fmla="*/ 88 w 97"/>
                <a:gd name="T45" fmla="*/ 31 h 89"/>
                <a:gd name="T46" fmla="*/ 87 w 97"/>
                <a:gd name="T47" fmla="*/ 19 h 89"/>
                <a:gd name="T48" fmla="*/ 81 w 97"/>
                <a:gd name="T49" fmla="*/ 13 h 89"/>
                <a:gd name="T50" fmla="*/ 63 w 97"/>
                <a:gd name="T51" fmla="*/ 9 h 89"/>
                <a:gd name="T52" fmla="*/ 42 w 97"/>
                <a:gd name="T53" fmla="*/ 8 h 89"/>
                <a:gd name="T54" fmla="*/ 57 w 97"/>
                <a:gd name="T55" fmla="*/ 2 h 89"/>
                <a:gd name="T56" fmla="*/ 79 w 97"/>
                <a:gd name="T57" fmla="*/ 3 h 89"/>
                <a:gd name="T58" fmla="*/ 87 w 97"/>
                <a:gd name="T59" fmla="*/ 8 h 89"/>
                <a:gd name="T60" fmla="*/ 95 w 97"/>
                <a:gd name="T61" fmla="*/ 19 h 89"/>
                <a:gd name="T62" fmla="*/ 97 w 97"/>
                <a:gd name="T63" fmla="*/ 32 h 89"/>
                <a:gd name="T64" fmla="*/ 94 w 97"/>
                <a:gd name="T65" fmla="*/ 42 h 89"/>
                <a:gd name="T66" fmla="*/ 75 w 97"/>
                <a:gd name="T67" fmla="*/ 6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7" h="89">
                  <a:moveTo>
                    <a:pt x="75" y="64"/>
                  </a:moveTo>
                  <a:cubicBezTo>
                    <a:pt x="64" y="73"/>
                    <a:pt x="56" y="78"/>
                    <a:pt x="50" y="81"/>
                  </a:cubicBezTo>
                  <a:cubicBezTo>
                    <a:pt x="44" y="84"/>
                    <a:pt x="40" y="85"/>
                    <a:pt x="37" y="86"/>
                  </a:cubicBezTo>
                  <a:cubicBezTo>
                    <a:pt x="33" y="87"/>
                    <a:pt x="30" y="87"/>
                    <a:pt x="28" y="88"/>
                  </a:cubicBezTo>
                  <a:cubicBezTo>
                    <a:pt x="25" y="88"/>
                    <a:pt x="22" y="89"/>
                    <a:pt x="19" y="88"/>
                  </a:cubicBezTo>
                  <a:cubicBezTo>
                    <a:pt x="14" y="88"/>
                    <a:pt x="10" y="86"/>
                    <a:pt x="6" y="83"/>
                  </a:cubicBezTo>
                  <a:cubicBezTo>
                    <a:pt x="3" y="79"/>
                    <a:pt x="1" y="74"/>
                    <a:pt x="1" y="70"/>
                  </a:cubicBezTo>
                  <a:cubicBezTo>
                    <a:pt x="0" y="63"/>
                    <a:pt x="2" y="56"/>
                    <a:pt x="3" y="51"/>
                  </a:cubicBezTo>
                  <a:cubicBezTo>
                    <a:pt x="5" y="44"/>
                    <a:pt x="8" y="38"/>
                    <a:pt x="12" y="33"/>
                  </a:cubicBezTo>
                  <a:cubicBezTo>
                    <a:pt x="13" y="32"/>
                    <a:pt x="16" y="29"/>
                    <a:pt x="19" y="28"/>
                  </a:cubicBezTo>
                  <a:cubicBezTo>
                    <a:pt x="22" y="26"/>
                    <a:pt x="26" y="25"/>
                    <a:pt x="29" y="25"/>
                  </a:cubicBezTo>
                  <a:cubicBezTo>
                    <a:pt x="32" y="25"/>
                    <a:pt x="35" y="26"/>
                    <a:pt x="37" y="27"/>
                  </a:cubicBezTo>
                  <a:cubicBezTo>
                    <a:pt x="39" y="28"/>
                    <a:pt x="39" y="29"/>
                    <a:pt x="39" y="30"/>
                  </a:cubicBezTo>
                  <a:cubicBezTo>
                    <a:pt x="38" y="31"/>
                    <a:pt x="36" y="31"/>
                    <a:pt x="33" y="32"/>
                  </a:cubicBezTo>
                  <a:cubicBezTo>
                    <a:pt x="29" y="32"/>
                    <a:pt x="26" y="34"/>
                    <a:pt x="23" y="36"/>
                  </a:cubicBezTo>
                  <a:cubicBezTo>
                    <a:pt x="17" y="40"/>
                    <a:pt x="13" y="48"/>
                    <a:pt x="10" y="56"/>
                  </a:cubicBezTo>
                  <a:cubicBezTo>
                    <a:pt x="9" y="60"/>
                    <a:pt x="8" y="65"/>
                    <a:pt x="9" y="68"/>
                  </a:cubicBezTo>
                  <a:cubicBezTo>
                    <a:pt x="10" y="76"/>
                    <a:pt x="15" y="79"/>
                    <a:pt x="22" y="79"/>
                  </a:cubicBezTo>
                  <a:cubicBezTo>
                    <a:pt x="29" y="80"/>
                    <a:pt x="38" y="76"/>
                    <a:pt x="46" y="73"/>
                  </a:cubicBezTo>
                  <a:cubicBezTo>
                    <a:pt x="49" y="71"/>
                    <a:pt x="53" y="69"/>
                    <a:pt x="57" y="67"/>
                  </a:cubicBezTo>
                  <a:cubicBezTo>
                    <a:pt x="64" y="64"/>
                    <a:pt x="71" y="58"/>
                    <a:pt x="77" y="51"/>
                  </a:cubicBezTo>
                  <a:cubicBezTo>
                    <a:pt x="80" y="48"/>
                    <a:pt x="81" y="46"/>
                    <a:pt x="83" y="43"/>
                  </a:cubicBezTo>
                  <a:cubicBezTo>
                    <a:pt x="85" y="40"/>
                    <a:pt x="87" y="36"/>
                    <a:pt x="88" y="31"/>
                  </a:cubicBezTo>
                  <a:cubicBezTo>
                    <a:pt x="90" y="26"/>
                    <a:pt x="89" y="22"/>
                    <a:pt x="87" y="19"/>
                  </a:cubicBezTo>
                  <a:cubicBezTo>
                    <a:pt x="86" y="17"/>
                    <a:pt x="84" y="15"/>
                    <a:pt x="81" y="13"/>
                  </a:cubicBezTo>
                  <a:cubicBezTo>
                    <a:pt x="78" y="11"/>
                    <a:pt x="72" y="9"/>
                    <a:pt x="63" y="9"/>
                  </a:cubicBezTo>
                  <a:cubicBezTo>
                    <a:pt x="53" y="9"/>
                    <a:pt x="43" y="11"/>
                    <a:pt x="42" y="8"/>
                  </a:cubicBezTo>
                  <a:cubicBezTo>
                    <a:pt x="42" y="6"/>
                    <a:pt x="52" y="2"/>
                    <a:pt x="57" y="2"/>
                  </a:cubicBezTo>
                  <a:cubicBezTo>
                    <a:pt x="66" y="0"/>
                    <a:pt x="73" y="0"/>
                    <a:pt x="79" y="3"/>
                  </a:cubicBezTo>
                  <a:cubicBezTo>
                    <a:pt x="82" y="4"/>
                    <a:pt x="85" y="6"/>
                    <a:pt x="87" y="8"/>
                  </a:cubicBezTo>
                  <a:cubicBezTo>
                    <a:pt x="90" y="10"/>
                    <a:pt x="93" y="14"/>
                    <a:pt x="95" y="19"/>
                  </a:cubicBezTo>
                  <a:cubicBezTo>
                    <a:pt x="97" y="24"/>
                    <a:pt x="97" y="28"/>
                    <a:pt x="97" y="32"/>
                  </a:cubicBezTo>
                  <a:cubicBezTo>
                    <a:pt x="96" y="35"/>
                    <a:pt x="95" y="39"/>
                    <a:pt x="94" y="42"/>
                  </a:cubicBezTo>
                  <a:cubicBezTo>
                    <a:pt x="91" y="48"/>
                    <a:pt x="86" y="55"/>
                    <a:pt x="75" y="6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2" name="稻壳儿春秋广告/盗版必究        原创来源：http://chn.docer.com/works?userid=199329941#!/work_time"/>
          <p:cNvSpPr txBox="1"/>
          <p:nvPr/>
        </p:nvSpPr>
        <p:spPr>
          <a:xfrm>
            <a:off x="7657672" y="2363769"/>
            <a:ext cx="3617352" cy="54906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33" name="稻壳儿春秋广告/盗版必究        原创来源：http://chn.docer.com/works?userid=199329941#!/work_time"/>
          <p:cNvSpPr txBox="1"/>
          <p:nvPr/>
        </p:nvSpPr>
        <p:spPr>
          <a:xfrm>
            <a:off x="8432500" y="2068051"/>
            <a:ext cx="158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42" name="稻壳儿春秋广告/盗版必究        原创来源：http://chn.docer.com/works?userid=199329941#!/work_time"/>
          <p:cNvSpPr txBox="1"/>
          <p:nvPr/>
        </p:nvSpPr>
        <p:spPr>
          <a:xfrm>
            <a:off x="916977" y="2363769"/>
            <a:ext cx="3617352" cy="54906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43" name="稻壳儿春秋广告/盗版必究        原创来源：http://chn.docer.com/works?userid=199329941#!/work_time"/>
          <p:cNvSpPr txBox="1"/>
          <p:nvPr/>
        </p:nvSpPr>
        <p:spPr>
          <a:xfrm>
            <a:off x="1691805" y="2068051"/>
            <a:ext cx="158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grpSp>
        <p:nvGrpSpPr>
          <p:cNvPr id="47" name="组合 46"/>
          <p:cNvGrpSpPr/>
          <p:nvPr/>
        </p:nvGrpSpPr>
        <p:grpSpPr>
          <a:xfrm>
            <a:off x="5756981" y="2417172"/>
            <a:ext cx="641286" cy="639134"/>
            <a:chOff x="7661276" y="3667126"/>
            <a:chExt cx="946150" cy="94297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7661276" y="3667126"/>
              <a:ext cx="946150" cy="942975"/>
            </a:xfrm>
            <a:custGeom>
              <a:avLst/>
              <a:gdLst>
                <a:gd name="T0" fmla="*/ 270 w 370"/>
                <a:gd name="T1" fmla="*/ 11 h 368"/>
                <a:gd name="T2" fmla="*/ 131 w 370"/>
                <a:gd name="T3" fmla="*/ 135 h 368"/>
                <a:gd name="T4" fmla="*/ 25 w 370"/>
                <a:gd name="T5" fmla="*/ 250 h 368"/>
                <a:gd name="T6" fmla="*/ 24 w 370"/>
                <a:gd name="T7" fmla="*/ 253 h 368"/>
                <a:gd name="T8" fmla="*/ 0 w 370"/>
                <a:gd name="T9" fmla="*/ 362 h 368"/>
                <a:gd name="T10" fmla="*/ 112 w 370"/>
                <a:gd name="T11" fmla="*/ 348 h 368"/>
                <a:gd name="T12" fmla="*/ 193 w 370"/>
                <a:gd name="T13" fmla="*/ 273 h 368"/>
                <a:gd name="T14" fmla="*/ 361 w 370"/>
                <a:gd name="T15" fmla="*/ 87 h 368"/>
                <a:gd name="T16" fmla="*/ 298 w 370"/>
                <a:gd name="T17" fmla="*/ 149 h 368"/>
                <a:gd name="T18" fmla="*/ 217 w 370"/>
                <a:gd name="T19" fmla="*/ 68 h 368"/>
                <a:gd name="T20" fmla="*/ 306 w 370"/>
                <a:gd name="T21" fmla="*/ 142 h 368"/>
                <a:gd name="T22" fmla="*/ 266 w 370"/>
                <a:gd name="T23" fmla="*/ 180 h 368"/>
                <a:gd name="T24" fmla="*/ 189 w 370"/>
                <a:gd name="T25" fmla="*/ 95 h 368"/>
                <a:gd name="T26" fmla="*/ 270 w 370"/>
                <a:gd name="T27" fmla="*/ 177 h 368"/>
                <a:gd name="T28" fmla="*/ 111 w 370"/>
                <a:gd name="T29" fmla="*/ 295 h 368"/>
                <a:gd name="T30" fmla="*/ 77 w 370"/>
                <a:gd name="T31" fmla="*/ 296 h 368"/>
                <a:gd name="T32" fmla="*/ 131 w 370"/>
                <a:gd name="T33" fmla="*/ 202 h 368"/>
                <a:gd name="T34" fmla="*/ 235 w 370"/>
                <a:gd name="T35" fmla="*/ 165 h 368"/>
                <a:gd name="T36" fmla="*/ 211 w 370"/>
                <a:gd name="T37" fmla="*/ 74 h 368"/>
                <a:gd name="T38" fmla="*/ 204 w 370"/>
                <a:gd name="T39" fmla="*/ 94 h 368"/>
                <a:gd name="T40" fmla="*/ 211 w 370"/>
                <a:gd name="T41" fmla="*/ 74 h 368"/>
                <a:gd name="T42" fmla="*/ 253 w 370"/>
                <a:gd name="T43" fmla="*/ 115 h 368"/>
                <a:gd name="T44" fmla="*/ 261 w 370"/>
                <a:gd name="T45" fmla="*/ 124 h 368"/>
                <a:gd name="T46" fmla="*/ 240 w 370"/>
                <a:gd name="T47" fmla="*/ 127 h 368"/>
                <a:gd name="T48" fmla="*/ 226 w 370"/>
                <a:gd name="T49" fmla="*/ 114 h 368"/>
                <a:gd name="T50" fmla="*/ 247 w 370"/>
                <a:gd name="T51" fmla="*/ 109 h 368"/>
                <a:gd name="T52" fmla="*/ 220 w 370"/>
                <a:gd name="T53" fmla="*/ 108 h 368"/>
                <a:gd name="T54" fmla="*/ 224 w 370"/>
                <a:gd name="T55" fmla="*/ 86 h 368"/>
                <a:gd name="T56" fmla="*/ 220 w 370"/>
                <a:gd name="T57" fmla="*/ 108 h 368"/>
                <a:gd name="T58" fmla="*/ 267 w 370"/>
                <a:gd name="T59" fmla="*/ 131 h 368"/>
                <a:gd name="T60" fmla="*/ 264 w 370"/>
                <a:gd name="T61" fmla="*/ 152 h 368"/>
                <a:gd name="T62" fmla="*/ 106 w 370"/>
                <a:gd name="T63" fmla="*/ 179 h 368"/>
                <a:gd name="T64" fmla="*/ 193 w 370"/>
                <a:gd name="T65" fmla="*/ 127 h 368"/>
                <a:gd name="T66" fmla="*/ 67 w 370"/>
                <a:gd name="T67" fmla="*/ 259 h 368"/>
                <a:gd name="T68" fmla="*/ 37 w 370"/>
                <a:gd name="T69" fmla="*/ 254 h 368"/>
                <a:gd name="T70" fmla="*/ 60 w 370"/>
                <a:gd name="T71" fmla="*/ 347 h 368"/>
                <a:gd name="T72" fmla="*/ 23 w 370"/>
                <a:gd name="T73" fmla="*/ 298 h 368"/>
                <a:gd name="T74" fmla="*/ 65 w 370"/>
                <a:gd name="T75" fmla="*/ 268 h 368"/>
                <a:gd name="T76" fmla="*/ 68 w 370"/>
                <a:gd name="T77" fmla="*/ 301 h 368"/>
                <a:gd name="T78" fmla="*/ 98 w 370"/>
                <a:gd name="T79" fmla="*/ 305 h 368"/>
                <a:gd name="T80" fmla="*/ 110 w 370"/>
                <a:gd name="T81" fmla="*/ 336 h 368"/>
                <a:gd name="T82" fmla="*/ 60 w 370"/>
                <a:gd name="T83" fmla="*/ 347 h 368"/>
                <a:gd name="T84" fmla="*/ 146 w 370"/>
                <a:gd name="T85" fmla="*/ 304 h 368"/>
                <a:gd name="T86" fmla="*/ 116 w 370"/>
                <a:gd name="T87" fmla="*/ 303 h 368"/>
                <a:gd name="T88" fmla="*/ 258 w 370"/>
                <a:gd name="T89" fmla="*/ 189 h 368"/>
                <a:gd name="T90" fmla="*/ 279 w 370"/>
                <a:gd name="T91" fmla="*/ 167 h 368"/>
                <a:gd name="T92" fmla="*/ 281 w 370"/>
                <a:gd name="T93" fmla="*/ 146 h 368"/>
                <a:gd name="T94" fmla="*/ 279 w 370"/>
                <a:gd name="T95" fmla="*/ 167 h 368"/>
                <a:gd name="T96" fmla="*/ 314 w 370"/>
                <a:gd name="T97" fmla="*/ 133 h 368"/>
                <a:gd name="T98" fmla="*/ 236 w 370"/>
                <a:gd name="T99" fmla="*/ 51 h 368"/>
                <a:gd name="T100" fmla="*/ 336 w 370"/>
                <a:gd name="T101" fmla="*/ 4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0" h="368">
                  <a:moveTo>
                    <a:pt x="335" y="24"/>
                  </a:moveTo>
                  <a:cubicBezTo>
                    <a:pt x="315" y="6"/>
                    <a:pt x="296" y="0"/>
                    <a:pt x="270" y="11"/>
                  </a:cubicBezTo>
                  <a:cubicBezTo>
                    <a:pt x="247" y="20"/>
                    <a:pt x="229" y="41"/>
                    <a:pt x="211" y="58"/>
                  </a:cubicBezTo>
                  <a:cubicBezTo>
                    <a:pt x="183" y="83"/>
                    <a:pt x="157" y="109"/>
                    <a:pt x="131" y="135"/>
                  </a:cubicBezTo>
                  <a:cubicBezTo>
                    <a:pt x="106" y="161"/>
                    <a:pt x="82" y="187"/>
                    <a:pt x="57" y="213"/>
                  </a:cubicBezTo>
                  <a:cubicBezTo>
                    <a:pt x="47" y="225"/>
                    <a:pt x="35" y="236"/>
                    <a:pt x="25" y="250"/>
                  </a:cubicBezTo>
                  <a:cubicBezTo>
                    <a:pt x="25" y="250"/>
                    <a:pt x="25" y="250"/>
                    <a:pt x="24" y="251"/>
                  </a:cubicBezTo>
                  <a:cubicBezTo>
                    <a:pt x="24" y="251"/>
                    <a:pt x="24" y="252"/>
                    <a:pt x="24" y="253"/>
                  </a:cubicBezTo>
                  <a:cubicBezTo>
                    <a:pt x="17" y="265"/>
                    <a:pt x="15" y="281"/>
                    <a:pt x="11" y="295"/>
                  </a:cubicBezTo>
                  <a:cubicBezTo>
                    <a:pt x="6" y="317"/>
                    <a:pt x="2" y="339"/>
                    <a:pt x="0" y="362"/>
                  </a:cubicBezTo>
                  <a:cubicBezTo>
                    <a:pt x="0" y="366"/>
                    <a:pt x="4" y="368"/>
                    <a:pt x="8" y="367"/>
                  </a:cubicBezTo>
                  <a:cubicBezTo>
                    <a:pt x="43" y="362"/>
                    <a:pt x="77" y="354"/>
                    <a:pt x="112" y="348"/>
                  </a:cubicBezTo>
                  <a:cubicBezTo>
                    <a:pt x="127" y="345"/>
                    <a:pt x="133" y="336"/>
                    <a:pt x="143" y="325"/>
                  </a:cubicBezTo>
                  <a:cubicBezTo>
                    <a:pt x="159" y="308"/>
                    <a:pt x="176" y="291"/>
                    <a:pt x="193" y="273"/>
                  </a:cubicBezTo>
                  <a:cubicBezTo>
                    <a:pt x="223" y="241"/>
                    <a:pt x="254" y="209"/>
                    <a:pt x="286" y="177"/>
                  </a:cubicBezTo>
                  <a:cubicBezTo>
                    <a:pt x="312" y="151"/>
                    <a:pt x="348" y="123"/>
                    <a:pt x="361" y="87"/>
                  </a:cubicBezTo>
                  <a:cubicBezTo>
                    <a:pt x="370" y="60"/>
                    <a:pt x="354" y="42"/>
                    <a:pt x="335" y="24"/>
                  </a:cubicBezTo>
                  <a:close/>
                  <a:moveTo>
                    <a:pt x="298" y="149"/>
                  </a:moveTo>
                  <a:cubicBezTo>
                    <a:pt x="284" y="137"/>
                    <a:pt x="273" y="123"/>
                    <a:pt x="260" y="110"/>
                  </a:cubicBezTo>
                  <a:cubicBezTo>
                    <a:pt x="247" y="95"/>
                    <a:pt x="232" y="82"/>
                    <a:pt x="217" y="68"/>
                  </a:cubicBezTo>
                  <a:cubicBezTo>
                    <a:pt x="220" y="66"/>
                    <a:pt x="223" y="63"/>
                    <a:pt x="225" y="61"/>
                  </a:cubicBezTo>
                  <a:cubicBezTo>
                    <a:pt x="252" y="88"/>
                    <a:pt x="279" y="115"/>
                    <a:pt x="306" y="142"/>
                  </a:cubicBezTo>
                  <a:cubicBezTo>
                    <a:pt x="303" y="144"/>
                    <a:pt x="301" y="147"/>
                    <a:pt x="298" y="149"/>
                  </a:cubicBezTo>
                  <a:close/>
                  <a:moveTo>
                    <a:pt x="266" y="180"/>
                  </a:moveTo>
                  <a:cubicBezTo>
                    <a:pt x="241" y="151"/>
                    <a:pt x="211" y="127"/>
                    <a:pt x="182" y="102"/>
                  </a:cubicBezTo>
                  <a:cubicBezTo>
                    <a:pt x="185" y="99"/>
                    <a:pt x="187" y="97"/>
                    <a:pt x="189" y="95"/>
                  </a:cubicBezTo>
                  <a:cubicBezTo>
                    <a:pt x="220" y="117"/>
                    <a:pt x="246" y="147"/>
                    <a:pt x="273" y="174"/>
                  </a:cubicBezTo>
                  <a:cubicBezTo>
                    <a:pt x="272" y="175"/>
                    <a:pt x="271" y="176"/>
                    <a:pt x="270" y="177"/>
                  </a:cubicBezTo>
                  <a:cubicBezTo>
                    <a:pt x="268" y="178"/>
                    <a:pt x="267" y="179"/>
                    <a:pt x="266" y="180"/>
                  </a:cubicBezTo>
                  <a:close/>
                  <a:moveTo>
                    <a:pt x="111" y="295"/>
                  </a:moveTo>
                  <a:cubicBezTo>
                    <a:pt x="111" y="295"/>
                    <a:pt x="111" y="295"/>
                    <a:pt x="111" y="295"/>
                  </a:cubicBezTo>
                  <a:cubicBezTo>
                    <a:pt x="100" y="296"/>
                    <a:pt x="88" y="296"/>
                    <a:pt x="77" y="296"/>
                  </a:cubicBezTo>
                  <a:cubicBezTo>
                    <a:pt x="76" y="287"/>
                    <a:pt x="76" y="274"/>
                    <a:pt x="73" y="265"/>
                  </a:cubicBezTo>
                  <a:cubicBezTo>
                    <a:pt x="94" y="245"/>
                    <a:pt x="112" y="223"/>
                    <a:pt x="131" y="202"/>
                  </a:cubicBezTo>
                  <a:cubicBezTo>
                    <a:pt x="153" y="178"/>
                    <a:pt x="177" y="156"/>
                    <a:pt x="200" y="133"/>
                  </a:cubicBezTo>
                  <a:cubicBezTo>
                    <a:pt x="212" y="143"/>
                    <a:pt x="224" y="154"/>
                    <a:pt x="235" y="165"/>
                  </a:cubicBezTo>
                  <a:cubicBezTo>
                    <a:pt x="195" y="209"/>
                    <a:pt x="154" y="253"/>
                    <a:pt x="111" y="295"/>
                  </a:cubicBezTo>
                  <a:close/>
                  <a:moveTo>
                    <a:pt x="211" y="74"/>
                  </a:moveTo>
                  <a:cubicBezTo>
                    <a:pt x="213" y="76"/>
                    <a:pt x="215" y="78"/>
                    <a:pt x="217" y="80"/>
                  </a:cubicBezTo>
                  <a:cubicBezTo>
                    <a:pt x="213" y="85"/>
                    <a:pt x="208" y="90"/>
                    <a:pt x="204" y="94"/>
                  </a:cubicBezTo>
                  <a:cubicBezTo>
                    <a:pt x="201" y="92"/>
                    <a:pt x="198" y="90"/>
                    <a:pt x="196" y="88"/>
                  </a:cubicBezTo>
                  <a:cubicBezTo>
                    <a:pt x="201" y="84"/>
                    <a:pt x="206" y="79"/>
                    <a:pt x="211" y="74"/>
                  </a:cubicBezTo>
                  <a:close/>
                  <a:moveTo>
                    <a:pt x="240" y="127"/>
                  </a:moveTo>
                  <a:cubicBezTo>
                    <a:pt x="245" y="124"/>
                    <a:pt x="249" y="120"/>
                    <a:pt x="253" y="115"/>
                  </a:cubicBezTo>
                  <a:cubicBezTo>
                    <a:pt x="253" y="116"/>
                    <a:pt x="254" y="116"/>
                    <a:pt x="254" y="116"/>
                  </a:cubicBezTo>
                  <a:cubicBezTo>
                    <a:pt x="256" y="119"/>
                    <a:pt x="259" y="121"/>
                    <a:pt x="261" y="124"/>
                  </a:cubicBezTo>
                  <a:cubicBezTo>
                    <a:pt x="257" y="128"/>
                    <a:pt x="253" y="132"/>
                    <a:pt x="249" y="136"/>
                  </a:cubicBezTo>
                  <a:cubicBezTo>
                    <a:pt x="246" y="133"/>
                    <a:pt x="243" y="130"/>
                    <a:pt x="240" y="127"/>
                  </a:cubicBezTo>
                  <a:close/>
                  <a:moveTo>
                    <a:pt x="234" y="121"/>
                  </a:moveTo>
                  <a:cubicBezTo>
                    <a:pt x="231" y="119"/>
                    <a:pt x="229" y="116"/>
                    <a:pt x="226" y="114"/>
                  </a:cubicBezTo>
                  <a:cubicBezTo>
                    <a:pt x="230" y="110"/>
                    <a:pt x="235" y="105"/>
                    <a:pt x="239" y="101"/>
                  </a:cubicBezTo>
                  <a:cubicBezTo>
                    <a:pt x="242" y="104"/>
                    <a:pt x="244" y="106"/>
                    <a:pt x="247" y="109"/>
                  </a:cubicBezTo>
                  <a:cubicBezTo>
                    <a:pt x="243" y="113"/>
                    <a:pt x="238" y="117"/>
                    <a:pt x="234" y="121"/>
                  </a:cubicBezTo>
                  <a:close/>
                  <a:moveTo>
                    <a:pt x="220" y="108"/>
                  </a:moveTo>
                  <a:cubicBezTo>
                    <a:pt x="217" y="105"/>
                    <a:pt x="214" y="103"/>
                    <a:pt x="211" y="100"/>
                  </a:cubicBezTo>
                  <a:cubicBezTo>
                    <a:pt x="215" y="96"/>
                    <a:pt x="220" y="91"/>
                    <a:pt x="224" y="86"/>
                  </a:cubicBezTo>
                  <a:cubicBezTo>
                    <a:pt x="227" y="89"/>
                    <a:pt x="230" y="92"/>
                    <a:pt x="232" y="95"/>
                  </a:cubicBezTo>
                  <a:cubicBezTo>
                    <a:pt x="228" y="99"/>
                    <a:pt x="224" y="103"/>
                    <a:pt x="220" y="108"/>
                  </a:cubicBezTo>
                  <a:close/>
                  <a:moveTo>
                    <a:pt x="255" y="143"/>
                  </a:moveTo>
                  <a:cubicBezTo>
                    <a:pt x="259" y="139"/>
                    <a:pt x="263" y="135"/>
                    <a:pt x="267" y="131"/>
                  </a:cubicBezTo>
                  <a:cubicBezTo>
                    <a:pt x="270" y="134"/>
                    <a:pt x="272" y="136"/>
                    <a:pt x="275" y="139"/>
                  </a:cubicBezTo>
                  <a:cubicBezTo>
                    <a:pt x="271" y="143"/>
                    <a:pt x="267" y="147"/>
                    <a:pt x="264" y="152"/>
                  </a:cubicBezTo>
                  <a:cubicBezTo>
                    <a:pt x="261" y="149"/>
                    <a:pt x="258" y="146"/>
                    <a:pt x="255" y="143"/>
                  </a:cubicBezTo>
                  <a:close/>
                  <a:moveTo>
                    <a:pt x="106" y="179"/>
                  </a:moveTo>
                  <a:cubicBezTo>
                    <a:pt x="128" y="155"/>
                    <a:pt x="151" y="132"/>
                    <a:pt x="174" y="110"/>
                  </a:cubicBezTo>
                  <a:cubicBezTo>
                    <a:pt x="180" y="116"/>
                    <a:pt x="187" y="121"/>
                    <a:pt x="193" y="127"/>
                  </a:cubicBezTo>
                  <a:cubicBezTo>
                    <a:pt x="170" y="150"/>
                    <a:pt x="147" y="172"/>
                    <a:pt x="125" y="196"/>
                  </a:cubicBezTo>
                  <a:cubicBezTo>
                    <a:pt x="105" y="217"/>
                    <a:pt x="88" y="239"/>
                    <a:pt x="67" y="259"/>
                  </a:cubicBezTo>
                  <a:cubicBezTo>
                    <a:pt x="63" y="258"/>
                    <a:pt x="59" y="258"/>
                    <a:pt x="56" y="257"/>
                  </a:cubicBezTo>
                  <a:cubicBezTo>
                    <a:pt x="50" y="256"/>
                    <a:pt x="43" y="255"/>
                    <a:pt x="37" y="254"/>
                  </a:cubicBezTo>
                  <a:cubicBezTo>
                    <a:pt x="56" y="227"/>
                    <a:pt x="83" y="203"/>
                    <a:pt x="106" y="179"/>
                  </a:cubicBezTo>
                  <a:close/>
                  <a:moveTo>
                    <a:pt x="60" y="347"/>
                  </a:moveTo>
                  <a:cubicBezTo>
                    <a:pt x="51" y="335"/>
                    <a:pt x="35" y="319"/>
                    <a:pt x="21" y="308"/>
                  </a:cubicBezTo>
                  <a:cubicBezTo>
                    <a:pt x="22" y="304"/>
                    <a:pt x="22" y="301"/>
                    <a:pt x="23" y="298"/>
                  </a:cubicBezTo>
                  <a:cubicBezTo>
                    <a:pt x="26" y="287"/>
                    <a:pt x="28" y="274"/>
                    <a:pt x="32" y="263"/>
                  </a:cubicBezTo>
                  <a:cubicBezTo>
                    <a:pt x="42" y="264"/>
                    <a:pt x="57" y="264"/>
                    <a:pt x="65" y="268"/>
                  </a:cubicBezTo>
                  <a:cubicBezTo>
                    <a:pt x="62" y="267"/>
                    <a:pt x="65" y="274"/>
                    <a:pt x="66" y="279"/>
                  </a:cubicBezTo>
                  <a:cubicBezTo>
                    <a:pt x="66" y="286"/>
                    <a:pt x="67" y="293"/>
                    <a:pt x="68" y="301"/>
                  </a:cubicBezTo>
                  <a:cubicBezTo>
                    <a:pt x="68" y="303"/>
                    <a:pt x="70" y="305"/>
                    <a:pt x="73" y="305"/>
                  </a:cubicBezTo>
                  <a:cubicBezTo>
                    <a:pt x="81" y="305"/>
                    <a:pt x="90" y="305"/>
                    <a:pt x="98" y="305"/>
                  </a:cubicBezTo>
                  <a:cubicBezTo>
                    <a:pt x="107" y="304"/>
                    <a:pt x="107" y="302"/>
                    <a:pt x="108" y="311"/>
                  </a:cubicBezTo>
                  <a:cubicBezTo>
                    <a:pt x="109" y="319"/>
                    <a:pt x="110" y="328"/>
                    <a:pt x="110" y="336"/>
                  </a:cubicBezTo>
                  <a:cubicBezTo>
                    <a:pt x="109" y="336"/>
                    <a:pt x="108" y="336"/>
                    <a:pt x="107" y="337"/>
                  </a:cubicBezTo>
                  <a:cubicBezTo>
                    <a:pt x="92" y="341"/>
                    <a:pt x="76" y="344"/>
                    <a:pt x="60" y="347"/>
                  </a:cubicBezTo>
                  <a:close/>
                  <a:moveTo>
                    <a:pt x="189" y="260"/>
                  </a:moveTo>
                  <a:cubicBezTo>
                    <a:pt x="175" y="274"/>
                    <a:pt x="161" y="289"/>
                    <a:pt x="146" y="304"/>
                  </a:cubicBezTo>
                  <a:cubicBezTo>
                    <a:pt x="138" y="313"/>
                    <a:pt x="129" y="324"/>
                    <a:pt x="119" y="331"/>
                  </a:cubicBezTo>
                  <a:cubicBezTo>
                    <a:pt x="118" y="322"/>
                    <a:pt x="118" y="312"/>
                    <a:pt x="116" y="303"/>
                  </a:cubicBezTo>
                  <a:cubicBezTo>
                    <a:pt x="159" y="260"/>
                    <a:pt x="201" y="216"/>
                    <a:pt x="241" y="171"/>
                  </a:cubicBezTo>
                  <a:cubicBezTo>
                    <a:pt x="247" y="177"/>
                    <a:pt x="252" y="183"/>
                    <a:pt x="258" y="189"/>
                  </a:cubicBezTo>
                  <a:cubicBezTo>
                    <a:pt x="235" y="212"/>
                    <a:pt x="212" y="236"/>
                    <a:pt x="189" y="260"/>
                  </a:cubicBezTo>
                  <a:close/>
                  <a:moveTo>
                    <a:pt x="279" y="167"/>
                  </a:moveTo>
                  <a:cubicBezTo>
                    <a:pt x="276" y="164"/>
                    <a:pt x="273" y="161"/>
                    <a:pt x="270" y="158"/>
                  </a:cubicBezTo>
                  <a:cubicBezTo>
                    <a:pt x="274" y="154"/>
                    <a:pt x="277" y="150"/>
                    <a:pt x="281" y="146"/>
                  </a:cubicBezTo>
                  <a:cubicBezTo>
                    <a:pt x="285" y="149"/>
                    <a:pt x="288" y="152"/>
                    <a:pt x="292" y="155"/>
                  </a:cubicBezTo>
                  <a:cubicBezTo>
                    <a:pt x="287" y="159"/>
                    <a:pt x="283" y="163"/>
                    <a:pt x="279" y="167"/>
                  </a:cubicBezTo>
                  <a:close/>
                  <a:moveTo>
                    <a:pt x="346" y="91"/>
                  </a:moveTo>
                  <a:cubicBezTo>
                    <a:pt x="338" y="106"/>
                    <a:pt x="327" y="120"/>
                    <a:pt x="314" y="133"/>
                  </a:cubicBezTo>
                  <a:cubicBezTo>
                    <a:pt x="288" y="106"/>
                    <a:pt x="261" y="79"/>
                    <a:pt x="234" y="53"/>
                  </a:cubicBezTo>
                  <a:cubicBezTo>
                    <a:pt x="235" y="52"/>
                    <a:pt x="235" y="52"/>
                    <a:pt x="236" y="51"/>
                  </a:cubicBezTo>
                  <a:cubicBezTo>
                    <a:pt x="254" y="35"/>
                    <a:pt x="277" y="10"/>
                    <a:pt x="304" y="18"/>
                  </a:cubicBezTo>
                  <a:cubicBezTo>
                    <a:pt x="317" y="21"/>
                    <a:pt x="327" y="32"/>
                    <a:pt x="336" y="42"/>
                  </a:cubicBezTo>
                  <a:cubicBezTo>
                    <a:pt x="350" y="57"/>
                    <a:pt x="356" y="70"/>
                    <a:pt x="346" y="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稻壳儿春秋广告/盗版必究        原创来源：http://chn.docer.com/works?userid=199329941#!/work_time"/>
            <p:cNvSpPr/>
            <p:nvPr/>
          </p:nvSpPr>
          <p:spPr bwMode="auto">
            <a:xfrm>
              <a:off x="8331201" y="3759201"/>
              <a:ext cx="46038" cy="98425"/>
            </a:xfrm>
            <a:custGeom>
              <a:avLst/>
              <a:gdLst>
                <a:gd name="T0" fmla="*/ 10 w 18"/>
                <a:gd name="T1" fmla="*/ 6 h 38"/>
                <a:gd name="T2" fmla="*/ 1 w 18"/>
                <a:gd name="T3" fmla="*/ 8 h 38"/>
                <a:gd name="T4" fmla="*/ 7 w 18"/>
                <a:gd name="T5" fmla="*/ 32 h 38"/>
                <a:gd name="T6" fmla="*/ 16 w 18"/>
                <a:gd name="T7" fmla="*/ 30 h 38"/>
                <a:gd name="T8" fmla="*/ 10 w 18"/>
                <a:gd name="T9" fmla="*/ 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8">
                  <a:moveTo>
                    <a:pt x="10" y="6"/>
                  </a:moveTo>
                  <a:cubicBezTo>
                    <a:pt x="9" y="0"/>
                    <a:pt x="0" y="3"/>
                    <a:pt x="1" y="8"/>
                  </a:cubicBezTo>
                  <a:cubicBezTo>
                    <a:pt x="3" y="16"/>
                    <a:pt x="5" y="24"/>
                    <a:pt x="7" y="32"/>
                  </a:cubicBezTo>
                  <a:cubicBezTo>
                    <a:pt x="9" y="38"/>
                    <a:pt x="18" y="35"/>
                    <a:pt x="16" y="30"/>
                  </a:cubicBezTo>
                  <a:cubicBezTo>
                    <a:pt x="14" y="22"/>
                    <a:pt x="11" y="14"/>
                    <a:pt x="1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稻壳儿春秋广告/盗版必究        原创来源：http://chn.docer.com/works?userid=199329941#!/work_time"/>
            <p:cNvSpPr/>
            <p:nvPr/>
          </p:nvSpPr>
          <p:spPr bwMode="auto">
            <a:xfrm>
              <a:off x="8369301" y="3751264"/>
              <a:ext cx="49213" cy="87313"/>
            </a:xfrm>
            <a:custGeom>
              <a:avLst/>
              <a:gdLst>
                <a:gd name="T0" fmla="*/ 10 w 19"/>
                <a:gd name="T1" fmla="*/ 6 h 34"/>
                <a:gd name="T2" fmla="*/ 1 w 19"/>
                <a:gd name="T3" fmla="*/ 8 h 34"/>
                <a:gd name="T4" fmla="*/ 8 w 19"/>
                <a:gd name="T5" fmla="*/ 28 h 34"/>
                <a:gd name="T6" fmla="*/ 17 w 19"/>
                <a:gd name="T7" fmla="*/ 26 h 34"/>
                <a:gd name="T8" fmla="*/ 10 w 19"/>
                <a:gd name="T9" fmla="*/ 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4">
                  <a:moveTo>
                    <a:pt x="10" y="6"/>
                  </a:moveTo>
                  <a:cubicBezTo>
                    <a:pt x="8" y="0"/>
                    <a:pt x="0" y="3"/>
                    <a:pt x="1" y="8"/>
                  </a:cubicBezTo>
                  <a:cubicBezTo>
                    <a:pt x="4" y="15"/>
                    <a:pt x="6" y="22"/>
                    <a:pt x="8" y="28"/>
                  </a:cubicBezTo>
                  <a:cubicBezTo>
                    <a:pt x="10" y="34"/>
                    <a:pt x="19" y="32"/>
                    <a:pt x="17" y="26"/>
                  </a:cubicBezTo>
                  <a:cubicBezTo>
                    <a:pt x="15" y="19"/>
                    <a:pt x="12" y="13"/>
                    <a:pt x="1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412017" y="4719997"/>
            <a:ext cx="686477" cy="706921"/>
            <a:chOff x="8982076" y="3625851"/>
            <a:chExt cx="1012825" cy="104298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074151" y="4302126"/>
              <a:ext cx="196850" cy="233363"/>
            </a:xfrm>
            <a:custGeom>
              <a:avLst/>
              <a:gdLst>
                <a:gd name="T0" fmla="*/ 45 w 77"/>
                <a:gd name="T1" fmla="*/ 53 h 91"/>
                <a:gd name="T2" fmla="*/ 72 w 77"/>
                <a:gd name="T3" fmla="*/ 24 h 91"/>
                <a:gd name="T4" fmla="*/ 75 w 77"/>
                <a:gd name="T5" fmla="*/ 9 h 91"/>
                <a:gd name="T6" fmla="*/ 74 w 77"/>
                <a:gd name="T7" fmla="*/ 7 h 91"/>
                <a:gd name="T8" fmla="*/ 71 w 77"/>
                <a:gd name="T9" fmla="*/ 5 h 91"/>
                <a:gd name="T10" fmla="*/ 34 w 77"/>
                <a:gd name="T11" fmla="*/ 29 h 91"/>
                <a:gd name="T12" fmla="*/ 1 w 77"/>
                <a:gd name="T13" fmla="*/ 71 h 91"/>
                <a:gd name="T14" fmla="*/ 2 w 77"/>
                <a:gd name="T15" fmla="*/ 76 h 91"/>
                <a:gd name="T16" fmla="*/ 45 w 77"/>
                <a:gd name="T17" fmla="*/ 53 h 91"/>
                <a:gd name="T18" fmla="*/ 20 w 77"/>
                <a:gd name="T19" fmla="*/ 66 h 91"/>
                <a:gd name="T20" fmla="*/ 10 w 77"/>
                <a:gd name="T21" fmla="*/ 73 h 91"/>
                <a:gd name="T22" fmla="*/ 22 w 77"/>
                <a:gd name="T23" fmla="*/ 55 h 91"/>
                <a:gd name="T24" fmla="*/ 34 w 77"/>
                <a:gd name="T25" fmla="*/ 41 h 91"/>
                <a:gd name="T26" fmla="*/ 67 w 77"/>
                <a:gd name="T27" fmla="*/ 13 h 91"/>
                <a:gd name="T28" fmla="*/ 40 w 77"/>
                <a:gd name="T29" fmla="*/ 45 h 91"/>
                <a:gd name="T30" fmla="*/ 27 w 77"/>
                <a:gd name="T31" fmla="*/ 59 h 91"/>
                <a:gd name="T32" fmla="*/ 20 w 77"/>
                <a:gd name="T33" fmla="*/ 6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91">
                  <a:moveTo>
                    <a:pt x="45" y="53"/>
                  </a:moveTo>
                  <a:cubicBezTo>
                    <a:pt x="54" y="44"/>
                    <a:pt x="63" y="34"/>
                    <a:pt x="72" y="24"/>
                  </a:cubicBezTo>
                  <a:cubicBezTo>
                    <a:pt x="75" y="19"/>
                    <a:pt x="77" y="15"/>
                    <a:pt x="75" y="9"/>
                  </a:cubicBezTo>
                  <a:cubicBezTo>
                    <a:pt x="75" y="8"/>
                    <a:pt x="75" y="7"/>
                    <a:pt x="74" y="7"/>
                  </a:cubicBezTo>
                  <a:cubicBezTo>
                    <a:pt x="73" y="6"/>
                    <a:pt x="72" y="5"/>
                    <a:pt x="71" y="5"/>
                  </a:cubicBezTo>
                  <a:cubicBezTo>
                    <a:pt x="56" y="0"/>
                    <a:pt x="43" y="19"/>
                    <a:pt x="34" y="29"/>
                  </a:cubicBezTo>
                  <a:cubicBezTo>
                    <a:pt x="22" y="41"/>
                    <a:pt x="6" y="55"/>
                    <a:pt x="1" y="71"/>
                  </a:cubicBezTo>
                  <a:cubicBezTo>
                    <a:pt x="0" y="73"/>
                    <a:pt x="1" y="75"/>
                    <a:pt x="2" y="76"/>
                  </a:cubicBezTo>
                  <a:cubicBezTo>
                    <a:pt x="17" y="91"/>
                    <a:pt x="36" y="63"/>
                    <a:pt x="45" y="53"/>
                  </a:cubicBezTo>
                  <a:close/>
                  <a:moveTo>
                    <a:pt x="20" y="66"/>
                  </a:moveTo>
                  <a:cubicBezTo>
                    <a:pt x="18" y="68"/>
                    <a:pt x="11" y="74"/>
                    <a:pt x="10" y="73"/>
                  </a:cubicBezTo>
                  <a:cubicBezTo>
                    <a:pt x="9" y="68"/>
                    <a:pt x="19" y="59"/>
                    <a:pt x="22" y="55"/>
                  </a:cubicBezTo>
                  <a:cubicBezTo>
                    <a:pt x="26" y="50"/>
                    <a:pt x="30" y="46"/>
                    <a:pt x="34" y="41"/>
                  </a:cubicBezTo>
                  <a:cubicBezTo>
                    <a:pt x="39" y="36"/>
                    <a:pt x="58" y="12"/>
                    <a:pt x="67" y="13"/>
                  </a:cubicBezTo>
                  <a:cubicBezTo>
                    <a:pt x="67" y="21"/>
                    <a:pt x="44" y="41"/>
                    <a:pt x="40" y="45"/>
                  </a:cubicBezTo>
                  <a:cubicBezTo>
                    <a:pt x="36" y="50"/>
                    <a:pt x="31" y="54"/>
                    <a:pt x="27" y="59"/>
                  </a:cubicBezTo>
                  <a:cubicBezTo>
                    <a:pt x="25" y="61"/>
                    <a:pt x="23" y="64"/>
                    <a:pt x="20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137651" y="4343401"/>
              <a:ext cx="209550" cy="254000"/>
            </a:xfrm>
            <a:custGeom>
              <a:avLst/>
              <a:gdLst>
                <a:gd name="T0" fmla="*/ 40 w 82"/>
                <a:gd name="T1" fmla="*/ 31 h 99"/>
                <a:gd name="T2" fmla="*/ 12 w 82"/>
                <a:gd name="T3" fmla="*/ 61 h 99"/>
                <a:gd name="T4" fmla="*/ 1 w 82"/>
                <a:gd name="T5" fmla="*/ 84 h 99"/>
                <a:gd name="T6" fmla="*/ 1 w 82"/>
                <a:gd name="T7" fmla="*/ 84 h 99"/>
                <a:gd name="T8" fmla="*/ 1 w 82"/>
                <a:gd name="T9" fmla="*/ 84 h 99"/>
                <a:gd name="T10" fmla="*/ 4 w 82"/>
                <a:gd name="T11" fmla="*/ 87 h 99"/>
                <a:gd name="T12" fmla="*/ 46 w 82"/>
                <a:gd name="T13" fmla="*/ 61 h 99"/>
                <a:gd name="T14" fmla="*/ 75 w 82"/>
                <a:gd name="T15" fmla="*/ 16 h 99"/>
                <a:gd name="T16" fmla="*/ 40 w 82"/>
                <a:gd name="T17" fmla="*/ 31 h 99"/>
                <a:gd name="T18" fmla="*/ 10 w 82"/>
                <a:gd name="T19" fmla="*/ 80 h 99"/>
                <a:gd name="T20" fmla="*/ 37 w 82"/>
                <a:gd name="T21" fmla="*/ 48 h 99"/>
                <a:gd name="T22" fmla="*/ 64 w 82"/>
                <a:gd name="T23" fmla="*/ 23 h 99"/>
                <a:gd name="T24" fmla="*/ 10 w 82"/>
                <a:gd name="T25" fmla="*/ 8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99">
                  <a:moveTo>
                    <a:pt x="40" y="31"/>
                  </a:moveTo>
                  <a:cubicBezTo>
                    <a:pt x="30" y="41"/>
                    <a:pt x="21" y="51"/>
                    <a:pt x="12" y="61"/>
                  </a:cubicBezTo>
                  <a:cubicBezTo>
                    <a:pt x="5" y="69"/>
                    <a:pt x="0" y="73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2" y="86"/>
                    <a:pt x="3" y="87"/>
                    <a:pt x="4" y="87"/>
                  </a:cubicBezTo>
                  <a:cubicBezTo>
                    <a:pt x="17" y="99"/>
                    <a:pt x="39" y="69"/>
                    <a:pt x="46" y="61"/>
                  </a:cubicBezTo>
                  <a:cubicBezTo>
                    <a:pt x="53" y="53"/>
                    <a:pt x="82" y="30"/>
                    <a:pt x="75" y="16"/>
                  </a:cubicBezTo>
                  <a:cubicBezTo>
                    <a:pt x="66" y="0"/>
                    <a:pt x="45" y="26"/>
                    <a:pt x="40" y="31"/>
                  </a:cubicBezTo>
                  <a:close/>
                  <a:moveTo>
                    <a:pt x="10" y="80"/>
                  </a:moveTo>
                  <a:cubicBezTo>
                    <a:pt x="11" y="70"/>
                    <a:pt x="30" y="54"/>
                    <a:pt x="37" y="48"/>
                  </a:cubicBezTo>
                  <a:cubicBezTo>
                    <a:pt x="40" y="44"/>
                    <a:pt x="60" y="20"/>
                    <a:pt x="64" y="23"/>
                  </a:cubicBezTo>
                  <a:cubicBezTo>
                    <a:pt x="69" y="29"/>
                    <a:pt x="19" y="78"/>
                    <a:pt x="10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8982076" y="3625851"/>
              <a:ext cx="1012825" cy="1042988"/>
            </a:xfrm>
            <a:custGeom>
              <a:avLst/>
              <a:gdLst>
                <a:gd name="T0" fmla="*/ 242 w 396"/>
                <a:gd name="T1" fmla="*/ 190 h 407"/>
                <a:gd name="T2" fmla="*/ 327 w 396"/>
                <a:gd name="T3" fmla="*/ 104 h 407"/>
                <a:gd name="T4" fmla="*/ 358 w 396"/>
                <a:gd name="T5" fmla="*/ 93 h 407"/>
                <a:gd name="T6" fmla="*/ 379 w 396"/>
                <a:gd name="T7" fmla="*/ 31 h 407"/>
                <a:gd name="T8" fmla="*/ 311 w 396"/>
                <a:gd name="T9" fmla="*/ 48 h 407"/>
                <a:gd name="T10" fmla="*/ 308 w 396"/>
                <a:gd name="T11" fmla="*/ 63 h 407"/>
                <a:gd name="T12" fmla="*/ 282 w 396"/>
                <a:gd name="T13" fmla="*/ 96 h 407"/>
                <a:gd name="T14" fmla="*/ 157 w 396"/>
                <a:gd name="T15" fmla="*/ 115 h 407"/>
                <a:gd name="T16" fmla="*/ 82 w 396"/>
                <a:gd name="T17" fmla="*/ 6 h 407"/>
                <a:gd name="T18" fmla="*/ 95 w 396"/>
                <a:gd name="T19" fmla="*/ 45 h 407"/>
                <a:gd name="T20" fmla="*/ 103 w 396"/>
                <a:gd name="T21" fmla="*/ 60 h 407"/>
                <a:gd name="T22" fmla="*/ 74 w 396"/>
                <a:gd name="T23" fmla="*/ 89 h 407"/>
                <a:gd name="T24" fmla="*/ 61 w 396"/>
                <a:gd name="T25" fmla="*/ 88 h 407"/>
                <a:gd name="T26" fmla="*/ 25 w 396"/>
                <a:gd name="T27" fmla="*/ 44 h 407"/>
                <a:gd name="T28" fmla="*/ 112 w 396"/>
                <a:gd name="T29" fmla="*/ 156 h 407"/>
                <a:gd name="T30" fmla="*/ 160 w 396"/>
                <a:gd name="T31" fmla="*/ 218 h 407"/>
                <a:gd name="T32" fmla="*/ 129 w 396"/>
                <a:gd name="T33" fmla="*/ 198 h 407"/>
                <a:gd name="T34" fmla="*/ 111 w 396"/>
                <a:gd name="T35" fmla="*/ 244 h 407"/>
                <a:gd name="T36" fmla="*/ 58 w 396"/>
                <a:gd name="T37" fmla="*/ 269 h 407"/>
                <a:gd name="T38" fmla="*/ 9 w 396"/>
                <a:gd name="T39" fmla="*/ 325 h 407"/>
                <a:gd name="T40" fmla="*/ 68 w 396"/>
                <a:gd name="T41" fmla="*/ 399 h 407"/>
                <a:gd name="T42" fmla="*/ 152 w 396"/>
                <a:gd name="T43" fmla="*/ 328 h 407"/>
                <a:gd name="T44" fmla="*/ 171 w 396"/>
                <a:gd name="T45" fmla="*/ 291 h 407"/>
                <a:gd name="T46" fmla="*/ 205 w 396"/>
                <a:gd name="T47" fmla="*/ 263 h 407"/>
                <a:gd name="T48" fmla="*/ 192 w 396"/>
                <a:gd name="T49" fmla="*/ 239 h 407"/>
                <a:gd name="T50" fmla="*/ 297 w 396"/>
                <a:gd name="T51" fmla="*/ 346 h 407"/>
                <a:gd name="T52" fmla="*/ 390 w 396"/>
                <a:gd name="T53" fmla="*/ 354 h 407"/>
                <a:gd name="T54" fmla="*/ 275 w 396"/>
                <a:gd name="T55" fmla="*/ 115 h 407"/>
                <a:gd name="T56" fmla="*/ 316 w 396"/>
                <a:gd name="T57" fmla="*/ 56 h 407"/>
                <a:gd name="T58" fmla="*/ 353 w 396"/>
                <a:gd name="T59" fmla="*/ 33 h 407"/>
                <a:gd name="T60" fmla="*/ 375 w 396"/>
                <a:gd name="T61" fmla="*/ 48 h 407"/>
                <a:gd name="T62" fmla="*/ 354 w 396"/>
                <a:gd name="T63" fmla="*/ 84 h 407"/>
                <a:gd name="T64" fmla="*/ 294 w 396"/>
                <a:gd name="T65" fmla="*/ 125 h 407"/>
                <a:gd name="T66" fmla="*/ 219 w 396"/>
                <a:gd name="T67" fmla="*/ 171 h 407"/>
                <a:gd name="T68" fmla="*/ 60 w 396"/>
                <a:gd name="T69" fmla="*/ 88 h 407"/>
                <a:gd name="T70" fmla="*/ 186 w 396"/>
                <a:gd name="T71" fmla="*/ 274 h 407"/>
                <a:gd name="T72" fmla="*/ 146 w 396"/>
                <a:gd name="T73" fmla="*/ 296 h 407"/>
                <a:gd name="T74" fmla="*/ 125 w 396"/>
                <a:gd name="T75" fmla="*/ 341 h 407"/>
                <a:gd name="T76" fmla="*/ 88 w 396"/>
                <a:gd name="T77" fmla="*/ 379 h 407"/>
                <a:gd name="T78" fmla="*/ 36 w 396"/>
                <a:gd name="T79" fmla="*/ 353 h 407"/>
                <a:gd name="T80" fmla="*/ 46 w 396"/>
                <a:gd name="T81" fmla="*/ 299 h 407"/>
                <a:gd name="T82" fmla="*/ 123 w 396"/>
                <a:gd name="T83" fmla="*/ 247 h 407"/>
                <a:gd name="T84" fmla="*/ 134 w 396"/>
                <a:gd name="T85" fmla="*/ 210 h 407"/>
                <a:gd name="T86" fmla="*/ 186 w 396"/>
                <a:gd name="T87" fmla="*/ 274 h 407"/>
                <a:gd name="T88" fmla="*/ 166 w 396"/>
                <a:gd name="T89" fmla="*/ 224 h 407"/>
                <a:gd name="T90" fmla="*/ 186 w 396"/>
                <a:gd name="T91" fmla="*/ 232 h 407"/>
                <a:gd name="T92" fmla="*/ 376 w 396"/>
                <a:gd name="T93" fmla="*/ 347 h 407"/>
                <a:gd name="T94" fmla="*/ 313 w 396"/>
                <a:gd name="T95" fmla="*/ 346 h 407"/>
                <a:gd name="T96" fmla="*/ 118 w 396"/>
                <a:gd name="T97" fmla="*/ 145 h 407"/>
                <a:gd name="T98" fmla="*/ 112 w 396"/>
                <a:gd name="T99" fmla="*/ 144 h 407"/>
                <a:gd name="T100" fmla="*/ 29 w 396"/>
                <a:gd name="T101" fmla="*/ 58 h 407"/>
                <a:gd name="T102" fmla="*/ 53 w 396"/>
                <a:gd name="T103" fmla="*/ 98 h 407"/>
                <a:gd name="T104" fmla="*/ 101 w 396"/>
                <a:gd name="T105" fmla="*/ 97 h 407"/>
                <a:gd name="T106" fmla="*/ 108 w 396"/>
                <a:gd name="T107" fmla="*/ 42 h 407"/>
                <a:gd name="T108" fmla="*/ 146 w 396"/>
                <a:gd name="T109" fmla="*/ 38 h 407"/>
                <a:gd name="T110" fmla="*/ 145 w 396"/>
                <a:gd name="T111" fmla="*/ 120 h 407"/>
                <a:gd name="T112" fmla="*/ 368 w 396"/>
                <a:gd name="T113" fmla="*/ 325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6" h="407">
                  <a:moveTo>
                    <a:pt x="359" y="296"/>
                  </a:moveTo>
                  <a:cubicBezTo>
                    <a:pt x="322" y="259"/>
                    <a:pt x="281" y="225"/>
                    <a:pt x="242" y="190"/>
                  </a:cubicBezTo>
                  <a:cubicBezTo>
                    <a:pt x="265" y="167"/>
                    <a:pt x="288" y="144"/>
                    <a:pt x="311" y="120"/>
                  </a:cubicBezTo>
                  <a:cubicBezTo>
                    <a:pt x="317" y="115"/>
                    <a:pt x="322" y="109"/>
                    <a:pt x="327" y="104"/>
                  </a:cubicBezTo>
                  <a:cubicBezTo>
                    <a:pt x="336" y="97"/>
                    <a:pt x="340" y="98"/>
                    <a:pt x="350" y="96"/>
                  </a:cubicBezTo>
                  <a:cubicBezTo>
                    <a:pt x="353" y="95"/>
                    <a:pt x="355" y="95"/>
                    <a:pt x="358" y="93"/>
                  </a:cubicBezTo>
                  <a:cubicBezTo>
                    <a:pt x="369" y="86"/>
                    <a:pt x="377" y="65"/>
                    <a:pt x="382" y="54"/>
                  </a:cubicBezTo>
                  <a:cubicBezTo>
                    <a:pt x="388" y="43"/>
                    <a:pt x="387" y="41"/>
                    <a:pt x="379" y="31"/>
                  </a:cubicBezTo>
                  <a:cubicBezTo>
                    <a:pt x="370" y="22"/>
                    <a:pt x="366" y="15"/>
                    <a:pt x="355" y="21"/>
                  </a:cubicBezTo>
                  <a:cubicBezTo>
                    <a:pt x="342" y="28"/>
                    <a:pt x="321" y="37"/>
                    <a:pt x="311" y="48"/>
                  </a:cubicBezTo>
                  <a:cubicBezTo>
                    <a:pt x="309" y="51"/>
                    <a:pt x="309" y="52"/>
                    <a:pt x="308" y="55"/>
                  </a:cubicBezTo>
                  <a:cubicBezTo>
                    <a:pt x="308" y="58"/>
                    <a:pt x="308" y="61"/>
                    <a:pt x="308" y="63"/>
                  </a:cubicBezTo>
                  <a:cubicBezTo>
                    <a:pt x="306" y="70"/>
                    <a:pt x="302" y="76"/>
                    <a:pt x="297" y="81"/>
                  </a:cubicBezTo>
                  <a:cubicBezTo>
                    <a:pt x="292" y="86"/>
                    <a:pt x="287" y="91"/>
                    <a:pt x="282" y="96"/>
                  </a:cubicBezTo>
                  <a:cubicBezTo>
                    <a:pt x="259" y="119"/>
                    <a:pt x="235" y="142"/>
                    <a:pt x="212" y="165"/>
                  </a:cubicBezTo>
                  <a:cubicBezTo>
                    <a:pt x="194" y="149"/>
                    <a:pt x="175" y="132"/>
                    <a:pt x="157" y="115"/>
                  </a:cubicBezTo>
                  <a:cubicBezTo>
                    <a:pt x="174" y="90"/>
                    <a:pt x="177" y="58"/>
                    <a:pt x="158" y="33"/>
                  </a:cubicBezTo>
                  <a:cubicBezTo>
                    <a:pt x="139" y="8"/>
                    <a:pt x="112" y="0"/>
                    <a:pt x="82" y="6"/>
                  </a:cubicBezTo>
                  <a:cubicBezTo>
                    <a:pt x="78" y="7"/>
                    <a:pt x="76" y="12"/>
                    <a:pt x="78" y="15"/>
                  </a:cubicBezTo>
                  <a:cubicBezTo>
                    <a:pt x="84" y="25"/>
                    <a:pt x="90" y="35"/>
                    <a:pt x="95" y="45"/>
                  </a:cubicBezTo>
                  <a:cubicBezTo>
                    <a:pt x="97" y="48"/>
                    <a:pt x="99" y="52"/>
                    <a:pt x="101" y="55"/>
                  </a:cubicBezTo>
                  <a:cubicBezTo>
                    <a:pt x="102" y="57"/>
                    <a:pt x="103" y="59"/>
                    <a:pt x="103" y="60"/>
                  </a:cubicBezTo>
                  <a:cubicBezTo>
                    <a:pt x="101" y="70"/>
                    <a:pt x="95" y="80"/>
                    <a:pt x="91" y="89"/>
                  </a:cubicBezTo>
                  <a:cubicBezTo>
                    <a:pt x="86" y="89"/>
                    <a:pt x="80" y="89"/>
                    <a:pt x="74" y="89"/>
                  </a:cubicBezTo>
                  <a:cubicBezTo>
                    <a:pt x="71" y="88"/>
                    <a:pt x="64" y="87"/>
                    <a:pt x="61" y="88"/>
                  </a:cubicBezTo>
                  <a:cubicBezTo>
                    <a:pt x="61" y="88"/>
                    <a:pt x="61" y="88"/>
                    <a:pt x="61" y="88"/>
                  </a:cubicBezTo>
                  <a:cubicBezTo>
                    <a:pt x="51" y="74"/>
                    <a:pt x="43" y="59"/>
                    <a:pt x="35" y="45"/>
                  </a:cubicBezTo>
                  <a:cubicBezTo>
                    <a:pt x="33" y="41"/>
                    <a:pt x="28" y="41"/>
                    <a:pt x="25" y="44"/>
                  </a:cubicBezTo>
                  <a:cubicBezTo>
                    <a:pt x="0" y="66"/>
                    <a:pt x="0" y="107"/>
                    <a:pt x="20" y="133"/>
                  </a:cubicBezTo>
                  <a:cubicBezTo>
                    <a:pt x="44" y="163"/>
                    <a:pt x="78" y="166"/>
                    <a:pt x="112" y="156"/>
                  </a:cubicBezTo>
                  <a:cubicBezTo>
                    <a:pt x="130" y="175"/>
                    <a:pt x="148" y="193"/>
                    <a:pt x="166" y="212"/>
                  </a:cubicBezTo>
                  <a:cubicBezTo>
                    <a:pt x="164" y="214"/>
                    <a:pt x="162" y="216"/>
                    <a:pt x="160" y="218"/>
                  </a:cubicBezTo>
                  <a:cubicBezTo>
                    <a:pt x="153" y="211"/>
                    <a:pt x="145" y="204"/>
                    <a:pt x="138" y="198"/>
                  </a:cubicBezTo>
                  <a:cubicBezTo>
                    <a:pt x="135" y="196"/>
                    <a:pt x="132" y="195"/>
                    <a:pt x="129" y="198"/>
                  </a:cubicBezTo>
                  <a:cubicBezTo>
                    <a:pt x="124" y="203"/>
                    <a:pt x="118" y="209"/>
                    <a:pt x="115" y="215"/>
                  </a:cubicBezTo>
                  <a:cubicBezTo>
                    <a:pt x="110" y="224"/>
                    <a:pt x="115" y="234"/>
                    <a:pt x="111" y="244"/>
                  </a:cubicBezTo>
                  <a:cubicBezTo>
                    <a:pt x="110" y="247"/>
                    <a:pt x="87" y="248"/>
                    <a:pt x="82" y="250"/>
                  </a:cubicBezTo>
                  <a:cubicBezTo>
                    <a:pt x="73" y="254"/>
                    <a:pt x="65" y="262"/>
                    <a:pt x="58" y="269"/>
                  </a:cubicBezTo>
                  <a:cubicBezTo>
                    <a:pt x="48" y="278"/>
                    <a:pt x="39" y="288"/>
                    <a:pt x="31" y="298"/>
                  </a:cubicBezTo>
                  <a:cubicBezTo>
                    <a:pt x="24" y="306"/>
                    <a:pt x="13" y="316"/>
                    <a:pt x="9" y="325"/>
                  </a:cubicBezTo>
                  <a:cubicBezTo>
                    <a:pt x="2" y="339"/>
                    <a:pt x="17" y="350"/>
                    <a:pt x="25" y="360"/>
                  </a:cubicBezTo>
                  <a:cubicBezTo>
                    <a:pt x="37" y="372"/>
                    <a:pt x="53" y="392"/>
                    <a:pt x="68" y="399"/>
                  </a:cubicBezTo>
                  <a:cubicBezTo>
                    <a:pt x="84" y="407"/>
                    <a:pt x="96" y="388"/>
                    <a:pt x="106" y="377"/>
                  </a:cubicBezTo>
                  <a:cubicBezTo>
                    <a:pt x="122" y="362"/>
                    <a:pt x="139" y="346"/>
                    <a:pt x="152" y="328"/>
                  </a:cubicBezTo>
                  <a:cubicBezTo>
                    <a:pt x="156" y="323"/>
                    <a:pt x="158" y="319"/>
                    <a:pt x="159" y="312"/>
                  </a:cubicBezTo>
                  <a:cubicBezTo>
                    <a:pt x="160" y="299"/>
                    <a:pt x="155" y="294"/>
                    <a:pt x="171" y="291"/>
                  </a:cubicBezTo>
                  <a:cubicBezTo>
                    <a:pt x="186" y="289"/>
                    <a:pt x="195" y="283"/>
                    <a:pt x="205" y="272"/>
                  </a:cubicBezTo>
                  <a:cubicBezTo>
                    <a:pt x="208" y="269"/>
                    <a:pt x="208" y="266"/>
                    <a:pt x="205" y="263"/>
                  </a:cubicBezTo>
                  <a:cubicBezTo>
                    <a:pt x="199" y="257"/>
                    <a:pt x="193" y="250"/>
                    <a:pt x="187" y="244"/>
                  </a:cubicBezTo>
                  <a:cubicBezTo>
                    <a:pt x="189" y="242"/>
                    <a:pt x="190" y="241"/>
                    <a:pt x="192" y="239"/>
                  </a:cubicBezTo>
                  <a:cubicBezTo>
                    <a:pt x="215" y="262"/>
                    <a:pt x="237" y="285"/>
                    <a:pt x="260" y="309"/>
                  </a:cubicBezTo>
                  <a:cubicBezTo>
                    <a:pt x="272" y="321"/>
                    <a:pt x="284" y="334"/>
                    <a:pt x="297" y="346"/>
                  </a:cubicBezTo>
                  <a:cubicBezTo>
                    <a:pt x="309" y="359"/>
                    <a:pt x="321" y="374"/>
                    <a:pt x="337" y="381"/>
                  </a:cubicBezTo>
                  <a:cubicBezTo>
                    <a:pt x="361" y="390"/>
                    <a:pt x="383" y="377"/>
                    <a:pt x="390" y="354"/>
                  </a:cubicBezTo>
                  <a:cubicBezTo>
                    <a:pt x="396" y="330"/>
                    <a:pt x="374" y="311"/>
                    <a:pt x="359" y="296"/>
                  </a:cubicBezTo>
                  <a:close/>
                  <a:moveTo>
                    <a:pt x="275" y="115"/>
                  </a:moveTo>
                  <a:cubicBezTo>
                    <a:pt x="287" y="103"/>
                    <a:pt x="310" y="87"/>
                    <a:pt x="316" y="71"/>
                  </a:cubicBezTo>
                  <a:cubicBezTo>
                    <a:pt x="317" y="67"/>
                    <a:pt x="315" y="58"/>
                    <a:pt x="316" y="56"/>
                  </a:cubicBezTo>
                  <a:cubicBezTo>
                    <a:pt x="318" y="51"/>
                    <a:pt x="330" y="46"/>
                    <a:pt x="334" y="44"/>
                  </a:cubicBezTo>
                  <a:cubicBezTo>
                    <a:pt x="340" y="40"/>
                    <a:pt x="347" y="37"/>
                    <a:pt x="353" y="33"/>
                  </a:cubicBezTo>
                  <a:cubicBezTo>
                    <a:pt x="361" y="28"/>
                    <a:pt x="362" y="27"/>
                    <a:pt x="368" y="34"/>
                  </a:cubicBezTo>
                  <a:cubicBezTo>
                    <a:pt x="374" y="39"/>
                    <a:pt x="377" y="41"/>
                    <a:pt x="375" y="48"/>
                  </a:cubicBezTo>
                  <a:cubicBezTo>
                    <a:pt x="374" y="54"/>
                    <a:pt x="368" y="61"/>
                    <a:pt x="365" y="67"/>
                  </a:cubicBezTo>
                  <a:cubicBezTo>
                    <a:pt x="362" y="72"/>
                    <a:pt x="359" y="80"/>
                    <a:pt x="354" y="84"/>
                  </a:cubicBezTo>
                  <a:cubicBezTo>
                    <a:pt x="349" y="88"/>
                    <a:pt x="343" y="87"/>
                    <a:pt x="336" y="89"/>
                  </a:cubicBezTo>
                  <a:cubicBezTo>
                    <a:pt x="319" y="92"/>
                    <a:pt x="306" y="112"/>
                    <a:pt x="294" y="125"/>
                  </a:cubicBezTo>
                  <a:cubicBezTo>
                    <a:pt x="275" y="145"/>
                    <a:pt x="255" y="165"/>
                    <a:pt x="235" y="185"/>
                  </a:cubicBezTo>
                  <a:cubicBezTo>
                    <a:pt x="229" y="180"/>
                    <a:pt x="224" y="176"/>
                    <a:pt x="219" y="171"/>
                  </a:cubicBezTo>
                  <a:cubicBezTo>
                    <a:pt x="238" y="152"/>
                    <a:pt x="257" y="133"/>
                    <a:pt x="275" y="115"/>
                  </a:cubicBezTo>
                  <a:close/>
                  <a:moveTo>
                    <a:pt x="60" y="88"/>
                  </a:moveTo>
                  <a:cubicBezTo>
                    <a:pt x="57" y="89"/>
                    <a:pt x="58" y="88"/>
                    <a:pt x="60" y="88"/>
                  </a:cubicBezTo>
                  <a:close/>
                  <a:moveTo>
                    <a:pt x="186" y="274"/>
                  </a:moveTo>
                  <a:cubicBezTo>
                    <a:pt x="176" y="281"/>
                    <a:pt x="170" y="277"/>
                    <a:pt x="160" y="279"/>
                  </a:cubicBezTo>
                  <a:cubicBezTo>
                    <a:pt x="150" y="281"/>
                    <a:pt x="146" y="286"/>
                    <a:pt x="146" y="296"/>
                  </a:cubicBezTo>
                  <a:cubicBezTo>
                    <a:pt x="146" y="305"/>
                    <a:pt x="148" y="311"/>
                    <a:pt x="144" y="319"/>
                  </a:cubicBezTo>
                  <a:cubicBezTo>
                    <a:pt x="140" y="327"/>
                    <a:pt x="131" y="334"/>
                    <a:pt x="125" y="341"/>
                  </a:cubicBezTo>
                  <a:cubicBezTo>
                    <a:pt x="118" y="348"/>
                    <a:pt x="110" y="356"/>
                    <a:pt x="103" y="364"/>
                  </a:cubicBezTo>
                  <a:cubicBezTo>
                    <a:pt x="98" y="369"/>
                    <a:pt x="93" y="374"/>
                    <a:pt x="88" y="379"/>
                  </a:cubicBezTo>
                  <a:cubicBezTo>
                    <a:pt x="82" y="384"/>
                    <a:pt x="82" y="386"/>
                    <a:pt x="74" y="385"/>
                  </a:cubicBezTo>
                  <a:cubicBezTo>
                    <a:pt x="60" y="383"/>
                    <a:pt x="45" y="363"/>
                    <a:pt x="36" y="353"/>
                  </a:cubicBezTo>
                  <a:cubicBezTo>
                    <a:pt x="30" y="346"/>
                    <a:pt x="20" y="338"/>
                    <a:pt x="22" y="329"/>
                  </a:cubicBezTo>
                  <a:cubicBezTo>
                    <a:pt x="23" y="321"/>
                    <a:pt x="40" y="306"/>
                    <a:pt x="46" y="299"/>
                  </a:cubicBezTo>
                  <a:cubicBezTo>
                    <a:pt x="59" y="284"/>
                    <a:pt x="77" y="261"/>
                    <a:pt x="98" y="259"/>
                  </a:cubicBezTo>
                  <a:cubicBezTo>
                    <a:pt x="108" y="258"/>
                    <a:pt x="119" y="259"/>
                    <a:pt x="123" y="247"/>
                  </a:cubicBezTo>
                  <a:cubicBezTo>
                    <a:pt x="126" y="239"/>
                    <a:pt x="123" y="231"/>
                    <a:pt x="125" y="223"/>
                  </a:cubicBezTo>
                  <a:cubicBezTo>
                    <a:pt x="126" y="219"/>
                    <a:pt x="130" y="214"/>
                    <a:pt x="134" y="210"/>
                  </a:cubicBezTo>
                  <a:cubicBezTo>
                    <a:pt x="154" y="228"/>
                    <a:pt x="174" y="248"/>
                    <a:pt x="193" y="268"/>
                  </a:cubicBezTo>
                  <a:cubicBezTo>
                    <a:pt x="191" y="270"/>
                    <a:pt x="189" y="272"/>
                    <a:pt x="186" y="274"/>
                  </a:cubicBezTo>
                  <a:close/>
                  <a:moveTo>
                    <a:pt x="180" y="238"/>
                  </a:moveTo>
                  <a:cubicBezTo>
                    <a:pt x="176" y="233"/>
                    <a:pt x="171" y="228"/>
                    <a:pt x="166" y="224"/>
                  </a:cubicBezTo>
                  <a:cubicBezTo>
                    <a:pt x="168" y="222"/>
                    <a:pt x="170" y="220"/>
                    <a:pt x="172" y="218"/>
                  </a:cubicBezTo>
                  <a:cubicBezTo>
                    <a:pt x="177" y="223"/>
                    <a:pt x="181" y="228"/>
                    <a:pt x="186" y="232"/>
                  </a:cubicBezTo>
                  <a:cubicBezTo>
                    <a:pt x="184" y="234"/>
                    <a:pt x="182" y="236"/>
                    <a:pt x="180" y="238"/>
                  </a:cubicBezTo>
                  <a:close/>
                  <a:moveTo>
                    <a:pt x="376" y="347"/>
                  </a:moveTo>
                  <a:cubicBezTo>
                    <a:pt x="375" y="363"/>
                    <a:pt x="364" y="376"/>
                    <a:pt x="346" y="371"/>
                  </a:cubicBezTo>
                  <a:cubicBezTo>
                    <a:pt x="333" y="368"/>
                    <a:pt x="323" y="356"/>
                    <a:pt x="313" y="346"/>
                  </a:cubicBezTo>
                  <a:cubicBezTo>
                    <a:pt x="265" y="297"/>
                    <a:pt x="217" y="247"/>
                    <a:pt x="168" y="197"/>
                  </a:cubicBezTo>
                  <a:cubicBezTo>
                    <a:pt x="152" y="180"/>
                    <a:pt x="135" y="162"/>
                    <a:pt x="118" y="145"/>
                  </a:cubicBezTo>
                  <a:cubicBezTo>
                    <a:pt x="118" y="145"/>
                    <a:pt x="118" y="145"/>
                    <a:pt x="118" y="145"/>
                  </a:cubicBezTo>
                  <a:cubicBezTo>
                    <a:pt x="117" y="144"/>
                    <a:pt x="115" y="143"/>
                    <a:pt x="112" y="144"/>
                  </a:cubicBezTo>
                  <a:cubicBezTo>
                    <a:pt x="85" y="152"/>
                    <a:pt x="59" y="153"/>
                    <a:pt x="36" y="133"/>
                  </a:cubicBezTo>
                  <a:cubicBezTo>
                    <a:pt x="16" y="114"/>
                    <a:pt x="11" y="80"/>
                    <a:pt x="29" y="58"/>
                  </a:cubicBezTo>
                  <a:cubicBezTo>
                    <a:pt x="33" y="65"/>
                    <a:pt x="37" y="72"/>
                    <a:pt x="41" y="79"/>
                  </a:cubicBezTo>
                  <a:cubicBezTo>
                    <a:pt x="44" y="84"/>
                    <a:pt x="48" y="95"/>
                    <a:pt x="53" y="98"/>
                  </a:cubicBezTo>
                  <a:cubicBezTo>
                    <a:pt x="63" y="105"/>
                    <a:pt x="84" y="101"/>
                    <a:pt x="95" y="102"/>
                  </a:cubicBezTo>
                  <a:cubicBezTo>
                    <a:pt x="98" y="102"/>
                    <a:pt x="100" y="100"/>
                    <a:pt x="101" y="97"/>
                  </a:cubicBezTo>
                  <a:cubicBezTo>
                    <a:pt x="105" y="87"/>
                    <a:pt x="116" y="69"/>
                    <a:pt x="115" y="58"/>
                  </a:cubicBezTo>
                  <a:cubicBezTo>
                    <a:pt x="115" y="53"/>
                    <a:pt x="110" y="47"/>
                    <a:pt x="108" y="42"/>
                  </a:cubicBezTo>
                  <a:cubicBezTo>
                    <a:pt x="103" y="34"/>
                    <a:pt x="98" y="25"/>
                    <a:pt x="93" y="16"/>
                  </a:cubicBezTo>
                  <a:cubicBezTo>
                    <a:pt x="114" y="14"/>
                    <a:pt x="131" y="20"/>
                    <a:pt x="146" y="38"/>
                  </a:cubicBezTo>
                  <a:cubicBezTo>
                    <a:pt x="166" y="60"/>
                    <a:pt x="162" y="90"/>
                    <a:pt x="144" y="113"/>
                  </a:cubicBezTo>
                  <a:cubicBezTo>
                    <a:pt x="143" y="115"/>
                    <a:pt x="144" y="118"/>
                    <a:pt x="145" y="120"/>
                  </a:cubicBezTo>
                  <a:cubicBezTo>
                    <a:pt x="197" y="170"/>
                    <a:pt x="252" y="217"/>
                    <a:pt x="306" y="264"/>
                  </a:cubicBezTo>
                  <a:cubicBezTo>
                    <a:pt x="327" y="283"/>
                    <a:pt x="350" y="302"/>
                    <a:pt x="368" y="325"/>
                  </a:cubicBezTo>
                  <a:cubicBezTo>
                    <a:pt x="376" y="333"/>
                    <a:pt x="377" y="335"/>
                    <a:pt x="376" y="3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818689" y="4443414"/>
              <a:ext cx="109538" cy="111125"/>
            </a:xfrm>
            <a:custGeom>
              <a:avLst/>
              <a:gdLst>
                <a:gd name="T0" fmla="*/ 29 w 43"/>
                <a:gd name="T1" fmla="*/ 6 h 43"/>
                <a:gd name="T2" fmla="*/ 5 w 43"/>
                <a:gd name="T3" fmla="*/ 12 h 43"/>
                <a:gd name="T4" fmla="*/ 4 w 43"/>
                <a:gd name="T5" fmla="*/ 13 h 43"/>
                <a:gd name="T6" fmla="*/ 3 w 43"/>
                <a:gd name="T7" fmla="*/ 15 h 43"/>
                <a:gd name="T8" fmla="*/ 10 w 43"/>
                <a:gd name="T9" fmla="*/ 38 h 43"/>
                <a:gd name="T10" fmla="*/ 36 w 43"/>
                <a:gd name="T11" fmla="*/ 31 h 43"/>
                <a:gd name="T12" fmla="*/ 29 w 43"/>
                <a:gd name="T13" fmla="*/ 6 h 43"/>
                <a:gd name="T14" fmla="*/ 27 w 43"/>
                <a:gd name="T15" fmla="*/ 27 h 43"/>
                <a:gd name="T16" fmla="*/ 15 w 43"/>
                <a:gd name="T17" fmla="*/ 30 h 43"/>
                <a:gd name="T18" fmla="*/ 12 w 43"/>
                <a:gd name="T19" fmla="*/ 17 h 43"/>
                <a:gd name="T20" fmla="*/ 25 w 43"/>
                <a:gd name="T21" fmla="*/ 14 h 43"/>
                <a:gd name="T22" fmla="*/ 27 w 43"/>
                <a:gd name="T23" fmla="*/ 2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43">
                  <a:moveTo>
                    <a:pt x="29" y="6"/>
                  </a:moveTo>
                  <a:cubicBezTo>
                    <a:pt x="21" y="0"/>
                    <a:pt x="11" y="5"/>
                    <a:pt x="5" y="12"/>
                  </a:cubicBezTo>
                  <a:cubicBezTo>
                    <a:pt x="5" y="12"/>
                    <a:pt x="5" y="12"/>
                    <a:pt x="4" y="13"/>
                  </a:cubicBezTo>
                  <a:cubicBezTo>
                    <a:pt x="4" y="14"/>
                    <a:pt x="4" y="14"/>
                    <a:pt x="3" y="15"/>
                  </a:cubicBezTo>
                  <a:cubicBezTo>
                    <a:pt x="0" y="23"/>
                    <a:pt x="2" y="33"/>
                    <a:pt x="10" y="38"/>
                  </a:cubicBezTo>
                  <a:cubicBezTo>
                    <a:pt x="19" y="43"/>
                    <a:pt x="30" y="39"/>
                    <a:pt x="36" y="31"/>
                  </a:cubicBezTo>
                  <a:cubicBezTo>
                    <a:pt x="43" y="22"/>
                    <a:pt x="37" y="12"/>
                    <a:pt x="29" y="6"/>
                  </a:cubicBezTo>
                  <a:close/>
                  <a:moveTo>
                    <a:pt x="27" y="27"/>
                  </a:moveTo>
                  <a:cubicBezTo>
                    <a:pt x="24" y="30"/>
                    <a:pt x="19" y="32"/>
                    <a:pt x="15" y="30"/>
                  </a:cubicBezTo>
                  <a:cubicBezTo>
                    <a:pt x="11" y="28"/>
                    <a:pt x="10" y="22"/>
                    <a:pt x="12" y="17"/>
                  </a:cubicBezTo>
                  <a:cubicBezTo>
                    <a:pt x="15" y="13"/>
                    <a:pt x="21" y="11"/>
                    <a:pt x="25" y="14"/>
                  </a:cubicBezTo>
                  <a:cubicBezTo>
                    <a:pt x="29" y="18"/>
                    <a:pt x="32" y="23"/>
                    <a:pt x="27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9123861" y="4753638"/>
            <a:ext cx="721985" cy="613310"/>
            <a:chOff x="8961439" y="5110164"/>
            <a:chExt cx="1065213" cy="90487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7" name="稻壳儿春秋广告/盗版必究        原创来源：http://chn.docer.com/works?userid=199329941#!/work_time"/>
            <p:cNvSpPr/>
            <p:nvPr/>
          </p:nvSpPr>
          <p:spPr bwMode="auto">
            <a:xfrm>
              <a:off x="8961439" y="5110164"/>
              <a:ext cx="1065213" cy="735013"/>
            </a:xfrm>
            <a:custGeom>
              <a:avLst/>
              <a:gdLst>
                <a:gd name="T0" fmla="*/ 350 w 416"/>
                <a:gd name="T1" fmla="*/ 160 h 287"/>
                <a:gd name="T2" fmla="*/ 332 w 416"/>
                <a:gd name="T3" fmla="*/ 95 h 287"/>
                <a:gd name="T4" fmla="*/ 272 w 416"/>
                <a:gd name="T5" fmla="*/ 102 h 287"/>
                <a:gd name="T6" fmla="*/ 123 w 416"/>
                <a:gd name="T7" fmla="*/ 20 h 287"/>
                <a:gd name="T8" fmla="*/ 69 w 416"/>
                <a:gd name="T9" fmla="*/ 173 h 287"/>
                <a:gd name="T10" fmla="*/ 6 w 416"/>
                <a:gd name="T11" fmla="*/ 231 h 287"/>
                <a:gd name="T12" fmla="*/ 110 w 416"/>
                <a:gd name="T13" fmla="*/ 285 h 287"/>
                <a:gd name="T14" fmla="*/ 110 w 416"/>
                <a:gd name="T15" fmla="*/ 273 h 287"/>
                <a:gd name="T16" fmla="*/ 26 w 416"/>
                <a:gd name="T17" fmla="*/ 251 h 287"/>
                <a:gd name="T18" fmla="*/ 22 w 416"/>
                <a:gd name="T19" fmla="*/ 202 h 287"/>
                <a:gd name="T20" fmla="*/ 82 w 416"/>
                <a:gd name="T21" fmla="*/ 192 h 287"/>
                <a:gd name="T22" fmla="*/ 91 w 416"/>
                <a:gd name="T23" fmla="*/ 184 h 287"/>
                <a:gd name="T24" fmla="*/ 126 w 416"/>
                <a:gd name="T25" fmla="*/ 31 h 287"/>
                <a:gd name="T26" fmla="*/ 259 w 416"/>
                <a:gd name="T27" fmla="*/ 121 h 287"/>
                <a:gd name="T28" fmla="*/ 270 w 416"/>
                <a:gd name="T29" fmla="*/ 126 h 287"/>
                <a:gd name="T30" fmla="*/ 319 w 416"/>
                <a:gd name="T31" fmla="*/ 102 h 287"/>
                <a:gd name="T32" fmla="*/ 331 w 416"/>
                <a:gd name="T33" fmla="*/ 165 h 287"/>
                <a:gd name="T34" fmla="*/ 337 w 416"/>
                <a:gd name="T35" fmla="*/ 175 h 287"/>
                <a:gd name="T36" fmla="*/ 375 w 416"/>
                <a:gd name="T37" fmla="*/ 258 h 287"/>
                <a:gd name="T38" fmla="*/ 301 w 416"/>
                <a:gd name="T39" fmla="*/ 274 h 287"/>
                <a:gd name="T40" fmla="*/ 301 w 416"/>
                <a:gd name="T41" fmla="*/ 286 h 287"/>
                <a:gd name="T42" fmla="*/ 405 w 416"/>
                <a:gd name="T43" fmla="*/ 238 h 287"/>
                <a:gd name="T44" fmla="*/ 350 w 416"/>
                <a:gd name="T45" fmla="*/ 16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16" h="287">
                  <a:moveTo>
                    <a:pt x="350" y="160"/>
                  </a:moveTo>
                  <a:cubicBezTo>
                    <a:pt x="360" y="138"/>
                    <a:pt x="353" y="109"/>
                    <a:pt x="332" y="95"/>
                  </a:cubicBezTo>
                  <a:cubicBezTo>
                    <a:pt x="311" y="82"/>
                    <a:pt x="288" y="87"/>
                    <a:pt x="272" y="102"/>
                  </a:cubicBezTo>
                  <a:cubicBezTo>
                    <a:pt x="269" y="35"/>
                    <a:pt x="182" y="0"/>
                    <a:pt x="123" y="20"/>
                  </a:cubicBezTo>
                  <a:cubicBezTo>
                    <a:pt x="55" y="42"/>
                    <a:pt x="37" y="117"/>
                    <a:pt x="69" y="173"/>
                  </a:cubicBezTo>
                  <a:cubicBezTo>
                    <a:pt x="35" y="165"/>
                    <a:pt x="0" y="191"/>
                    <a:pt x="6" y="231"/>
                  </a:cubicBezTo>
                  <a:cubicBezTo>
                    <a:pt x="13" y="284"/>
                    <a:pt x="68" y="286"/>
                    <a:pt x="110" y="285"/>
                  </a:cubicBezTo>
                  <a:cubicBezTo>
                    <a:pt x="117" y="285"/>
                    <a:pt x="117" y="273"/>
                    <a:pt x="110" y="273"/>
                  </a:cubicBezTo>
                  <a:cubicBezTo>
                    <a:pt x="81" y="274"/>
                    <a:pt x="44" y="277"/>
                    <a:pt x="26" y="251"/>
                  </a:cubicBezTo>
                  <a:cubicBezTo>
                    <a:pt x="16" y="238"/>
                    <a:pt x="14" y="217"/>
                    <a:pt x="22" y="202"/>
                  </a:cubicBezTo>
                  <a:cubicBezTo>
                    <a:pt x="34" y="180"/>
                    <a:pt x="63" y="178"/>
                    <a:pt x="82" y="192"/>
                  </a:cubicBezTo>
                  <a:cubicBezTo>
                    <a:pt x="88" y="197"/>
                    <a:pt x="96" y="190"/>
                    <a:pt x="91" y="184"/>
                  </a:cubicBezTo>
                  <a:cubicBezTo>
                    <a:pt x="48" y="134"/>
                    <a:pt x="59" y="53"/>
                    <a:pt x="126" y="31"/>
                  </a:cubicBezTo>
                  <a:cubicBezTo>
                    <a:pt x="182" y="13"/>
                    <a:pt x="274" y="49"/>
                    <a:pt x="259" y="121"/>
                  </a:cubicBezTo>
                  <a:cubicBezTo>
                    <a:pt x="257" y="128"/>
                    <a:pt x="266" y="132"/>
                    <a:pt x="270" y="126"/>
                  </a:cubicBezTo>
                  <a:cubicBezTo>
                    <a:pt x="279" y="107"/>
                    <a:pt x="297" y="94"/>
                    <a:pt x="319" y="102"/>
                  </a:cubicBezTo>
                  <a:cubicBezTo>
                    <a:pt x="343" y="113"/>
                    <a:pt x="352" y="146"/>
                    <a:pt x="331" y="165"/>
                  </a:cubicBezTo>
                  <a:cubicBezTo>
                    <a:pt x="327" y="169"/>
                    <a:pt x="331" y="177"/>
                    <a:pt x="337" y="175"/>
                  </a:cubicBezTo>
                  <a:cubicBezTo>
                    <a:pt x="386" y="156"/>
                    <a:pt x="416" y="229"/>
                    <a:pt x="375" y="258"/>
                  </a:cubicBezTo>
                  <a:cubicBezTo>
                    <a:pt x="355" y="272"/>
                    <a:pt x="325" y="274"/>
                    <a:pt x="301" y="274"/>
                  </a:cubicBezTo>
                  <a:cubicBezTo>
                    <a:pt x="293" y="274"/>
                    <a:pt x="293" y="286"/>
                    <a:pt x="301" y="286"/>
                  </a:cubicBezTo>
                  <a:cubicBezTo>
                    <a:pt x="338" y="287"/>
                    <a:pt x="392" y="279"/>
                    <a:pt x="405" y="238"/>
                  </a:cubicBezTo>
                  <a:cubicBezTo>
                    <a:pt x="416" y="201"/>
                    <a:pt x="387" y="158"/>
                    <a:pt x="350" y="1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280526" y="5640389"/>
              <a:ext cx="203200" cy="320675"/>
            </a:xfrm>
            <a:custGeom>
              <a:avLst/>
              <a:gdLst>
                <a:gd name="T0" fmla="*/ 42 w 79"/>
                <a:gd name="T1" fmla="*/ 2 h 125"/>
                <a:gd name="T2" fmla="*/ 36 w 79"/>
                <a:gd name="T3" fmla="*/ 2 h 125"/>
                <a:gd name="T4" fmla="*/ 2 w 79"/>
                <a:gd name="T5" fmla="*/ 44 h 125"/>
                <a:gd name="T6" fmla="*/ 6 w 79"/>
                <a:gd name="T7" fmla="*/ 50 h 125"/>
                <a:gd name="T8" fmla="*/ 17 w 79"/>
                <a:gd name="T9" fmla="*/ 50 h 125"/>
                <a:gd name="T10" fmla="*/ 17 w 79"/>
                <a:gd name="T11" fmla="*/ 120 h 125"/>
                <a:gd name="T12" fmla="*/ 19 w 79"/>
                <a:gd name="T13" fmla="*/ 123 h 125"/>
                <a:gd name="T14" fmla="*/ 21 w 79"/>
                <a:gd name="T15" fmla="*/ 124 h 125"/>
                <a:gd name="T16" fmla="*/ 58 w 79"/>
                <a:gd name="T17" fmla="*/ 124 h 125"/>
                <a:gd name="T18" fmla="*/ 63 w 79"/>
                <a:gd name="T19" fmla="*/ 120 h 125"/>
                <a:gd name="T20" fmla="*/ 63 w 79"/>
                <a:gd name="T21" fmla="*/ 50 h 125"/>
                <a:gd name="T22" fmla="*/ 73 w 79"/>
                <a:gd name="T23" fmla="*/ 50 h 125"/>
                <a:gd name="T24" fmla="*/ 77 w 79"/>
                <a:gd name="T25" fmla="*/ 44 h 125"/>
                <a:gd name="T26" fmla="*/ 42 w 79"/>
                <a:gd name="T27" fmla="*/ 2 h 125"/>
                <a:gd name="T28" fmla="*/ 26 w 79"/>
                <a:gd name="T29" fmla="*/ 116 h 125"/>
                <a:gd name="T30" fmla="*/ 26 w 79"/>
                <a:gd name="T31" fmla="*/ 46 h 125"/>
                <a:gd name="T32" fmla="*/ 21 w 79"/>
                <a:gd name="T33" fmla="*/ 41 h 125"/>
                <a:gd name="T34" fmla="*/ 15 w 79"/>
                <a:gd name="T35" fmla="*/ 41 h 125"/>
                <a:gd name="T36" fmla="*/ 39 w 79"/>
                <a:gd name="T37" fmla="*/ 12 h 125"/>
                <a:gd name="T38" fmla="*/ 64 w 79"/>
                <a:gd name="T39" fmla="*/ 41 h 125"/>
                <a:gd name="T40" fmla="*/ 58 w 79"/>
                <a:gd name="T41" fmla="*/ 41 h 125"/>
                <a:gd name="T42" fmla="*/ 54 w 79"/>
                <a:gd name="T43" fmla="*/ 46 h 125"/>
                <a:gd name="T44" fmla="*/ 54 w 79"/>
                <a:gd name="T45" fmla="*/ 116 h 125"/>
                <a:gd name="T46" fmla="*/ 26 w 79"/>
                <a:gd name="T47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9" h="125">
                  <a:moveTo>
                    <a:pt x="42" y="2"/>
                  </a:moveTo>
                  <a:cubicBezTo>
                    <a:pt x="41" y="0"/>
                    <a:pt x="37" y="0"/>
                    <a:pt x="36" y="2"/>
                  </a:cubicBezTo>
                  <a:cubicBezTo>
                    <a:pt x="24" y="16"/>
                    <a:pt x="13" y="29"/>
                    <a:pt x="2" y="44"/>
                  </a:cubicBezTo>
                  <a:cubicBezTo>
                    <a:pt x="0" y="46"/>
                    <a:pt x="3" y="50"/>
                    <a:pt x="6" y="50"/>
                  </a:cubicBezTo>
                  <a:cubicBezTo>
                    <a:pt x="9" y="50"/>
                    <a:pt x="13" y="50"/>
                    <a:pt x="17" y="50"/>
                  </a:cubicBezTo>
                  <a:cubicBezTo>
                    <a:pt x="17" y="73"/>
                    <a:pt x="16" y="97"/>
                    <a:pt x="17" y="120"/>
                  </a:cubicBezTo>
                  <a:cubicBezTo>
                    <a:pt x="17" y="122"/>
                    <a:pt x="18" y="123"/>
                    <a:pt x="19" y="123"/>
                  </a:cubicBezTo>
                  <a:cubicBezTo>
                    <a:pt x="19" y="124"/>
                    <a:pt x="20" y="124"/>
                    <a:pt x="21" y="124"/>
                  </a:cubicBezTo>
                  <a:cubicBezTo>
                    <a:pt x="34" y="125"/>
                    <a:pt x="46" y="125"/>
                    <a:pt x="58" y="124"/>
                  </a:cubicBezTo>
                  <a:cubicBezTo>
                    <a:pt x="61" y="124"/>
                    <a:pt x="63" y="122"/>
                    <a:pt x="63" y="120"/>
                  </a:cubicBezTo>
                  <a:cubicBezTo>
                    <a:pt x="63" y="97"/>
                    <a:pt x="63" y="74"/>
                    <a:pt x="63" y="50"/>
                  </a:cubicBezTo>
                  <a:cubicBezTo>
                    <a:pt x="66" y="50"/>
                    <a:pt x="69" y="50"/>
                    <a:pt x="73" y="50"/>
                  </a:cubicBezTo>
                  <a:cubicBezTo>
                    <a:pt x="76" y="50"/>
                    <a:pt x="79" y="46"/>
                    <a:pt x="77" y="44"/>
                  </a:cubicBezTo>
                  <a:cubicBezTo>
                    <a:pt x="66" y="29"/>
                    <a:pt x="54" y="16"/>
                    <a:pt x="42" y="2"/>
                  </a:cubicBezTo>
                  <a:close/>
                  <a:moveTo>
                    <a:pt x="26" y="116"/>
                  </a:moveTo>
                  <a:cubicBezTo>
                    <a:pt x="25" y="92"/>
                    <a:pt x="26" y="69"/>
                    <a:pt x="26" y="46"/>
                  </a:cubicBezTo>
                  <a:cubicBezTo>
                    <a:pt x="26" y="43"/>
                    <a:pt x="24" y="41"/>
                    <a:pt x="21" y="41"/>
                  </a:cubicBezTo>
                  <a:cubicBezTo>
                    <a:pt x="19" y="41"/>
                    <a:pt x="17" y="41"/>
                    <a:pt x="15" y="41"/>
                  </a:cubicBezTo>
                  <a:cubicBezTo>
                    <a:pt x="23" y="31"/>
                    <a:pt x="31" y="22"/>
                    <a:pt x="39" y="12"/>
                  </a:cubicBezTo>
                  <a:cubicBezTo>
                    <a:pt x="47" y="22"/>
                    <a:pt x="56" y="31"/>
                    <a:pt x="64" y="41"/>
                  </a:cubicBezTo>
                  <a:cubicBezTo>
                    <a:pt x="62" y="41"/>
                    <a:pt x="60" y="41"/>
                    <a:pt x="58" y="41"/>
                  </a:cubicBezTo>
                  <a:cubicBezTo>
                    <a:pt x="56" y="41"/>
                    <a:pt x="54" y="43"/>
                    <a:pt x="54" y="46"/>
                  </a:cubicBezTo>
                  <a:cubicBezTo>
                    <a:pt x="54" y="69"/>
                    <a:pt x="54" y="92"/>
                    <a:pt x="54" y="116"/>
                  </a:cubicBezTo>
                  <a:cubicBezTo>
                    <a:pt x="44" y="116"/>
                    <a:pt x="35" y="116"/>
                    <a:pt x="26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496426" y="5694364"/>
              <a:ext cx="201613" cy="320675"/>
            </a:xfrm>
            <a:custGeom>
              <a:avLst/>
              <a:gdLst>
                <a:gd name="T0" fmla="*/ 73 w 79"/>
                <a:gd name="T1" fmla="*/ 75 h 125"/>
                <a:gd name="T2" fmla="*/ 63 w 79"/>
                <a:gd name="T3" fmla="*/ 75 h 125"/>
                <a:gd name="T4" fmla="*/ 63 w 79"/>
                <a:gd name="T5" fmla="*/ 5 h 125"/>
                <a:gd name="T6" fmla="*/ 59 w 79"/>
                <a:gd name="T7" fmla="*/ 1 h 125"/>
                <a:gd name="T8" fmla="*/ 22 w 79"/>
                <a:gd name="T9" fmla="*/ 1 h 125"/>
                <a:gd name="T10" fmla="*/ 19 w 79"/>
                <a:gd name="T11" fmla="*/ 2 h 125"/>
                <a:gd name="T12" fmla="*/ 17 w 79"/>
                <a:gd name="T13" fmla="*/ 5 h 125"/>
                <a:gd name="T14" fmla="*/ 17 w 79"/>
                <a:gd name="T15" fmla="*/ 75 h 125"/>
                <a:gd name="T16" fmla="*/ 6 w 79"/>
                <a:gd name="T17" fmla="*/ 75 h 125"/>
                <a:gd name="T18" fmla="*/ 2 w 79"/>
                <a:gd name="T19" fmla="*/ 82 h 125"/>
                <a:gd name="T20" fmla="*/ 37 w 79"/>
                <a:gd name="T21" fmla="*/ 124 h 125"/>
                <a:gd name="T22" fmla="*/ 43 w 79"/>
                <a:gd name="T23" fmla="*/ 124 h 125"/>
                <a:gd name="T24" fmla="*/ 76 w 79"/>
                <a:gd name="T25" fmla="*/ 83 h 125"/>
                <a:gd name="T26" fmla="*/ 73 w 79"/>
                <a:gd name="T27" fmla="*/ 75 h 125"/>
                <a:gd name="T28" fmla="*/ 15 w 79"/>
                <a:gd name="T29" fmla="*/ 84 h 125"/>
                <a:gd name="T30" fmla="*/ 22 w 79"/>
                <a:gd name="T31" fmla="*/ 84 h 125"/>
                <a:gd name="T32" fmla="*/ 26 w 79"/>
                <a:gd name="T33" fmla="*/ 80 h 125"/>
                <a:gd name="T34" fmla="*/ 26 w 79"/>
                <a:gd name="T35" fmla="*/ 10 h 125"/>
                <a:gd name="T36" fmla="*/ 54 w 79"/>
                <a:gd name="T37" fmla="*/ 10 h 125"/>
                <a:gd name="T38" fmla="*/ 54 w 79"/>
                <a:gd name="T39" fmla="*/ 80 h 125"/>
                <a:gd name="T40" fmla="*/ 59 w 79"/>
                <a:gd name="T41" fmla="*/ 84 h 125"/>
                <a:gd name="T42" fmla="*/ 64 w 79"/>
                <a:gd name="T43" fmla="*/ 84 h 125"/>
                <a:gd name="T44" fmla="*/ 40 w 79"/>
                <a:gd name="T45" fmla="*/ 113 h 125"/>
                <a:gd name="T46" fmla="*/ 15 w 79"/>
                <a:gd name="T47" fmla="*/ 8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9" h="125">
                  <a:moveTo>
                    <a:pt x="73" y="75"/>
                  </a:moveTo>
                  <a:cubicBezTo>
                    <a:pt x="70" y="75"/>
                    <a:pt x="67" y="75"/>
                    <a:pt x="63" y="75"/>
                  </a:cubicBezTo>
                  <a:cubicBezTo>
                    <a:pt x="64" y="52"/>
                    <a:pt x="63" y="29"/>
                    <a:pt x="63" y="5"/>
                  </a:cubicBezTo>
                  <a:cubicBezTo>
                    <a:pt x="63" y="3"/>
                    <a:pt x="61" y="1"/>
                    <a:pt x="59" y="1"/>
                  </a:cubicBezTo>
                  <a:cubicBezTo>
                    <a:pt x="47" y="0"/>
                    <a:pt x="34" y="0"/>
                    <a:pt x="22" y="1"/>
                  </a:cubicBezTo>
                  <a:cubicBezTo>
                    <a:pt x="21" y="1"/>
                    <a:pt x="20" y="1"/>
                    <a:pt x="19" y="2"/>
                  </a:cubicBezTo>
                  <a:cubicBezTo>
                    <a:pt x="18" y="3"/>
                    <a:pt x="17" y="4"/>
                    <a:pt x="17" y="5"/>
                  </a:cubicBezTo>
                  <a:cubicBezTo>
                    <a:pt x="17" y="29"/>
                    <a:pt x="18" y="52"/>
                    <a:pt x="17" y="75"/>
                  </a:cubicBezTo>
                  <a:cubicBezTo>
                    <a:pt x="14" y="75"/>
                    <a:pt x="10" y="75"/>
                    <a:pt x="6" y="75"/>
                  </a:cubicBezTo>
                  <a:cubicBezTo>
                    <a:pt x="3" y="75"/>
                    <a:pt x="0" y="79"/>
                    <a:pt x="2" y="82"/>
                  </a:cubicBezTo>
                  <a:cubicBezTo>
                    <a:pt x="13" y="96"/>
                    <a:pt x="25" y="110"/>
                    <a:pt x="37" y="124"/>
                  </a:cubicBezTo>
                  <a:cubicBezTo>
                    <a:pt x="38" y="125"/>
                    <a:pt x="41" y="125"/>
                    <a:pt x="43" y="124"/>
                  </a:cubicBezTo>
                  <a:cubicBezTo>
                    <a:pt x="54" y="110"/>
                    <a:pt x="65" y="96"/>
                    <a:pt x="76" y="83"/>
                  </a:cubicBezTo>
                  <a:cubicBezTo>
                    <a:pt x="79" y="80"/>
                    <a:pt x="77" y="75"/>
                    <a:pt x="73" y="75"/>
                  </a:cubicBezTo>
                  <a:close/>
                  <a:moveTo>
                    <a:pt x="15" y="84"/>
                  </a:moveTo>
                  <a:cubicBezTo>
                    <a:pt x="18" y="84"/>
                    <a:pt x="20" y="84"/>
                    <a:pt x="22" y="84"/>
                  </a:cubicBezTo>
                  <a:cubicBezTo>
                    <a:pt x="24" y="84"/>
                    <a:pt x="26" y="82"/>
                    <a:pt x="26" y="80"/>
                  </a:cubicBezTo>
                  <a:cubicBezTo>
                    <a:pt x="27" y="56"/>
                    <a:pt x="26" y="33"/>
                    <a:pt x="26" y="10"/>
                  </a:cubicBezTo>
                  <a:cubicBezTo>
                    <a:pt x="36" y="9"/>
                    <a:pt x="45" y="9"/>
                    <a:pt x="54" y="10"/>
                  </a:cubicBezTo>
                  <a:cubicBezTo>
                    <a:pt x="54" y="33"/>
                    <a:pt x="55" y="56"/>
                    <a:pt x="54" y="80"/>
                  </a:cubicBezTo>
                  <a:cubicBezTo>
                    <a:pt x="54" y="82"/>
                    <a:pt x="57" y="84"/>
                    <a:pt x="59" y="84"/>
                  </a:cubicBezTo>
                  <a:cubicBezTo>
                    <a:pt x="61" y="84"/>
                    <a:pt x="62" y="84"/>
                    <a:pt x="64" y="84"/>
                  </a:cubicBezTo>
                  <a:cubicBezTo>
                    <a:pt x="56" y="94"/>
                    <a:pt x="48" y="104"/>
                    <a:pt x="40" y="113"/>
                  </a:cubicBezTo>
                  <a:cubicBezTo>
                    <a:pt x="32" y="104"/>
                    <a:pt x="23" y="94"/>
                    <a:pt x="15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稻壳儿春秋广告/盗版必究        原创来源：http://chn.docer.com/works?userid=199329941#!/work_time"/>
            <p:cNvSpPr/>
            <p:nvPr/>
          </p:nvSpPr>
          <p:spPr bwMode="auto">
            <a:xfrm>
              <a:off x="9167814" y="5238751"/>
              <a:ext cx="169863" cy="200025"/>
            </a:xfrm>
            <a:custGeom>
              <a:avLst/>
              <a:gdLst>
                <a:gd name="T0" fmla="*/ 61 w 66"/>
                <a:gd name="T1" fmla="*/ 9 h 78"/>
                <a:gd name="T2" fmla="*/ 61 w 66"/>
                <a:gd name="T3" fmla="*/ 0 h 78"/>
                <a:gd name="T4" fmla="*/ 8 w 66"/>
                <a:gd name="T5" fmla="*/ 73 h 78"/>
                <a:gd name="T6" fmla="*/ 17 w 66"/>
                <a:gd name="T7" fmla="*/ 70 h 78"/>
                <a:gd name="T8" fmla="*/ 61 w 66"/>
                <a:gd name="T9" fmla="*/ 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78">
                  <a:moveTo>
                    <a:pt x="61" y="9"/>
                  </a:moveTo>
                  <a:cubicBezTo>
                    <a:pt x="66" y="9"/>
                    <a:pt x="66" y="0"/>
                    <a:pt x="61" y="0"/>
                  </a:cubicBezTo>
                  <a:cubicBezTo>
                    <a:pt x="28" y="4"/>
                    <a:pt x="0" y="40"/>
                    <a:pt x="8" y="73"/>
                  </a:cubicBezTo>
                  <a:cubicBezTo>
                    <a:pt x="9" y="78"/>
                    <a:pt x="18" y="76"/>
                    <a:pt x="17" y="70"/>
                  </a:cubicBezTo>
                  <a:cubicBezTo>
                    <a:pt x="10" y="44"/>
                    <a:pt x="34" y="12"/>
                    <a:pt x="6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稻壳儿春秋广告/盗版必究        原创来源：http://chn.docer.com/works?userid=199329941#!/work_time"/>
            <p:cNvSpPr/>
            <p:nvPr/>
          </p:nvSpPr>
          <p:spPr bwMode="auto">
            <a:xfrm>
              <a:off x="9255126" y="5284789"/>
              <a:ext cx="90488" cy="55563"/>
            </a:xfrm>
            <a:custGeom>
              <a:avLst/>
              <a:gdLst>
                <a:gd name="T0" fmla="*/ 27 w 35"/>
                <a:gd name="T1" fmla="*/ 1 h 22"/>
                <a:gd name="T2" fmla="*/ 4 w 35"/>
                <a:gd name="T3" fmla="*/ 12 h 22"/>
                <a:gd name="T4" fmla="*/ 11 w 35"/>
                <a:gd name="T5" fmla="*/ 19 h 22"/>
                <a:gd name="T6" fmla="*/ 30 w 35"/>
                <a:gd name="T7" fmla="*/ 10 h 22"/>
                <a:gd name="T8" fmla="*/ 27 w 35"/>
                <a:gd name="T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2">
                  <a:moveTo>
                    <a:pt x="27" y="1"/>
                  </a:moveTo>
                  <a:cubicBezTo>
                    <a:pt x="19" y="2"/>
                    <a:pt x="11" y="6"/>
                    <a:pt x="4" y="12"/>
                  </a:cubicBezTo>
                  <a:cubicBezTo>
                    <a:pt x="0" y="16"/>
                    <a:pt x="6" y="22"/>
                    <a:pt x="11" y="19"/>
                  </a:cubicBezTo>
                  <a:cubicBezTo>
                    <a:pt x="16" y="14"/>
                    <a:pt x="22" y="11"/>
                    <a:pt x="30" y="10"/>
                  </a:cubicBezTo>
                  <a:cubicBezTo>
                    <a:pt x="35" y="9"/>
                    <a:pt x="33" y="0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5201364" y="310089"/>
            <a:ext cx="1789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Add your title</a:t>
            </a:r>
          </a:p>
        </p:txBody>
      </p:sp>
      <p:grpSp>
        <p:nvGrpSpPr>
          <p:cNvPr id="4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1413624" y="2192338"/>
            <a:ext cx="1685925" cy="1236662"/>
            <a:chOff x="1576" y="1913"/>
            <a:chExt cx="1062" cy="77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稻壳儿春秋广告/盗版必究        原创来源：http://chn.docer.com/works?userid=199329941#!/work_time"/>
            <p:cNvSpPr/>
            <p:nvPr/>
          </p:nvSpPr>
          <p:spPr bwMode="auto">
            <a:xfrm>
              <a:off x="1576" y="2082"/>
              <a:ext cx="29" cy="456"/>
            </a:xfrm>
            <a:custGeom>
              <a:avLst/>
              <a:gdLst>
                <a:gd name="T0" fmla="*/ 2 w 14"/>
                <a:gd name="T1" fmla="*/ 132 h 216"/>
                <a:gd name="T2" fmla="*/ 3 w 14"/>
                <a:gd name="T3" fmla="*/ 93 h 216"/>
                <a:gd name="T4" fmla="*/ 4 w 14"/>
                <a:gd name="T5" fmla="*/ 77 h 216"/>
                <a:gd name="T6" fmla="*/ 4 w 14"/>
                <a:gd name="T7" fmla="*/ 57 h 216"/>
                <a:gd name="T8" fmla="*/ 4 w 14"/>
                <a:gd name="T9" fmla="*/ 40 h 216"/>
                <a:gd name="T10" fmla="*/ 4 w 14"/>
                <a:gd name="T11" fmla="*/ 24 h 216"/>
                <a:gd name="T12" fmla="*/ 8 w 14"/>
                <a:gd name="T13" fmla="*/ 0 h 216"/>
                <a:gd name="T14" fmla="*/ 13 w 14"/>
                <a:gd name="T15" fmla="*/ 18 h 216"/>
                <a:gd name="T16" fmla="*/ 12 w 14"/>
                <a:gd name="T17" fmla="*/ 43 h 216"/>
                <a:gd name="T18" fmla="*/ 12 w 14"/>
                <a:gd name="T19" fmla="*/ 56 h 216"/>
                <a:gd name="T20" fmla="*/ 12 w 14"/>
                <a:gd name="T21" fmla="*/ 105 h 216"/>
                <a:gd name="T22" fmla="*/ 11 w 14"/>
                <a:gd name="T23" fmla="*/ 117 h 216"/>
                <a:gd name="T24" fmla="*/ 9 w 14"/>
                <a:gd name="T25" fmla="*/ 142 h 216"/>
                <a:gd name="T26" fmla="*/ 10 w 14"/>
                <a:gd name="T27" fmla="*/ 165 h 216"/>
                <a:gd name="T28" fmla="*/ 10 w 14"/>
                <a:gd name="T29" fmla="*/ 188 h 216"/>
                <a:gd name="T30" fmla="*/ 10 w 14"/>
                <a:gd name="T31" fmla="*/ 208 h 216"/>
                <a:gd name="T32" fmla="*/ 10 w 14"/>
                <a:gd name="T33" fmla="*/ 216 h 216"/>
                <a:gd name="T34" fmla="*/ 2 w 14"/>
                <a:gd name="T35" fmla="*/ 216 h 216"/>
                <a:gd name="T36" fmla="*/ 5 w 14"/>
                <a:gd name="T37" fmla="*/ 205 h 216"/>
                <a:gd name="T38" fmla="*/ 9 w 14"/>
                <a:gd name="T39" fmla="*/ 215 h 216"/>
                <a:gd name="T40" fmla="*/ 3 w 14"/>
                <a:gd name="T41" fmla="*/ 216 h 216"/>
                <a:gd name="T42" fmla="*/ 2 w 14"/>
                <a:gd name="T43" fmla="*/ 212 h 216"/>
                <a:gd name="T44" fmla="*/ 2 w 14"/>
                <a:gd name="T45" fmla="*/ 175 h 216"/>
                <a:gd name="T46" fmla="*/ 2 w 14"/>
                <a:gd name="T47" fmla="*/ 132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" h="216">
                  <a:moveTo>
                    <a:pt x="2" y="132"/>
                  </a:moveTo>
                  <a:cubicBezTo>
                    <a:pt x="3" y="107"/>
                    <a:pt x="3" y="99"/>
                    <a:pt x="3" y="93"/>
                  </a:cubicBezTo>
                  <a:cubicBezTo>
                    <a:pt x="4" y="87"/>
                    <a:pt x="4" y="83"/>
                    <a:pt x="4" y="77"/>
                  </a:cubicBezTo>
                  <a:cubicBezTo>
                    <a:pt x="4" y="71"/>
                    <a:pt x="4" y="64"/>
                    <a:pt x="4" y="57"/>
                  </a:cubicBezTo>
                  <a:cubicBezTo>
                    <a:pt x="4" y="51"/>
                    <a:pt x="4" y="45"/>
                    <a:pt x="4" y="40"/>
                  </a:cubicBezTo>
                  <a:cubicBezTo>
                    <a:pt x="3" y="34"/>
                    <a:pt x="3" y="29"/>
                    <a:pt x="4" y="24"/>
                  </a:cubicBezTo>
                  <a:cubicBezTo>
                    <a:pt x="4" y="16"/>
                    <a:pt x="6" y="0"/>
                    <a:pt x="8" y="0"/>
                  </a:cubicBezTo>
                  <a:cubicBezTo>
                    <a:pt x="11" y="0"/>
                    <a:pt x="13" y="10"/>
                    <a:pt x="13" y="18"/>
                  </a:cubicBezTo>
                  <a:cubicBezTo>
                    <a:pt x="13" y="26"/>
                    <a:pt x="13" y="35"/>
                    <a:pt x="12" y="43"/>
                  </a:cubicBezTo>
                  <a:cubicBezTo>
                    <a:pt x="12" y="47"/>
                    <a:pt x="12" y="52"/>
                    <a:pt x="12" y="56"/>
                  </a:cubicBezTo>
                  <a:cubicBezTo>
                    <a:pt x="14" y="72"/>
                    <a:pt x="12" y="89"/>
                    <a:pt x="12" y="105"/>
                  </a:cubicBezTo>
                  <a:cubicBezTo>
                    <a:pt x="12" y="109"/>
                    <a:pt x="11" y="114"/>
                    <a:pt x="11" y="117"/>
                  </a:cubicBezTo>
                  <a:cubicBezTo>
                    <a:pt x="10" y="125"/>
                    <a:pt x="9" y="134"/>
                    <a:pt x="9" y="142"/>
                  </a:cubicBezTo>
                  <a:cubicBezTo>
                    <a:pt x="10" y="149"/>
                    <a:pt x="11" y="153"/>
                    <a:pt x="10" y="165"/>
                  </a:cubicBezTo>
                  <a:cubicBezTo>
                    <a:pt x="9" y="176"/>
                    <a:pt x="10" y="180"/>
                    <a:pt x="10" y="188"/>
                  </a:cubicBezTo>
                  <a:cubicBezTo>
                    <a:pt x="10" y="192"/>
                    <a:pt x="10" y="198"/>
                    <a:pt x="10" y="208"/>
                  </a:cubicBezTo>
                  <a:cubicBezTo>
                    <a:pt x="10" y="210"/>
                    <a:pt x="10" y="213"/>
                    <a:pt x="10" y="216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2" y="210"/>
                    <a:pt x="3" y="205"/>
                    <a:pt x="5" y="205"/>
                  </a:cubicBezTo>
                  <a:cubicBezTo>
                    <a:pt x="7" y="205"/>
                    <a:pt x="8" y="211"/>
                    <a:pt x="9" y="215"/>
                  </a:cubicBezTo>
                  <a:cubicBezTo>
                    <a:pt x="6" y="216"/>
                    <a:pt x="5" y="216"/>
                    <a:pt x="3" y="216"/>
                  </a:cubicBezTo>
                  <a:cubicBezTo>
                    <a:pt x="2" y="214"/>
                    <a:pt x="2" y="213"/>
                    <a:pt x="2" y="212"/>
                  </a:cubicBezTo>
                  <a:cubicBezTo>
                    <a:pt x="1" y="196"/>
                    <a:pt x="2" y="191"/>
                    <a:pt x="2" y="175"/>
                  </a:cubicBezTo>
                  <a:cubicBezTo>
                    <a:pt x="1" y="160"/>
                    <a:pt x="0" y="157"/>
                    <a:pt x="2" y="1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稻壳儿春秋广告/盗版必究        原创来源：http://chn.docer.com/works?userid=199329941#!/work_time"/>
            <p:cNvSpPr/>
            <p:nvPr/>
          </p:nvSpPr>
          <p:spPr bwMode="auto">
            <a:xfrm>
              <a:off x="1595" y="2080"/>
              <a:ext cx="711" cy="44"/>
            </a:xfrm>
            <a:custGeom>
              <a:avLst/>
              <a:gdLst>
                <a:gd name="T0" fmla="*/ 183 w 338"/>
                <a:gd name="T1" fmla="*/ 21 h 21"/>
                <a:gd name="T2" fmla="*/ 129 w 338"/>
                <a:gd name="T3" fmla="*/ 21 h 21"/>
                <a:gd name="T4" fmla="*/ 107 w 338"/>
                <a:gd name="T5" fmla="*/ 20 h 21"/>
                <a:gd name="T6" fmla="*/ 93 w 338"/>
                <a:gd name="T7" fmla="*/ 19 h 21"/>
                <a:gd name="T8" fmla="*/ 78 w 338"/>
                <a:gd name="T9" fmla="*/ 18 h 21"/>
                <a:gd name="T10" fmla="*/ 55 w 338"/>
                <a:gd name="T11" fmla="*/ 16 h 21"/>
                <a:gd name="T12" fmla="*/ 33 w 338"/>
                <a:gd name="T13" fmla="*/ 14 h 21"/>
                <a:gd name="T14" fmla="*/ 0 w 338"/>
                <a:gd name="T15" fmla="*/ 3 h 21"/>
                <a:gd name="T16" fmla="*/ 26 w 338"/>
                <a:gd name="T17" fmla="*/ 3 h 21"/>
                <a:gd name="T18" fmla="*/ 60 w 338"/>
                <a:gd name="T19" fmla="*/ 8 h 21"/>
                <a:gd name="T20" fmla="*/ 77 w 338"/>
                <a:gd name="T21" fmla="*/ 10 h 21"/>
                <a:gd name="T22" fmla="*/ 146 w 338"/>
                <a:gd name="T23" fmla="*/ 12 h 21"/>
                <a:gd name="T24" fmla="*/ 162 w 338"/>
                <a:gd name="T25" fmla="*/ 13 h 21"/>
                <a:gd name="T26" fmla="*/ 196 w 338"/>
                <a:gd name="T27" fmla="*/ 13 h 21"/>
                <a:gd name="T28" fmla="*/ 228 w 338"/>
                <a:gd name="T29" fmla="*/ 10 h 21"/>
                <a:gd name="T30" fmla="*/ 260 w 338"/>
                <a:gd name="T31" fmla="*/ 8 h 21"/>
                <a:gd name="T32" fmla="*/ 287 w 338"/>
                <a:gd name="T33" fmla="*/ 5 h 21"/>
                <a:gd name="T34" fmla="*/ 302 w 338"/>
                <a:gd name="T35" fmla="*/ 4 h 21"/>
                <a:gd name="T36" fmla="*/ 338 w 338"/>
                <a:gd name="T37" fmla="*/ 5 h 21"/>
                <a:gd name="T38" fmla="*/ 304 w 338"/>
                <a:gd name="T39" fmla="*/ 11 h 21"/>
                <a:gd name="T40" fmla="*/ 292 w 338"/>
                <a:gd name="T41" fmla="*/ 11 h 21"/>
                <a:gd name="T42" fmla="*/ 302 w 338"/>
                <a:gd name="T43" fmla="*/ 5 h 21"/>
                <a:gd name="T44" fmla="*/ 303 w 338"/>
                <a:gd name="T45" fmla="*/ 10 h 21"/>
                <a:gd name="T46" fmla="*/ 295 w 338"/>
                <a:gd name="T47" fmla="*/ 12 h 21"/>
                <a:gd name="T48" fmla="*/ 244 w 338"/>
                <a:gd name="T49" fmla="*/ 17 h 21"/>
                <a:gd name="T50" fmla="*/ 218 w 338"/>
                <a:gd name="T51" fmla="*/ 20 h 21"/>
                <a:gd name="T52" fmla="*/ 183 w 338"/>
                <a:gd name="T5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8" h="21">
                  <a:moveTo>
                    <a:pt x="183" y="21"/>
                  </a:moveTo>
                  <a:cubicBezTo>
                    <a:pt x="149" y="21"/>
                    <a:pt x="137" y="21"/>
                    <a:pt x="129" y="21"/>
                  </a:cubicBezTo>
                  <a:cubicBezTo>
                    <a:pt x="120" y="20"/>
                    <a:pt x="115" y="20"/>
                    <a:pt x="107" y="20"/>
                  </a:cubicBezTo>
                  <a:cubicBezTo>
                    <a:pt x="103" y="20"/>
                    <a:pt x="98" y="19"/>
                    <a:pt x="93" y="19"/>
                  </a:cubicBezTo>
                  <a:cubicBezTo>
                    <a:pt x="88" y="19"/>
                    <a:pt x="83" y="18"/>
                    <a:pt x="78" y="18"/>
                  </a:cubicBezTo>
                  <a:cubicBezTo>
                    <a:pt x="70" y="17"/>
                    <a:pt x="62" y="16"/>
                    <a:pt x="55" y="16"/>
                  </a:cubicBezTo>
                  <a:cubicBezTo>
                    <a:pt x="47" y="16"/>
                    <a:pt x="40" y="15"/>
                    <a:pt x="33" y="14"/>
                  </a:cubicBezTo>
                  <a:cubicBezTo>
                    <a:pt x="22" y="12"/>
                    <a:pt x="0" y="6"/>
                    <a:pt x="0" y="3"/>
                  </a:cubicBezTo>
                  <a:cubicBezTo>
                    <a:pt x="1" y="0"/>
                    <a:pt x="15" y="1"/>
                    <a:pt x="26" y="3"/>
                  </a:cubicBezTo>
                  <a:cubicBezTo>
                    <a:pt x="37" y="5"/>
                    <a:pt x="49" y="7"/>
                    <a:pt x="60" y="8"/>
                  </a:cubicBezTo>
                  <a:cubicBezTo>
                    <a:pt x="66" y="9"/>
                    <a:pt x="72" y="10"/>
                    <a:pt x="77" y="10"/>
                  </a:cubicBezTo>
                  <a:cubicBezTo>
                    <a:pt x="100" y="10"/>
                    <a:pt x="123" y="12"/>
                    <a:pt x="146" y="12"/>
                  </a:cubicBezTo>
                  <a:cubicBezTo>
                    <a:pt x="152" y="12"/>
                    <a:pt x="157" y="12"/>
                    <a:pt x="162" y="13"/>
                  </a:cubicBezTo>
                  <a:cubicBezTo>
                    <a:pt x="173" y="14"/>
                    <a:pt x="185" y="13"/>
                    <a:pt x="196" y="13"/>
                  </a:cubicBezTo>
                  <a:cubicBezTo>
                    <a:pt x="207" y="12"/>
                    <a:pt x="212" y="11"/>
                    <a:pt x="228" y="10"/>
                  </a:cubicBezTo>
                  <a:cubicBezTo>
                    <a:pt x="244" y="10"/>
                    <a:pt x="249" y="8"/>
                    <a:pt x="260" y="8"/>
                  </a:cubicBezTo>
                  <a:cubicBezTo>
                    <a:pt x="265" y="7"/>
                    <a:pt x="274" y="6"/>
                    <a:pt x="287" y="5"/>
                  </a:cubicBezTo>
                  <a:cubicBezTo>
                    <a:pt x="293" y="4"/>
                    <a:pt x="298" y="4"/>
                    <a:pt x="302" y="4"/>
                  </a:cubicBezTo>
                  <a:cubicBezTo>
                    <a:pt x="338" y="5"/>
                    <a:pt x="338" y="5"/>
                    <a:pt x="338" y="5"/>
                  </a:cubicBezTo>
                  <a:cubicBezTo>
                    <a:pt x="304" y="11"/>
                    <a:pt x="304" y="11"/>
                    <a:pt x="304" y="11"/>
                  </a:cubicBezTo>
                  <a:cubicBezTo>
                    <a:pt x="297" y="12"/>
                    <a:pt x="292" y="13"/>
                    <a:pt x="292" y="11"/>
                  </a:cubicBezTo>
                  <a:cubicBezTo>
                    <a:pt x="292" y="10"/>
                    <a:pt x="297" y="7"/>
                    <a:pt x="302" y="5"/>
                  </a:cubicBezTo>
                  <a:cubicBezTo>
                    <a:pt x="303" y="10"/>
                    <a:pt x="303" y="10"/>
                    <a:pt x="303" y="10"/>
                  </a:cubicBezTo>
                  <a:cubicBezTo>
                    <a:pt x="300" y="11"/>
                    <a:pt x="297" y="12"/>
                    <a:pt x="295" y="12"/>
                  </a:cubicBezTo>
                  <a:cubicBezTo>
                    <a:pt x="272" y="15"/>
                    <a:pt x="266" y="14"/>
                    <a:pt x="244" y="17"/>
                  </a:cubicBezTo>
                  <a:cubicBezTo>
                    <a:pt x="233" y="18"/>
                    <a:pt x="226" y="19"/>
                    <a:pt x="218" y="20"/>
                  </a:cubicBezTo>
                  <a:cubicBezTo>
                    <a:pt x="210" y="20"/>
                    <a:pt x="201" y="21"/>
                    <a:pt x="183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稻壳儿春秋广告/盗版必究        原创来源：http://chn.docer.com/works?userid=199329941#!/work_time"/>
            <p:cNvSpPr/>
            <p:nvPr/>
          </p:nvSpPr>
          <p:spPr bwMode="auto">
            <a:xfrm>
              <a:off x="2245" y="1913"/>
              <a:ext cx="50" cy="209"/>
            </a:xfrm>
            <a:custGeom>
              <a:avLst/>
              <a:gdLst>
                <a:gd name="T0" fmla="*/ 7 w 24"/>
                <a:gd name="T1" fmla="*/ 54 h 99"/>
                <a:gd name="T2" fmla="*/ 12 w 24"/>
                <a:gd name="T3" fmla="*/ 36 h 99"/>
                <a:gd name="T4" fmla="*/ 14 w 24"/>
                <a:gd name="T5" fmla="*/ 30 h 99"/>
                <a:gd name="T6" fmla="*/ 15 w 24"/>
                <a:gd name="T7" fmla="*/ 21 h 99"/>
                <a:gd name="T8" fmla="*/ 13 w 24"/>
                <a:gd name="T9" fmla="*/ 15 h 99"/>
                <a:gd name="T10" fmla="*/ 10 w 24"/>
                <a:gd name="T11" fmla="*/ 11 h 99"/>
                <a:gd name="T12" fmla="*/ 6 w 24"/>
                <a:gd name="T13" fmla="*/ 8 h 99"/>
                <a:gd name="T14" fmla="*/ 2 w 24"/>
                <a:gd name="T15" fmla="*/ 5 h 99"/>
                <a:gd name="T16" fmla="*/ 4 w 24"/>
                <a:gd name="T17" fmla="*/ 1 h 99"/>
                <a:gd name="T18" fmla="*/ 12 w 24"/>
                <a:gd name="T19" fmla="*/ 1 h 99"/>
                <a:gd name="T20" fmla="*/ 22 w 24"/>
                <a:gd name="T21" fmla="*/ 13 h 99"/>
                <a:gd name="T22" fmla="*/ 23 w 24"/>
                <a:gd name="T23" fmla="*/ 20 h 99"/>
                <a:gd name="T24" fmla="*/ 23 w 24"/>
                <a:gd name="T25" fmla="*/ 33 h 99"/>
                <a:gd name="T26" fmla="*/ 19 w 24"/>
                <a:gd name="T27" fmla="*/ 44 h 99"/>
                <a:gd name="T28" fmla="*/ 17 w 24"/>
                <a:gd name="T29" fmla="*/ 49 h 99"/>
                <a:gd name="T30" fmla="*/ 14 w 24"/>
                <a:gd name="T31" fmla="*/ 60 h 99"/>
                <a:gd name="T32" fmla="*/ 12 w 24"/>
                <a:gd name="T33" fmla="*/ 71 h 99"/>
                <a:gd name="T34" fmla="*/ 10 w 24"/>
                <a:gd name="T35" fmla="*/ 81 h 99"/>
                <a:gd name="T36" fmla="*/ 9 w 24"/>
                <a:gd name="T37" fmla="*/ 90 h 99"/>
                <a:gd name="T38" fmla="*/ 3 w 24"/>
                <a:gd name="T39" fmla="*/ 98 h 99"/>
                <a:gd name="T40" fmla="*/ 1 w 24"/>
                <a:gd name="T41" fmla="*/ 91 h 99"/>
                <a:gd name="T42" fmla="*/ 3 w 24"/>
                <a:gd name="T43" fmla="*/ 74 h 99"/>
                <a:gd name="T44" fmla="*/ 7 w 24"/>
                <a:gd name="T45" fmla="*/ 54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" h="99">
                  <a:moveTo>
                    <a:pt x="7" y="54"/>
                  </a:moveTo>
                  <a:cubicBezTo>
                    <a:pt x="10" y="43"/>
                    <a:pt x="11" y="39"/>
                    <a:pt x="12" y="36"/>
                  </a:cubicBezTo>
                  <a:cubicBezTo>
                    <a:pt x="13" y="34"/>
                    <a:pt x="14" y="32"/>
                    <a:pt x="14" y="30"/>
                  </a:cubicBezTo>
                  <a:cubicBezTo>
                    <a:pt x="14" y="27"/>
                    <a:pt x="15" y="24"/>
                    <a:pt x="15" y="21"/>
                  </a:cubicBezTo>
                  <a:cubicBezTo>
                    <a:pt x="15" y="19"/>
                    <a:pt x="14" y="16"/>
                    <a:pt x="13" y="15"/>
                  </a:cubicBezTo>
                  <a:cubicBezTo>
                    <a:pt x="12" y="13"/>
                    <a:pt x="11" y="12"/>
                    <a:pt x="10" y="11"/>
                  </a:cubicBezTo>
                  <a:cubicBezTo>
                    <a:pt x="9" y="10"/>
                    <a:pt x="7" y="9"/>
                    <a:pt x="6" y="8"/>
                  </a:cubicBezTo>
                  <a:cubicBezTo>
                    <a:pt x="4" y="7"/>
                    <a:pt x="2" y="7"/>
                    <a:pt x="2" y="5"/>
                  </a:cubicBezTo>
                  <a:cubicBezTo>
                    <a:pt x="1" y="4"/>
                    <a:pt x="2" y="2"/>
                    <a:pt x="4" y="1"/>
                  </a:cubicBezTo>
                  <a:cubicBezTo>
                    <a:pt x="6" y="0"/>
                    <a:pt x="10" y="0"/>
                    <a:pt x="12" y="1"/>
                  </a:cubicBezTo>
                  <a:cubicBezTo>
                    <a:pt x="17" y="4"/>
                    <a:pt x="20" y="8"/>
                    <a:pt x="22" y="13"/>
                  </a:cubicBezTo>
                  <a:cubicBezTo>
                    <a:pt x="22" y="15"/>
                    <a:pt x="23" y="18"/>
                    <a:pt x="23" y="20"/>
                  </a:cubicBezTo>
                  <a:cubicBezTo>
                    <a:pt x="24" y="24"/>
                    <a:pt x="23" y="29"/>
                    <a:pt x="23" y="33"/>
                  </a:cubicBezTo>
                  <a:cubicBezTo>
                    <a:pt x="22" y="37"/>
                    <a:pt x="20" y="40"/>
                    <a:pt x="19" y="44"/>
                  </a:cubicBezTo>
                  <a:cubicBezTo>
                    <a:pt x="19" y="46"/>
                    <a:pt x="18" y="48"/>
                    <a:pt x="17" y="49"/>
                  </a:cubicBezTo>
                  <a:cubicBezTo>
                    <a:pt x="15" y="52"/>
                    <a:pt x="14" y="56"/>
                    <a:pt x="14" y="60"/>
                  </a:cubicBezTo>
                  <a:cubicBezTo>
                    <a:pt x="13" y="64"/>
                    <a:pt x="14" y="65"/>
                    <a:pt x="12" y="71"/>
                  </a:cubicBezTo>
                  <a:cubicBezTo>
                    <a:pt x="10" y="76"/>
                    <a:pt x="11" y="78"/>
                    <a:pt x="10" y="81"/>
                  </a:cubicBezTo>
                  <a:cubicBezTo>
                    <a:pt x="10" y="83"/>
                    <a:pt x="10" y="86"/>
                    <a:pt x="9" y="90"/>
                  </a:cubicBezTo>
                  <a:cubicBezTo>
                    <a:pt x="8" y="95"/>
                    <a:pt x="5" y="99"/>
                    <a:pt x="3" y="98"/>
                  </a:cubicBezTo>
                  <a:cubicBezTo>
                    <a:pt x="0" y="98"/>
                    <a:pt x="1" y="93"/>
                    <a:pt x="1" y="91"/>
                  </a:cubicBezTo>
                  <a:cubicBezTo>
                    <a:pt x="1" y="83"/>
                    <a:pt x="3" y="81"/>
                    <a:pt x="3" y="74"/>
                  </a:cubicBezTo>
                  <a:cubicBezTo>
                    <a:pt x="4" y="66"/>
                    <a:pt x="4" y="65"/>
                    <a:pt x="7" y="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稻壳儿春秋广告/盗版必究        原创来源：http://chn.docer.com/works?userid=199329941#!/work_time"/>
            <p:cNvSpPr/>
            <p:nvPr/>
          </p:nvSpPr>
          <p:spPr bwMode="auto">
            <a:xfrm>
              <a:off x="2295" y="1936"/>
              <a:ext cx="343" cy="404"/>
            </a:xfrm>
            <a:custGeom>
              <a:avLst/>
              <a:gdLst>
                <a:gd name="T0" fmla="*/ 92 w 163"/>
                <a:gd name="T1" fmla="*/ 113 h 191"/>
                <a:gd name="T2" fmla="*/ 68 w 163"/>
                <a:gd name="T3" fmla="*/ 77 h 191"/>
                <a:gd name="T4" fmla="*/ 59 w 163"/>
                <a:gd name="T5" fmla="*/ 64 h 191"/>
                <a:gd name="T6" fmla="*/ 44 w 163"/>
                <a:gd name="T7" fmla="*/ 47 h 191"/>
                <a:gd name="T8" fmla="*/ 31 w 163"/>
                <a:gd name="T9" fmla="*/ 34 h 191"/>
                <a:gd name="T10" fmla="*/ 18 w 163"/>
                <a:gd name="T11" fmla="*/ 23 h 191"/>
                <a:gd name="T12" fmla="*/ 2 w 163"/>
                <a:gd name="T13" fmla="*/ 2 h 191"/>
                <a:gd name="T14" fmla="*/ 19 w 163"/>
                <a:gd name="T15" fmla="*/ 11 h 191"/>
                <a:gd name="T16" fmla="*/ 40 w 163"/>
                <a:gd name="T17" fmla="*/ 30 h 191"/>
                <a:gd name="T18" fmla="*/ 49 w 163"/>
                <a:gd name="T19" fmla="*/ 40 h 191"/>
                <a:gd name="T20" fmla="*/ 68 w 163"/>
                <a:gd name="T21" fmla="*/ 61 h 191"/>
                <a:gd name="T22" fmla="*/ 83 w 163"/>
                <a:gd name="T23" fmla="*/ 83 h 191"/>
                <a:gd name="T24" fmla="*/ 90 w 163"/>
                <a:gd name="T25" fmla="*/ 94 h 191"/>
                <a:gd name="T26" fmla="*/ 105 w 163"/>
                <a:gd name="T27" fmla="*/ 116 h 191"/>
                <a:gd name="T28" fmla="*/ 120 w 163"/>
                <a:gd name="T29" fmla="*/ 135 h 191"/>
                <a:gd name="T30" fmla="*/ 136 w 163"/>
                <a:gd name="T31" fmla="*/ 155 h 191"/>
                <a:gd name="T32" fmla="*/ 151 w 163"/>
                <a:gd name="T33" fmla="*/ 171 h 191"/>
                <a:gd name="T34" fmla="*/ 161 w 163"/>
                <a:gd name="T35" fmla="*/ 189 h 191"/>
                <a:gd name="T36" fmla="*/ 148 w 163"/>
                <a:gd name="T37" fmla="*/ 180 h 191"/>
                <a:gd name="T38" fmla="*/ 122 w 163"/>
                <a:gd name="T39" fmla="*/ 150 h 191"/>
                <a:gd name="T40" fmla="*/ 92 w 163"/>
                <a:gd name="T41" fmla="*/ 11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3" h="191">
                  <a:moveTo>
                    <a:pt x="92" y="113"/>
                  </a:moveTo>
                  <a:cubicBezTo>
                    <a:pt x="77" y="90"/>
                    <a:pt x="71" y="83"/>
                    <a:pt x="68" y="77"/>
                  </a:cubicBezTo>
                  <a:cubicBezTo>
                    <a:pt x="65" y="71"/>
                    <a:pt x="63" y="68"/>
                    <a:pt x="59" y="64"/>
                  </a:cubicBezTo>
                  <a:cubicBezTo>
                    <a:pt x="54" y="58"/>
                    <a:pt x="49" y="52"/>
                    <a:pt x="44" y="47"/>
                  </a:cubicBezTo>
                  <a:cubicBezTo>
                    <a:pt x="40" y="42"/>
                    <a:pt x="35" y="38"/>
                    <a:pt x="31" y="34"/>
                  </a:cubicBezTo>
                  <a:cubicBezTo>
                    <a:pt x="26" y="30"/>
                    <a:pt x="22" y="26"/>
                    <a:pt x="18" y="23"/>
                  </a:cubicBezTo>
                  <a:cubicBezTo>
                    <a:pt x="12" y="17"/>
                    <a:pt x="0" y="4"/>
                    <a:pt x="2" y="2"/>
                  </a:cubicBezTo>
                  <a:cubicBezTo>
                    <a:pt x="3" y="0"/>
                    <a:pt x="13" y="5"/>
                    <a:pt x="19" y="11"/>
                  </a:cubicBezTo>
                  <a:cubicBezTo>
                    <a:pt x="26" y="17"/>
                    <a:pt x="33" y="24"/>
                    <a:pt x="40" y="30"/>
                  </a:cubicBezTo>
                  <a:cubicBezTo>
                    <a:pt x="43" y="34"/>
                    <a:pt x="46" y="37"/>
                    <a:pt x="49" y="40"/>
                  </a:cubicBezTo>
                  <a:cubicBezTo>
                    <a:pt x="56" y="46"/>
                    <a:pt x="62" y="53"/>
                    <a:pt x="68" y="61"/>
                  </a:cubicBezTo>
                  <a:cubicBezTo>
                    <a:pt x="73" y="68"/>
                    <a:pt x="78" y="76"/>
                    <a:pt x="83" y="83"/>
                  </a:cubicBezTo>
                  <a:cubicBezTo>
                    <a:pt x="85" y="87"/>
                    <a:pt x="88" y="91"/>
                    <a:pt x="90" y="94"/>
                  </a:cubicBezTo>
                  <a:cubicBezTo>
                    <a:pt x="94" y="102"/>
                    <a:pt x="99" y="109"/>
                    <a:pt x="105" y="116"/>
                  </a:cubicBezTo>
                  <a:cubicBezTo>
                    <a:pt x="110" y="122"/>
                    <a:pt x="113" y="125"/>
                    <a:pt x="120" y="135"/>
                  </a:cubicBezTo>
                  <a:cubicBezTo>
                    <a:pt x="128" y="146"/>
                    <a:pt x="131" y="148"/>
                    <a:pt x="136" y="155"/>
                  </a:cubicBezTo>
                  <a:cubicBezTo>
                    <a:pt x="139" y="158"/>
                    <a:pt x="144" y="163"/>
                    <a:pt x="151" y="171"/>
                  </a:cubicBezTo>
                  <a:cubicBezTo>
                    <a:pt x="157" y="179"/>
                    <a:pt x="163" y="187"/>
                    <a:pt x="161" y="189"/>
                  </a:cubicBezTo>
                  <a:cubicBezTo>
                    <a:pt x="159" y="191"/>
                    <a:pt x="151" y="183"/>
                    <a:pt x="148" y="180"/>
                  </a:cubicBezTo>
                  <a:cubicBezTo>
                    <a:pt x="135" y="167"/>
                    <a:pt x="133" y="163"/>
                    <a:pt x="122" y="150"/>
                  </a:cubicBezTo>
                  <a:cubicBezTo>
                    <a:pt x="110" y="137"/>
                    <a:pt x="108" y="135"/>
                    <a:pt x="92" y="1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稻壳儿春秋广告/盗版必究        原创来源：http://chn.docer.com/works?userid=199329941#!/work_time"/>
            <p:cNvSpPr/>
            <p:nvPr/>
          </p:nvSpPr>
          <p:spPr bwMode="auto">
            <a:xfrm>
              <a:off x="1603" y="2483"/>
              <a:ext cx="745" cy="194"/>
            </a:xfrm>
            <a:custGeom>
              <a:avLst/>
              <a:gdLst>
                <a:gd name="T0" fmla="*/ 257 w 354"/>
                <a:gd name="T1" fmla="*/ 17 h 92"/>
                <a:gd name="T2" fmla="*/ 205 w 354"/>
                <a:gd name="T3" fmla="*/ 22 h 92"/>
                <a:gd name="T4" fmla="*/ 181 w 354"/>
                <a:gd name="T5" fmla="*/ 23 h 92"/>
                <a:gd name="T6" fmla="*/ 151 w 354"/>
                <a:gd name="T7" fmla="*/ 24 h 92"/>
                <a:gd name="T8" fmla="*/ 111 w 354"/>
                <a:gd name="T9" fmla="*/ 25 h 92"/>
                <a:gd name="T10" fmla="*/ 79 w 354"/>
                <a:gd name="T11" fmla="*/ 25 h 92"/>
                <a:gd name="T12" fmla="*/ 47 w 354"/>
                <a:gd name="T13" fmla="*/ 25 h 92"/>
                <a:gd name="T14" fmla="*/ 1 w 354"/>
                <a:gd name="T15" fmla="*/ 20 h 92"/>
                <a:gd name="T16" fmla="*/ 35 w 354"/>
                <a:gd name="T17" fmla="*/ 16 h 92"/>
                <a:gd name="T18" fmla="*/ 84 w 354"/>
                <a:gd name="T19" fmla="*/ 17 h 92"/>
                <a:gd name="T20" fmla="*/ 108 w 354"/>
                <a:gd name="T21" fmla="*/ 17 h 92"/>
                <a:gd name="T22" fmla="*/ 204 w 354"/>
                <a:gd name="T23" fmla="*/ 13 h 92"/>
                <a:gd name="T24" fmla="*/ 227 w 354"/>
                <a:gd name="T25" fmla="*/ 12 h 92"/>
                <a:gd name="T26" fmla="*/ 274 w 354"/>
                <a:gd name="T27" fmla="*/ 6 h 92"/>
                <a:gd name="T28" fmla="*/ 293 w 354"/>
                <a:gd name="T29" fmla="*/ 3 h 92"/>
                <a:gd name="T30" fmla="*/ 318 w 354"/>
                <a:gd name="T31" fmla="*/ 0 h 92"/>
                <a:gd name="T32" fmla="*/ 336 w 354"/>
                <a:gd name="T33" fmla="*/ 1 h 92"/>
                <a:gd name="T34" fmla="*/ 354 w 354"/>
                <a:gd name="T35" fmla="*/ 2 h 92"/>
                <a:gd name="T36" fmla="*/ 337 w 354"/>
                <a:gd name="T37" fmla="*/ 7 h 92"/>
                <a:gd name="T38" fmla="*/ 327 w 354"/>
                <a:gd name="T39" fmla="*/ 10 h 92"/>
                <a:gd name="T40" fmla="*/ 323 w 354"/>
                <a:gd name="T41" fmla="*/ 12 h 92"/>
                <a:gd name="T42" fmla="*/ 322 w 354"/>
                <a:gd name="T43" fmla="*/ 12 h 92"/>
                <a:gd name="T44" fmla="*/ 322 w 354"/>
                <a:gd name="T45" fmla="*/ 12 h 92"/>
                <a:gd name="T46" fmla="*/ 321 w 354"/>
                <a:gd name="T47" fmla="*/ 12 h 92"/>
                <a:gd name="T48" fmla="*/ 321 w 354"/>
                <a:gd name="T49" fmla="*/ 14 h 92"/>
                <a:gd name="T50" fmla="*/ 321 w 354"/>
                <a:gd name="T51" fmla="*/ 17 h 92"/>
                <a:gd name="T52" fmla="*/ 322 w 354"/>
                <a:gd name="T53" fmla="*/ 56 h 92"/>
                <a:gd name="T54" fmla="*/ 318 w 354"/>
                <a:gd name="T55" fmla="*/ 92 h 92"/>
                <a:gd name="T56" fmla="*/ 314 w 354"/>
                <a:gd name="T57" fmla="*/ 66 h 92"/>
                <a:gd name="T58" fmla="*/ 313 w 354"/>
                <a:gd name="T59" fmla="*/ 35 h 92"/>
                <a:gd name="T60" fmla="*/ 313 w 354"/>
                <a:gd name="T61" fmla="*/ 7 h 92"/>
                <a:gd name="T62" fmla="*/ 323 w 354"/>
                <a:gd name="T63" fmla="*/ 4 h 92"/>
                <a:gd name="T64" fmla="*/ 331 w 354"/>
                <a:gd name="T65" fmla="*/ 1 h 92"/>
                <a:gd name="T66" fmla="*/ 335 w 354"/>
                <a:gd name="T67" fmla="*/ 0 h 92"/>
                <a:gd name="T68" fmla="*/ 336 w 354"/>
                <a:gd name="T69" fmla="*/ 8 h 92"/>
                <a:gd name="T70" fmla="*/ 303 w 354"/>
                <a:gd name="T71" fmla="*/ 10 h 92"/>
                <a:gd name="T72" fmla="*/ 257 w 354"/>
                <a:gd name="T73" fmla="*/ 1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4" h="92">
                  <a:moveTo>
                    <a:pt x="257" y="17"/>
                  </a:moveTo>
                  <a:cubicBezTo>
                    <a:pt x="233" y="20"/>
                    <a:pt x="217" y="21"/>
                    <a:pt x="205" y="22"/>
                  </a:cubicBezTo>
                  <a:cubicBezTo>
                    <a:pt x="194" y="23"/>
                    <a:pt x="187" y="23"/>
                    <a:pt x="181" y="23"/>
                  </a:cubicBezTo>
                  <a:cubicBezTo>
                    <a:pt x="169" y="23"/>
                    <a:pt x="162" y="24"/>
                    <a:pt x="151" y="24"/>
                  </a:cubicBezTo>
                  <a:cubicBezTo>
                    <a:pt x="138" y="25"/>
                    <a:pt x="124" y="25"/>
                    <a:pt x="111" y="25"/>
                  </a:cubicBezTo>
                  <a:cubicBezTo>
                    <a:pt x="100" y="25"/>
                    <a:pt x="88" y="25"/>
                    <a:pt x="79" y="25"/>
                  </a:cubicBezTo>
                  <a:cubicBezTo>
                    <a:pt x="67" y="26"/>
                    <a:pt x="57" y="26"/>
                    <a:pt x="47" y="25"/>
                  </a:cubicBezTo>
                  <a:cubicBezTo>
                    <a:pt x="32" y="25"/>
                    <a:pt x="0" y="22"/>
                    <a:pt x="1" y="20"/>
                  </a:cubicBezTo>
                  <a:cubicBezTo>
                    <a:pt x="1" y="17"/>
                    <a:pt x="20" y="15"/>
                    <a:pt x="35" y="16"/>
                  </a:cubicBezTo>
                  <a:cubicBezTo>
                    <a:pt x="51" y="16"/>
                    <a:pt x="68" y="17"/>
                    <a:pt x="84" y="17"/>
                  </a:cubicBezTo>
                  <a:cubicBezTo>
                    <a:pt x="92" y="17"/>
                    <a:pt x="101" y="17"/>
                    <a:pt x="108" y="17"/>
                  </a:cubicBezTo>
                  <a:cubicBezTo>
                    <a:pt x="140" y="15"/>
                    <a:pt x="173" y="15"/>
                    <a:pt x="204" y="13"/>
                  </a:cubicBezTo>
                  <a:cubicBezTo>
                    <a:pt x="212" y="12"/>
                    <a:pt x="220" y="12"/>
                    <a:pt x="227" y="12"/>
                  </a:cubicBezTo>
                  <a:cubicBezTo>
                    <a:pt x="242" y="11"/>
                    <a:pt x="258" y="9"/>
                    <a:pt x="274" y="6"/>
                  </a:cubicBezTo>
                  <a:cubicBezTo>
                    <a:pt x="281" y="5"/>
                    <a:pt x="286" y="4"/>
                    <a:pt x="293" y="3"/>
                  </a:cubicBezTo>
                  <a:cubicBezTo>
                    <a:pt x="299" y="2"/>
                    <a:pt x="307" y="1"/>
                    <a:pt x="318" y="0"/>
                  </a:cubicBezTo>
                  <a:cubicBezTo>
                    <a:pt x="326" y="0"/>
                    <a:pt x="331" y="1"/>
                    <a:pt x="336" y="1"/>
                  </a:cubicBezTo>
                  <a:cubicBezTo>
                    <a:pt x="354" y="2"/>
                    <a:pt x="354" y="2"/>
                    <a:pt x="354" y="2"/>
                  </a:cubicBezTo>
                  <a:cubicBezTo>
                    <a:pt x="337" y="7"/>
                    <a:pt x="337" y="7"/>
                    <a:pt x="337" y="7"/>
                  </a:cubicBezTo>
                  <a:cubicBezTo>
                    <a:pt x="333" y="8"/>
                    <a:pt x="330" y="9"/>
                    <a:pt x="327" y="10"/>
                  </a:cubicBezTo>
                  <a:cubicBezTo>
                    <a:pt x="326" y="11"/>
                    <a:pt x="324" y="11"/>
                    <a:pt x="323" y="12"/>
                  </a:cubicBezTo>
                  <a:cubicBezTo>
                    <a:pt x="322" y="12"/>
                    <a:pt x="322" y="12"/>
                    <a:pt x="322" y="12"/>
                  </a:cubicBezTo>
                  <a:cubicBezTo>
                    <a:pt x="322" y="12"/>
                    <a:pt x="322" y="12"/>
                    <a:pt x="322" y="12"/>
                  </a:cubicBezTo>
                  <a:cubicBezTo>
                    <a:pt x="321" y="12"/>
                    <a:pt x="321" y="12"/>
                    <a:pt x="321" y="12"/>
                  </a:cubicBezTo>
                  <a:cubicBezTo>
                    <a:pt x="321" y="13"/>
                    <a:pt x="321" y="13"/>
                    <a:pt x="321" y="14"/>
                  </a:cubicBezTo>
                  <a:cubicBezTo>
                    <a:pt x="321" y="15"/>
                    <a:pt x="321" y="16"/>
                    <a:pt x="321" y="17"/>
                  </a:cubicBezTo>
                  <a:cubicBezTo>
                    <a:pt x="321" y="25"/>
                    <a:pt x="322" y="37"/>
                    <a:pt x="322" y="56"/>
                  </a:cubicBezTo>
                  <a:cubicBezTo>
                    <a:pt x="322" y="75"/>
                    <a:pt x="320" y="92"/>
                    <a:pt x="318" y="92"/>
                  </a:cubicBezTo>
                  <a:cubicBezTo>
                    <a:pt x="315" y="92"/>
                    <a:pt x="314" y="73"/>
                    <a:pt x="314" y="66"/>
                  </a:cubicBezTo>
                  <a:cubicBezTo>
                    <a:pt x="313" y="53"/>
                    <a:pt x="313" y="44"/>
                    <a:pt x="313" y="35"/>
                  </a:cubicBezTo>
                  <a:cubicBezTo>
                    <a:pt x="313" y="26"/>
                    <a:pt x="313" y="18"/>
                    <a:pt x="313" y="7"/>
                  </a:cubicBezTo>
                  <a:cubicBezTo>
                    <a:pt x="316" y="6"/>
                    <a:pt x="319" y="5"/>
                    <a:pt x="323" y="4"/>
                  </a:cubicBezTo>
                  <a:cubicBezTo>
                    <a:pt x="325" y="3"/>
                    <a:pt x="328" y="2"/>
                    <a:pt x="331" y="1"/>
                  </a:cubicBezTo>
                  <a:cubicBezTo>
                    <a:pt x="332" y="0"/>
                    <a:pt x="334" y="0"/>
                    <a:pt x="335" y="0"/>
                  </a:cubicBezTo>
                  <a:cubicBezTo>
                    <a:pt x="335" y="5"/>
                    <a:pt x="335" y="6"/>
                    <a:pt x="336" y="8"/>
                  </a:cubicBezTo>
                  <a:cubicBezTo>
                    <a:pt x="322" y="8"/>
                    <a:pt x="314" y="9"/>
                    <a:pt x="303" y="10"/>
                  </a:cubicBezTo>
                  <a:cubicBezTo>
                    <a:pt x="293" y="12"/>
                    <a:pt x="280" y="14"/>
                    <a:pt x="257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稻壳儿春秋广告/盗版必究        原创来源：http://chn.docer.com/works?userid=199329941#!/work_time"/>
            <p:cNvSpPr/>
            <p:nvPr/>
          </p:nvSpPr>
          <p:spPr bwMode="auto">
            <a:xfrm>
              <a:off x="2289" y="2344"/>
              <a:ext cx="324" cy="348"/>
            </a:xfrm>
            <a:custGeom>
              <a:avLst/>
              <a:gdLst>
                <a:gd name="T0" fmla="*/ 63 w 154"/>
                <a:gd name="T1" fmla="*/ 95 h 165"/>
                <a:gd name="T2" fmla="*/ 91 w 154"/>
                <a:gd name="T3" fmla="*/ 68 h 165"/>
                <a:gd name="T4" fmla="*/ 101 w 154"/>
                <a:gd name="T5" fmla="*/ 58 h 165"/>
                <a:gd name="T6" fmla="*/ 114 w 154"/>
                <a:gd name="T7" fmla="*/ 42 h 165"/>
                <a:gd name="T8" fmla="*/ 124 w 154"/>
                <a:gd name="T9" fmla="*/ 30 h 165"/>
                <a:gd name="T10" fmla="*/ 134 w 154"/>
                <a:gd name="T11" fmla="*/ 17 h 165"/>
                <a:gd name="T12" fmla="*/ 152 w 154"/>
                <a:gd name="T13" fmla="*/ 1 h 165"/>
                <a:gd name="T14" fmla="*/ 145 w 154"/>
                <a:gd name="T15" fmla="*/ 18 h 165"/>
                <a:gd name="T16" fmla="*/ 129 w 154"/>
                <a:gd name="T17" fmla="*/ 37 h 165"/>
                <a:gd name="T18" fmla="*/ 121 w 154"/>
                <a:gd name="T19" fmla="*/ 47 h 165"/>
                <a:gd name="T20" fmla="*/ 88 w 154"/>
                <a:gd name="T21" fmla="*/ 83 h 165"/>
                <a:gd name="T22" fmla="*/ 80 w 154"/>
                <a:gd name="T23" fmla="*/ 91 h 165"/>
                <a:gd name="T24" fmla="*/ 62 w 154"/>
                <a:gd name="T25" fmla="*/ 107 h 165"/>
                <a:gd name="T26" fmla="*/ 46 w 154"/>
                <a:gd name="T27" fmla="*/ 123 h 165"/>
                <a:gd name="T28" fmla="*/ 30 w 154"/>
                <a:gd name="T29" fmla="*/ 138 h 165"/>
                <a:gd name="T30" fmla="*/ 17 w 154"/>
                <a:gd name="T31" fmla="*/ 152 h 165"/>
                <a:gd name="T32" fmla="*/ 2 w 154"/>
                <a:gd name="T33" fmla="*/ 164 h 165"/>
                <a:gd name="T34" fmla="*/ 8 w 154"/>
                <a:gd name="T35" fmla="*/ 151 h 165"/>
                <a:gd name="T36" fmla="*/ 20 w 154"/>
                <a:gd name="T37" fmla="*/ 137 h 165"/>
                <a:gd name="T38" fmla="*/ 33 w 154"/>
                <a:gd name="T39" fmla="*/ 124 h 165"/>
                <a:gd name="T40" fmla="*/ 63 w 154"/>
                <a:gd name="T41" fmla="*/ 9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4" h="165">
                  <a:moveTo>
                    <a:pt x="63" y="95"/>
                  </a:moveTo>
                  <a:cubicBezTo>
                    <a:pt x="81" y="78"/>
                    <a:pt x="86" y="72"/>
                    <a:pt x="91" y="68"/>
                  </a:cubicBezTo>
                  <a:cubicBezTo>
                    <a:pt x="95" y="64"/>
                    <a:pt x="97" y="62"/>
                    <a:pt x="101" y="58"/>
                  </a:cubicBezTo>
                  <a:cubicBezTo>
                    <a:pt x="105" y="53"/>
                    <a:pt x="110" y="47"/>
                    <a:pt x="114" y="42"/>
                  </a:cubicBezTo>
                  <a:cubicBezTo>
                    <a:pt x="118" y="38"/>
                    <a:pt x="121" y="34"/>
                    <a:pt x="124" y="30"/>
                  </a:cubicBezTo>
                  <a:cubicBezTo>
                    <a:pt x="127" y="25"/>
                    <a:pt x="130" y="21"/>
                    <a:pt x="134" y="17"/>
                  </a:cubicBezTo>
                  <a:cubicBezTo>
                    <a:pt x="139" y="11"/>
                    <a:pt x="149" y="0"/>
                    <a:pt x="152" y="1"/>
                  </a:cubicBezTo>
                  <a:cubicBezTo>
                    <a:pt x="154" y="3"/>
                    <a:pt x="150" y="12"/>
                    <a:pt x="145" y="18"/>
                  </a:cubicBezTo>
                  <a:cubicBezTo>
                    <a:pt x="140" y="24"/>
                    <a:pt x="134" y="31"/>
                    <a:pt x="129" y="37"/>
                  </a:cubicBezTo>
                  <a:cubicBezTo>
                    <a:pt x="126" y="40"/>
                    <a:pt x="123" y="44"/>
                    <a:pt x="121" y="47"/>
                  </a:cubicBezTo>
                  <a:cubicBezTo>
                    <a:pt x="112" y="60"/>
                    <a:pt x="100" y="72"/>
                    <a:pt x="88" y="83"/>
                  </a:cubicBezTo>
                  <a:cubicBezTo>
                    <a:pt x="86" y="86"/>
                    <a:pt x="82" y="89"/>
                    <a:pt x="80" y="91"/>
                  </a:cubicBezTo>
                  <a:cubicBezTo>
                    <a:pt x="74" y="95"/>
                    <a:pt x="67" y="101"/>
                    <a:pt x="62" y="107"/>
                  </a:cubicBezTo>
                  <a:cubicBezTo>
                    <a:pt x="57" y="112"/>
                    <a:pt x="55" y="115"/>
                    <a:pt x="46" y="123"/>
                  </a:cubicBezTo>
                  <a:cubicBezTo>
                    <a:pt x="37" y="130"/>
                    <a:pt x="35" y="133"/>
                    <a:pt x="30" y="138"/>
                  </a:cubicBezTo>
                  <a:cubicBezTo>
                    <a:pt x="27" y="141"/>
                    <a:pt x="23" y="146"/>
                    <a:pt x="17" y="152"/>
                  </a:cubicBezTo>
                  <a:cubicBezTo>
                    <a:pt x="10" y="159"/>
                    <a:pt x="4" y="165"/>
                    <a:pt x="2" y="164"/>
                  </a:cubicBezTo>
                  <a:cubicBezTo>
                    <a:pt x="0" y="162"/>
                    <a:pt x="5" y="154"/>
                    <a:pt x="8" y="151"/>
                  </a:cubicBezTo>
                  <a:cubicBezTo>
                    <a:pt x="12" y="144"/>
                    <a:pt x="16" y="140"/>
                    <a:pt x="20" y="137"/>
                  </a:cubicBezTo>
                  <a:cubicBezTo>
                    <a:pt x="24" y="133"/>
                    <a:pt x="27" y="130"/>
                    <a:pt x="33" y="124"/>
                  </a:cubicBezTo>
                  <a:cubicBezTo>
                    <a:pt x="44" y="113"/>
                    <a:pt x="45" y="111"/>
                    <a:pt x="63" y="9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7" name="稻壳儿春秋广告/盗版必究        原创来源：http://chn.docer.com/works?userid=199329941#!/work_time"/>
          <p:cNvSpPr txBox="1"/>
          <p:nvPr/>
        </p:nvSpPr>
        <p:spPr>
          <a:xfrm>
            <a:off x="3523107" y="2416106"/>
            <a:ext cx="7255269" cy="30899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grpSp>
        <p:nvGrpSpPr>
          <p:cNvPr id="30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flipH="1">
            <a:off x="9092451" y="4421831"/>
            <a:ext cx="1685925" cy="1236662"/>
            <a:chOff x="1576" y="1913"/>
            <a:chExt cx="1062" cy="77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2" name="稻壳儿春秋广告/盗版必究        原创来源：http://chn.docer.com/works?userid=199329941#!/work_time"/>
            <p:cNvSpPr/>
            <p:nvPr/>
          </p:nvSpPr>
          <p:spPr bwMode="auto">
            <a:xfrm>
              <a:off x="1576" y="2082"/>
              <a:ext cx="29" cy="456"/>
            </a:xfrm>
            <a:custGeom>
              <a:avLst/>
              <a:gdLst>
                <a:gd name="T0" fmla="*/ 2 w 14"/>
                <a:gd name="T1" fmla="*/ 132 h 216"/>
                <a:gd name="T2" fmla="*/ 3 w 14"/>
                <a:gd name="T3" fmla="*/ 93 h 216"/>
                <a:gd name="T4" fmla="*/ 4 w 14"/>
                <a:gd name="T5" fmla="*/ 77 h 216"/>
                <a:gd name="T6" fmla="*/ 4 w 14"/>
                <a:gd name="T7" fmla="*/ 57 h 216"/>
                <a:gd name="T8" fmla="*/ 4 w 14"/>
                <a:gd name="T9" fmla="*/ 40 h 216"/>
                <a:gd name="T10" fmla="*/ 4 w 14"/>
                <a:gd name="T11" fmla="*/ 24 h 216"/>
                <a:gd name="T12" fmla="*/ 8 w 14"/>
                <a:gd name="T13" fmla="*/ 0 h 216"/>
                <a:gd name="T14" fmla="*/ 13 w 14"/>
                <a:gd name="T15" fmla="*/ 18 h 216"/>
                <a:gd name="T16" fmla="*/ 12 w 14"/>
                <a:gd name="T17" fmla="*/ 43 h 216"/>
                <a:gd name="T18" fmla="*/ 12 w 14"/>
                <a:gd name="T19" fmla="*/ 56 h 216"/>
                <a:gd name="T20" fmla="*/ 12 w 14"/>
                <a:gd name="T21" fmla="*/ 105 h 216"/>
                <a:gd name="T22" fmla="*/ 11 w 14"/>
                <a:gd name="T23" fmla="*/ 117 h 216"/>
                <a:gd name="T24" fmla="*/ 9 w 14"/>
                <a:gd name="T25" fmla="*/ 142 h 216"/>
                <a:gd name="T26" fmla="*/ 10 w 14"/>
                <a:gd name="T27" fmla="*/ 165 h 216"/>
                <a:gd name="T28" fmla="*/ 10 w 14"/>
                <a:gd name="T29" fmla="*/ 188 h 216"/>
                <a:gd name="T30" fmla="*/ 10 w 14"/>
                <a:gd name="T31" fmla="*/ 208 h 216"/>
                <a:gd name="T32" fmla="*/ 10 w 14"/>
                <a:gd name="T33" fmla="*/ 216 h 216"/>
                <a:gd name="T34" fmla="*/ 2 w 14"/>
                <a:gd name="T35" fmla="*/ 216 h 216"/>
                <a:gd name="T36" fmla="*/ 5 w 14"/>
                <a:gd name="T37" fmla="*/ 205 h 216"/>
                <a:gd name="T38" fmla="*/ 9 w 14"/>
                <a:gd name="T39" fmla="*/ 215 h 216"/>
                <a:gd name="T40" fmla="*/ 3 w 14"/>
                <a:gd name="T41" fmla="*/ 216 h 216"/>
                <a:gd name="T42" fmla="*/ 2 w 14"/>
                <a:gd name="T43" fmla="*/ 212 h 216"/>
                <a:gd name="T44" fmla="*/ 2 w 14"/>
                <a:gd name="T45" fmla="*/ 175 h 216"/>
                <a:gd name="T46" fmla="*/ 2 w 14"/>
                <a:gd name="T47" fmla="*/ 132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" h="216">
                  <a:moveTo>
                    <a:pt x="2" y="132"/>
                  </a:moveTo>
                  <a:cubicBezTo>
                    <a:pt x="3" y="107"/>
                    <a:pt x="3" y="99"/>
                    <a:pt x="3" y="93"/>
                  </a:cubicBezTo>
                  <a:cubicBezTo>
                    <a:pt x="4" y="87"/>
                    <a:pt x="4" y="83"/>
                    <a:pt x="4" y="77"/>
                  </a:cubicBezTo>
                  <a:cubicBezTo>
                    <a:pt x="4" y="71"/>
                    <a:pt x="4" y="64"/>
                    <a:pt x="4" y="57"/>
                  </a:cubicBezTo>
                  <a:cubicBezTo>
                    <a:pt x="4" y="51"/>
                    <a:pt x="4" y="45"/>
                    <a:pt x="4" y="40"/>
                  </a:cubicBezTo>
                  <a:cubicBezTo>
                    <a:pt x="3" y="34"/>
                    <a:pt x="3" y="29"/>
                    <a:pt x="4" y="24"/>
                  </a:cubicBezTo>
                  <a:cubicBezTo>
                    <a:pt x="4" y="16"/>
                    <a:pt x="6" y="0"/>
                    <a:pt x="8" y="0"/>
                  </a:cubicBezTo>
                  <a:cubicBezTo>
                    <a:pt x="11" y="0"/>
                    <a:pt x="13" y="10"/>
                    <a:pt x="13" y="18"/>
                  </a:cubicBezTo>
                  <a:cubicBezTo>
                    <a:pt x="13" y="26"/>
                    <a:pt x="13" y="35"/>
                    <a:pt x="12" y="43"/>
                  </a:cubicBezTo>
                  <a:cubicBezTo>
                    <a:pt x="12" y="47"/>
                    <a:pt x="12" y="52"/>
                    <a:pt x="12" y="56"/>
                  </a:cubicBezTo>
                  <a:cubicBezTo>
                    <a:pt x="14" y="72"/>
                    <a:pt x="12" y="89"/>
                    <a:pt x="12" y="105"/>
                  </a:cubicBezTo>
                  <a:cubicBezTo>
                    <a:pt x="12" y="109"/>
                    <a:pt x="11" y="114"/>
                    <a:pt x="11" y="117"/>
                  </a:cubicBezTo>
                  <a:cubicBezTo>
                    <a:pt x="10" y="125"/>
                    <a:pt x="9" y="134"/>
                    <a:pt x="9" y="142"/>
                  </a:cubicBezTo>
                  <a:cubicBezTo>
                    <a:pt x="10" y="149"/>
                    <a:pt x="11" y="153"/>
                    <a:pt x="10" y="165"/>
                  </a:cubicBezTo>
                  <a:cubicBezTo>
                    <a:pt x="9" y="176"/>
                    <a:pt x="10" y="180"/>
                    <a:pt x="10" y="188"/>
                  </a:cubicBezTo>
                  <a:cubicBezTo>
                    <a:pt x="10" y="192"/>
                    <a:pt x="10" y="198"/>
                    <a:pt x="10" y="208"/>
                  </a:cubicBezTo>
                  <a:cubicBezTo>
                    <a:pt x="10" y="210"/>
                    <a:pt x="10" y="213"/>
                    <a:pt x="10" y="216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2" y="210"/>
                    <a:pt x="3" y="205"/>
                    <a:pt x="5" y="205"/>
                  </a:cubicBezTo>
                  <a:cubicBezTo>
                    <a:pt x="7" y="205"/>
                    <a:pt x="8" y="211"/>
                    <a:pt x="9" y="215"/>
                  </a:cubicBezTo>
                  <a:cubicBezTo>
                    <a:pt x="6" y="216"/>
                    <a:pt x="5" y="216"/>
                    <a:pt x="3" y="216"/>
                  </a:cubicBezTo>
                  <a:cubicBezTo>
                    <a:pt x="2" y="214"/>
                    <a:pt x="2" y="213"/>
                    <a:pt x="2" y="212"/>
                  </a:cubicBezTo>
                  <a:cubicBezTo>
                    <a:pt x="1" y="196"/>
                    <a:pt x="2" y="191"/>
                    <a:pt x="2" y="175"/>
                  </a:cubicBezTo>
                  <a:cubicBezTo>
                    <a:pt x="1" y="160"/>
                    <a:pt x="0" y="157"/>
                    <a:pt x="2" y="1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稻壳儿春秋广告/盗版必究        原创来源：http://chn.docer.com/works?userid=199329941#!/work_time"/>
            <p:cNvSpPr/>
            <p:nvPr/>
          </p:nvSpPr>
          <p:spPr bwMode="auto">
            <a:xfrm>
              <a:off x="1595" y="2080"/>
              <a:ext cx="711" cy="44"/>
            </a:xfrm>
            <a:custGeom>
              <a:avLst/>
              <a:gdLst>
                <a:gd name="T0" fmla="*/ 183 w 338"/>
                <a:gd name="T1" fmla="*/ 21 h 21"/>
                <a:gd name="T2" fmla="*/ 129 w 338"/>
                <a:gd name="T3" fmla="*/ 21 h 21"/>
                <a:gd name="T4" fmla="*/ 107 w 338"/>
                <a:gd name="T5" fmla="*/ 20 h 21"/>
                <a:gd name="T6" fmla="*/ 93 w 338"/>
                <a:gd name="T7" fmla="*/ 19 h 21"/>
                <a:gd name="T8" fmla="*/ 78 w 338"/>
                <a:gd name="T9" fmla="*/ 18 h 21"/>
                <a:gd name="T10" fmla="*/ 55 w 338"/>
                <a:gd name="T11" fmla="*/ 16 h 21"/>
                <a:gd name="T12" fmla="*/ 33 w 338"/>
                <a:gd name="T13" fmla="*/ 14 h 21"/>
                <a:gd name="T14" fmla="*/ 0 w 338"/>
                <a:gd name="T15" fmla="*/ 3 h 21"/>
                <a:gd name="T16" fmla="*/ 26 w 338"/>
                <a:gd name="T17" fmla="*/ 3 h 21"/>
                <a:gd name="T18" fmla="*/ 60 w 338"/>
                <a:gd name="T19" fmla="*/ 8 h 21"/>
                <a:gd name="T20" fmla="*/ 77 w 338"/>
                <a:gd name="T21" fmla="*/ 10 h 21"/>
                <a:gd name="T22" fmla="*/ 146 w 338"/>
                <a:gd name="T23" fmla="*/ 12 h 21"/>
                <a:gd name="T24" fmla="*/ 162 w 338"/>
                <a:gd name="T25" fmla="*/ 13 h 21"/>
                <a:gd name="T26" fmla="*/ 196 w 338"/>
                <a:gd name="T27" fmla="*/ 13 h 21"/>
                <a:gd name="T28" fmla="*/ 228 w 338"/>
                <a:gd name="T29" fmla="*/ 10 h 21"/>
                <a:gd name="T30" fmla="*/ 260 w 338"/>
                <a:gd name="T31" fmla="*/ 8 h 21"/>
                <a:gd name="T32" fmla="*/ 287 w 338"/>
                <a:gd name="T33" fmla="*/ 5 h 21"/>
                <a:gd name="T34" fmla="*/ 302 w 338"/>
                <a:gd name="T35" fmla="*/ 4 h 21"/>
                <a:gd name="T36" fmla="*/ 338 w 338"/>
                <a:gd name="T37" fmla="*/ 5 h 21"/>
                <a:gd name="T38" fmla="*/ 304 w 338"/>
                <a:gd name="T39" fmla="*/ 11 h 21"/>
                <a:gd name="T40" fmla="*/ 292 w 338"/>
                <a:gd name="T41" fmla="*/ 11 h 21"/>
                <a:gd name="T42" fmla="*/ 302 w 338"/>
                <a:gd name="T43" fmla="*/ 5 h 21"/>
                <a:gd name="T44" fmla="*/ 303 w 338"/>
                <a:gd name="T45" fmla="*/ 10 h 21"/>
                <a:gd name="T46" fmla="*/ 295 w 338"/>
                <a:gd name="T47" fmla="*/ 12 h 21"/>
                <a:gd name="T48" fmla="*/ 244 w 338"/>
                <a:gd name="T49" fmla="*/ 17 h 21"/>
                <a:gd name="T50" fmla="*/ 218 w 338"/>
                <a:gd name="T51" fmla="*/ 20 h 21"/>
                <a:gd name="T52" fmla="*/ 183 w 338"/>
                <a:gd name="T5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8" h="21">
                  <a:moveTo>
                    <a:pt x="183" y="21"/>
                  </a:moveTo>
                  <a:cubicBezTo>
                    <a:pt x="149" y="21"/>
                    <a:pt x="137" y="21"/>
                    <a:pt x="129" y="21"/>
                  </a:cubicBezTo>
                  <a:cubicBezTo>
                    <a:pt x="120" y="20"/>
                    <a:pt x="115" y="20"/>
                    <a:pt x="107" y="20"/>
                  </a:cubicBezTo>
                  <a:cubicBezTo>
                    <a:pt x="103" y="20"/>
                    <a:pt x="98" y="19"/>
                    <a:pt x="93" y="19"/>
                  </a:cubicBezTo>
                  <a:cubicBezTo>
                    <a:pt x="88" y="19"/>
                    <a:pt x="83" y="18"/>
                    <a:pt x="78" y="18"/>
                  </a:cubicBezTo>
                  <a:cubicBezTo>
                    <a:pt x="70" y="17"/>
                    <a:pt x="62" y="16"/>
                    <a:pt x="55" y="16"/>
                  </a:cubicBezTo>
                  <a:cubicBezTo>
                    <a:pt x="47" y="16"/>
                    <a:pt x="40" y="15"/>
                    <a:pt x="33" y="14"/>
                  </a:cubicBezTo>
                  <a:cubicBezTo>
                    <a:pt x="22" y="12"/>
                    <a:pt x="0" y="6"/>
                    <a:pt x="0" y="3"/>
                  </a:cubicBezTo>
                  <a:cubicBezTo>
                    <a:pt x="1" y="0"/>
                    <a:pt x="15" y="1"/>
                    <a:pt x="26" y="3"/>
                  </a:cubicBezTo>
                  <a:cubicBezTo>
                    <a:pt x="37" y="5"/>
                    <a:pt x="49" y="7"/>
                    <a:pt x="60" y="8"/>
                  </a:cubicBezTo>
                  <a:cubicBezTo>
                    <a:pt x="66" y="9"/>
                    <a:pt x="72" y="10"/>
                    <a:pt x="77" y="10"/>
                  </a:cubicBezTo>
                  <a:cubicBezTo>
                    <a:pt x="100" y="10"/>
                    <a:pt x="123" y="12"/>
                    <a:pt x="146" y="12"/>
                  </a:cubicBezTo>
                  <a:cubicBezTo>
                    <a:pt x="152" y="12"/>
                    <a:pt x="157" y="12"/>
                    <a:pt x="162" y="13"/>
                  </a:cubicBezTo>
                  <a:cubicBezTo>
                    <a:pt x="173" y="14"/>
                    <a:pt x="185" y="13"/>
                    <a:pt x="196" y="13"/>
                  </a:cubicBezTo>
                  <a:cubicBezTo>
                    <a:pt x="207" y="12"/>
                    <a:pt x="212" y="11"/>
                    <a:pt x="228" y="10"/>
                  </a:cubicBezTo>
                  <a:cubicBezTo>
                    <a:pt x="244" y="10"/>
                    <a:pt x="249" y="8"/>
                    <a:pt x="260" y="8"/>
                  </a:cubicBezTo>
                  <a:cubicBezTo>
                    <a:pt x="265" y="7"/>
                    <a:pt x="274" y="6"/>
                    <a:pt x="287" y="5"/>
                  </a:cubicBezTo>
                  <a:cubicBezTo>
                    <a:pt x="293" y="4"/>
                    <a:pt x="298" y="4"/>
                    <a:pt x="302" y="4"/>
                  </a:cubicBezTo>
                  <a:cubicBezTo>
                    <a:pt x="338" y="5"/>
                    <a:pt x="338" y="5"/>
                    <a:pt x="338" y="5"/>
                  </a:cubicBezTo>
                  <a:cubicBezTo>
                    <a:pt x="304" y="11"/>
                    <a:pt x="304" y="11"/>
                    <a:pt x="304" y="11"/>
                  </a:cubicBezTo>
                  <a:cubicBezTo>
                    <a:pt x="297" y="12"/>
                    <a:pt x="292" y="13"/>
                    <a:pt x="292" y="11"/>
                  </a:cubicBezTo>
                  <a:cubicBezTo>
                    <a:pt x="292" y="10"/>
                    <a:pt x="297" y="7"/>
                    <a:pt x="302" y="5"/>
                  </a:cubicBezTo>
                  <a:cubicBezTo>
                    <a:pt x="303" y="10"/>
                    <a:pt x="303" y="10"/>
                    <a:pt x="303" y="10"/>
                  </a:cubicBezTo>
                  <a:cubicBezTo>
                    <a:pt x="300" y="11"/>
                    <a:pt x="297" y="12"/>
                    <a:pt x="295" y="12"/>
                  </a:cubicBezTo>
                  <a:cubicBezTo>
                    <a:pt x="272" y="15"/>
                    <a:pt x="266" y="14"/>
                    <a:pt x="244" y="17"/>
                  </a:cubicBezTo>
                  <a:cubicBezTo>
                    <a:pt x="233" y="18"/>
                    <a:pt x="226" y="19"/>
                    <a:pt x="218" y="20"/>
                  </a:cubicBezTo>
                  <a:cubicBezTo>
                    <a:pt x="210" y="20"/>
                    <a:pt x="201" y="21"/>
                    <a:pt x="183" y="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稻壳儿春秋广告/盗版必究        原创来源：http://chn.docer.com/works?userid=199329941#!/work_time"/>
            <p:cNvSpPr/>
            <p:nvPr/>
          </p:nvSpPr>
          <p:spPr bwMode="auto">
            <a:xfrm>
              <a:off x="2245" y="1913"/>
              <a:ext cx="50" cy="209"/>
            </a:xfrm>
            <a:custGeom>
              <a:avLst/>
              <a:gdLst>
                <a:gd name="T0" fmla="*/ 7 w 24"/>
                <a:gd name="T1" fmla="*/ 54 h 99"/>
                <a:gd name="T2" fmla="*/ 12 w 24"/>
                <a:gd name="T3" fmla="*/ 36 h 99"/>
                <a:gd name="T4" fmla="*/ 14 w 24"/>
                <a:gd name="T5" fmla="*/ 30 h 99"/>
                <a:gd name="T6" fmla="*/ 15 w 24"/>
                <a:gd name="T7" fmla="*/ 21 h 99"/>
                <a:gd name="T8" fmla="*/ 13 w 24"/>
                <a:gd name="T9" fmla="*/ 15 h 99"/>
                <a:gd name="T10" fmla="*/ 10 w 24"/>
                <a:gd name="T11" fmla="*/ 11 h 99"/>
                <a:gd name="T12" fmla="*/ 6 w 24"/>
                <a:gd name="T13" fmla="*/ 8 h 99"/>
                <a:gd name="T14" fmla="*/ 2 w 24"/>
                <a:gd name="T15" fmla="*/ 5 h 99"/>
                <a:gd name="T16" fmla="*/ 4 w 24"/>
                <a:gd name="T17" fmla="*/ 1 h 99"/>
                <a:gd name="T18" fmla="*/ 12 w 24"/>
                <a:gd name="T19" fmla="*/ 1 h 99"/>
                <a:gd name="T20" fmla="*/ 22 w 24"/>
                <a:gd name="T21" fmla="*/ 13 h 99"/>
                <a:gd name="T22" fmla="*/ 23 w 24"/>
                <a:gd name="T23" fmla="*/ 20 h 99"/>
                <a:gd name="T24" fmla="*/ 23 w 24"/>
                <a:gd name="T25" fmla="*/ 33 h 99"/>
                <a:gd name="T26" fmla="*/ 19 w 24"/>
                <a:gd name="T27" fmla="*/ 44 h 99"/>
                <a:gd name="T28" fmla="*/ 17 w 24"/>
                <a:gd name="T29" fmla="*/ 49 h 99"/>
                <a:gd name="T30" fmla="*/ 14 w 24"/>
                <a:gd name="T31" fmla="*/ 60 h 99"/>
                <a:gd name="T32" fmla="*/ 12 w 24"/>
                <a:gd name="T33" fmla="*/ 71 h 99"/>
                <a:gd name="T34" fmla="*/ 10 w 24"/>
                <a:gd name="T35" fmla="*/ 81 h 99"/>
                <a:gd name="T36" fmla="*/ 9 w 24"/>
                <a:gd name="T37" fmla="*/ 90 h 99"/>
                <a:gd name="T38" fmla="*/ 3 w 24"/>
                <a:gd name="T39" fmla="*/ 98 h 99"/>
                <a:gd name="T40" fmla="*/ 1 w 24"/>
                <a:gd name="T41" fmla="*/ 91 h 99"/>
                <a:gd name="T42" fmla="*/ 3 w 24"/>
                <a:gd name="T43" fmla="*/ 74 h 99"/>
                <a:gd name="T44" fmla="*/ 7 w 24"/>
                <a:gd name="T45" fmla="*/ 54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" h="99">
                  <a:moveTo>
                    <a:pt x="7" y="54"/>
                  </a:moveTo>
                  <a:cubicBezTo>
                    <a:pt x="10" y="43"/>
                    <a:pt x="11" y="39"/>
                    <a:pt x="12" y="36"/>
                  </a:cubicBezTo>
                  <a:cubicBezTo>
                    <a:pt x="13" y="34"/>
                    <a:pt x="14" y="32"/>
                    <a:pt x="14" y="30"/>
                  </a:cubicBezTo>
                  <a:cubicBezTo>
                    <a:pt x="14" y="27"/>
                    <a:pt x="15" y="24"/>
                    <a:pt x="15" y="21"/>
                  </a:cubicBezTo>
                  <a:cubicBezTo>
                    <a:pt x="15" y="19"/>
                    <a:pt x="14" y="16"/>
                    <a:pt x="13" y="15"/>
                  </a:cubicBezTo>
                  <a:cubicBezTo>
                    <a:pt x="12" y="13"/>
                    <a:pt x="11" y="12"/>
                    <a:pt x="10" y="11"/>
                  </a:cubicBezTo>
                  <a:cubicBezTo>
                    <a:pt x="9" y="10"/>
                    <a:pt x="7" y="9"/>
                    <a:pt x="6" y="8"/>
                  </a:cubicBezTo>
                  <a:cubicBezTo>
                    <a:pt x="4" y="7"/>
                    <a:pt x="2" y="7"/>
                    <a:pt x="2" y="5"/>
                  </a:cubicBezTo>
                  <a:cubicBezTo>
                    <a:pt x="1" y="4"/>
                    <a:pt x="2" y="2"/>
                    <a:pt x="4" y="1"/>
                  </a:cubicBezTo>
                  <a:cubicBezTo>
                    <a:pt x="6" y="0"/>
                    <a:pt x="10" y="0"/>
                    <a:pt x="12" y="1"/>
                  </a:cubicBezTo>
                  <a:cubicBezTo>
                    <a:pt x="17" y="4"/>
                    <a:pt x="20" y="8"/>
                    <a:pt x="22" y="13"/>
                  </a:cubicBezTo>
                  <a:cubicBezTo>
                    <a:pt x="22" y="15"/>
                    <a:pt x="23" y="18"/>
                    <a:pt x="23" y="20"/>
                  </a:cubicBezTo>
                  <a:cubicBezTo>
                    <a:pt x="24" y="24"/>
                    <a:pt x="23" y="29"/>
                    <a:pt x="23" y="33"/>
                  </a:cubicBezTo>
                  <a:cubicBezTo>
                    <a:pt x="22" y="37"/>
                    <a:pt x="20" y="40"/>
                    <a:pt x="19" y="44"/>
                  </a:cubicBezTo>
                  <a:cubicBezTo>
                    <a:pt x="19" y="46"/>
                    <a:pt x="18" y="48"/>
                    <a:pt x="17" y="49"/>
                  </a:cubicBezTo>
                  <a:cubicBezTo>
                    <a:pt x="15" y="52"/>
                    <a:pt x="14" y="56"/>
                    <a:pt x="14" y="60"/>
                  </a:cubicBezTo>
                  <a:cubicBezTo>
                    <a:pt x="13" y="64"/>
                    <a:pt x="14" y="65"/>
                    <a:pt x="12" y="71"/>
                  </a:cubicBezTo>
                  <a:cubicBezTo>
                    <a:pt x="10" y="76"/>
                    <a:pt x="11" y="78"/>
                    <a:pt x="10" y="81"/>
                  </a:cubicBezTo>
                  <a:cubicBezTo>
                    <a:pt x="10" y="83"/>
                    <a:pt x="10" y="86"/>
                    <a:pt x="9" y="90"/>
                  </a:cubicBezTo>
                  <a:cubicBezTo>
                    <a:pt x="8" y="95"/>
                    <a:pt x="5" y="99"/>
                    <a:pt x="3" y="98"/>
                  </a:cubicBezTo>
                  <a:cubicBezTo>
                    <a:pt x="0" y="98"/>
                    <a:pt x="1" y="93"/>
                    <a:pt x="1" y="91"/>
                  </a:cubicBezTo>
                  <a:cubicBezTo>
                    <a:pt x="1" y="83"/>
                    <a:pt x="3" y="81"/>
                    <a:pt x="3" y="74"/>
                  </a:cubicBezTo>
                  <a:cubicBezTo>
                    <a:pt x="4" y="66"/>
                    <a:pt x="4" y="65"/>
                    <a:pt x="7" y="5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稻壳儿春秋广告/盗版必究        原创来源：http://chn.docer.com/works?userid=199329941#!/work_time"/>
            <p:cNvSpPr/>
            <p:nvPr/>
          </p:nvSpPr>
          <p:spPr bwMode="auto">
            <a:xfrm>
              <a:off x="2295" y="1936"/>
              <a:ext cx="343" cy="404"/>
            </a:xfrm>
            <a:custGeom>
              <a:avLst/>
              <a:gdLst>
                <a:gd name="T0" fmla="*/ 92 w 163"/>
                <a:gd name="T1" fmla="*/ 113 h 191"/>
                <a:gd name="T2" fmla="*/ 68 w 163"/>
                <a:gd name="T3" fmla="*/ 77 h 191"/>
                <a:gd name="T4" fmla="*/ 59 w 163"/>
                <a:gd name="T5" fmla="*/ 64 h 191"/>
                <a:gd name="T6" fmla="*/ 44 w 163"/>
                <a:gd name="T7" fmla="*/ 47 h 191"/>
                <a:gd name="T8" fmla="*/ 31 w 163"/>
                <a:gd name="T9" fmla="*/ 34 h 191"/>
                <a:gd name="T10" fmla="*/ 18 w 163"/>
                <a:gd name="T11" fmla="*/ 23 h 191"/>
                <a:gd name="T12" fmla="*/ 2 w 163"/>
                <a:gd name="T13" fmla="*/ 2 h 191"/>
                <a:gd name="T14" fmla="*/ 19 w 163"/>
                <a:gd name="T15" fmla="*/ 11 h 191"/>
                <a:gd name="T16" fmla="*/ 40 w 163"/>
                <a:gd name="T17" fmla="*/ 30 h 191"/>
                <a:gd name="T18" fmla="*/ 49 w 163"/>
                <a:gd name="T19" fmla="*/ 40 h 191"/>
                <a:gd name="T20" fmla="*/ 68 w 163"/>
                <a:gd name="T21" fmla="*/ 61 h 191"/>
                <a:gd name="T22" fmla="*/ 83 w 163"/>
                <a:gd name="T23" fmla="*/ 83 h 191"/>
                <a:gd name="T24" fmla="*/ 90 w 163"/>
                <a:gd name="T25" fmla="*/ 94 h 191"/>
                <a:gd name="T26" fmla="*/ 105 w 163"/>
                <a:gd name="T27" fmla="*/ 116 h 191"/>
                <a:gd name="T28" fmla="*/ 120 w 163"/>
                <a:gd name="T29" fmla="*/ 135 h 191"/>
                <a:gd name="T30" fmla="*/ 136 w 163"/>
                <a:gd name="T31" fmla="*/ 155 h 191"/>
                <a:gd name="T32" fmla="*/ 151 w 163"/>
                <a:gd name="T33" fmla="*/ 171 h 191"/>
                <a:gd name="T34" fmla="*/ 161 w 163"/>
                <a:gd name="T35" fmla="*/ 189 h 191"/>
                <a:gd name="T36" fmla="*/ 148 w 163"/>
                <a:gd name="T37" fmla="*/ 180 h 191"/>
                <a:gd name="T38" fmla="*/ 122 w 163"/>
                <a:gd name="T39" fmla="*/ 150 h 191"/>
                <a:gd name="T40" fmla="*/ 92 w 163"/>
                <a:gd name="T41" fmla="*/ 11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3" h="191">
                  <a:moveTo>
                    <a:pt x="92" y="113"/>
                  </a:moveTo>
                  <a:cubicBezTo>
                    <a:pt x="77" y="90"/>
                    <a:pt x="71" y="83"/>
                    <a:pt x="68" y="77"/>
                  </a:cubicBezTo>
                  <a:cubicBezTo>
                    <a:pt x="65" y="71"/>
                    <a:pt x="63" y="68"/>
                    <a:pt x="59" y="64"/>
                  </a:cubicBezTo>
                  <a:cubicBezTo>
                    <a:pt x="54" y="58"/>
                    <a:pt x="49" y="52"/>
                    <a:pt x="44" y="47"/>
                  </a:cubicBezTo>
                  <a:cubicBezTo>
                    <a:pt x="40" y="42"/>
                    <a:pt x="35" y="38"/>
                    <a:pt x="31" y="34"/>
                  </a:cubicBezTo>
                  <a:cubicBezTo>
                    <a:pt x="26" y="30"/>
                    <a:pt x="22" y="26"/>
                    <a:pt x="18" y="23"/>
                  </a:cubicBezTo>
                  <a:cubicBezTo>
                    <a:pt x="12" y="17"/>
                    <a:pt x="0" y="4"/>
                    <a:pt x="2" y="2"/>
                  </a:cubicBezTo>
                  <a:cubicBezTo>
                    <a:pt x="3" y="0"/>
                    <a:pt x="13" y="5"/>
                    <a:pt x="19" y="11"/>
                  </a:cubicBezTo>
                  <a:cubicBezTo>
                    <a:pt x="26" y="17"/>
                    <a:pt x="33" y="24"/>
                    <a:pt x="40" y="30"/>
                  </a:cubicBezTo>
                  <a:cubicBezTo>
                    <a:pt x="43" y="34"/>
                    <a:pt x="46" y="37"/>
                    <a:pt x="49" y="40"/>
                  </a:cubicBezTo>
                  <a:cubicBezTo>
                    <a:pt x="56" y="46"/>
                    <a:pt x="62" y="53"/>
                    <a:pt x="68" y="61"/>
                  </a:cubicBezTo>
                  <a:cubicBezTo>
                    <a:pt x="73" y="68"/>
                    <a:pt x="78" y="76"/>
                    <a:pt x="83" y="83"/>
                  </a:cubicBezTo>
                  <a:cubicBezTo>
                    <a:pt x="85" y="87"/>
                    <a:pt x="88" y="91"/>
                    <a:pt x="90" y="94"/>
                  </a:cubicBezTo>
                  <a:cubicBezTo>
                    <a:pt x="94" y="102"/>
                    <a:pt x="99" y="109"/>
                    <a:pt x="105" y="116"/>
                  </a:cubicBezTo>
                  <a:cubicBezTo>
                    <a:pt x="110" y="122"/>
                    <a:pt x="113" y="125"/>
                    <a:pt x="120" y="135"/>
                  </a:cubicBezTo>
                  <a:cubicBezTo>
                    <a:pt x="128" y="146"/>
                    <a:pt x="131" y="148"/>
                    <a:pt x="136" y="155"/>
                  </a:cubicBezTo>
                  <a:cubicBezTo>
                    <a:pt x="139" y="158"/>
                    <a:pt x="144" y="163"/>
                    <a:pt x="151" y="171"/>
                  </a:cubicBezTo>
                  <a:cubicBezTo>
                    <a:pt x="157" y="179"/>
                    <a:pt x="163" y="187"/>
                    <a:pt x="161" y="189"/>
                  </a:cubicBezTo>
                  <a:cubicBezTo>
                    <a:pt x="159" y="191"/>
                    <a:pt x="151" y="183"/>
                    <a:pt x="148" y="180"/>
                  </a:cubicBezTo>
                  <a:cubicBezTo>
                    <a:pt x="135" y="167"/>
                    <a:pt x="133" y="163"/>
                    <a:pt x="122" y="150"/>
                  </a:cubicBezTo>
                  <a:cubicBezTo>
                    <a:pt x="110" y="137"/>
                    <a:pt x="108" y="135"/>
                    <a:pt x="92" y="1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稻壳儿春秋广告/盗版必究        原创来源：http://chn.docer.com/works?userid=199329941#!/work_time"/>
            <p:cNvSpPr/>
            <p:nvPr/>
          </p:nvSpPr>
          <p:spPr bwMode="auto">
            <a:xfrm>
              <a:off x="1603" y="2483"/>
              <a:ext cx="745" cy="194"/>
            </a:xfrm>
            <a:custGeom>
              <a:avLst/>
              <a:gdLst>
                <a:gd name="T0" fmla="*/ 257 w 354"/>
                <a:gd name="T1" fmla="*/ 17 h 92"/>
                <a:gd name="T2" fmla="*/ 205 w 354"/>
                <a:gd name="T3" fmla="*/ 22 h 92"/>
                <a:gd name="T4" fmla="*/ 181 w 354"/>
                <a:gd name="T5" fmla="*/ 23 h 92"/>
                <a:gd name="T6" fmla="*/ 151 w 354"/>
                <a:gd name="T7" fmla="*/ 24 h 92"/>
                <a:gd name="T8" fmla="*/ 111 w 354"/>
                <a:gd name="T9" fmla="*/ 25 h 92"/>
                <a:gd name="T10" fmla="*/ 79 w 354"/>
                <a:gd name="T11" fmla="*/ 25 h 92"/>
                <a:gd name="T12" fmla="*/ 47 w 354"/>
                <a:gd name="T13" fmla="*/ 25 h 92"/>
                <a:gd name="T14" fmla="*/ 1 w 354"/>
                <a:gd name="T15" fmla="*/ 20 h 92"/>
                <a:gd name="T16" fmla="*/ 35 w 354"/>
                <a:gd name="T17" fmla="*/ 16 h 92"/>
                <a:gd name="T18" fmla="*/ 84 w 354"/>
                <a:gd name="T19" fmla="*/ 17 h 92"/>
                <a:gd name="T20" fmla="*/ 108 w 354"/>
                <a:gd name="T21" fmla="*/ 17 h 92"/>
                <a:gd name="T22" fmla="*/ 204 w 354"/>
                <a:gd name="T23" fmla="*/ 13 h 92"/>
                <a:gd name="T24" fmla="*/ 227 w 354"/>
                <a:gd name="T25" fmla="*/ 12 h 92"/>
                <a:gd name="T26" fmla="*/ 274 w 354"/>
                <a:gd name="T27" fmla="*/ 6 h 92"/>
                <a:gd name="T28" fmla="*/ 293 w 354"/>
                <a:gd name="T29" fmla="*/ 3 h 92"/>
                <a:gd name="T30" fmla="*/ 318 w 354"/>
                <a:gd name="T31" fmla="*/ 0 h 92"/>
                <a:gd name="T32" fmla="*/ 336 w 354"/>
                <a:gd name="T33" fmla="*/ 1 h 92"/>
                <a:gd name="T34" fmla="*/ 354 w 354"/>
                <a:gd name="T35" fmla="*/ 2 h 92"/>
                <a:gd name="T36" fmla="*/ 337 w 354"/>
                <a:gd name="T37" fmla="*/ 7 h 92"/>
                <a:gd name="T38" fmla="*/ 327 w 354"/>
                <a:gd name="T39" fmla="*/ 10 h 92"/>
                <a:gd name="T40" fmla="*/ 323 w 354"/>
                <a:gd name="T41" fmla="*/ 12 h 92"/>
                <a:gd name="T42" fmla="*/ 322 w 354"/>
                <a:gd name="T43" fmla="*/ 12 h 92"/>
                <a:gd name="T44" fmla="*/ 322 w 354"/>
                <a:gd name="T45" fmla="*/ 12 h 92"/>
                <a:gd name="T46" fmla="*/ 321 w 354"/>
                <a:gd name="T47" fmla="*/ 12 h 92"/>
                <a:gd name="T48" fmla="*/ 321 w 354"/>
                <a:gd name="T49" fmla="*/ 14 h 92"/>
                <a:gd name="T50" fmla="*/ 321 w 354"/>
                <a:gd name="T51" fmla="*/ 17 h 92"/>
                <a:gd name="T52" fmla="*/ 322 w 354"/>
                <a:gd name="T53" fmla="*/ 56 h 92"/>
                <a:gd name="T54" fmla="*/ 318 w 354"/>
                <a:gd name="T55" fmla="*/ 92 h 92"/>
                <a:gd name="T56" fmla="*/ 314 w 354"/>
                <a:gd name="T57" fmla="*/ 66 h 92"/>
                <a:gd name="T58" fmla="*/ 313 w 354"/>
                <a:gd name="T59" fmla="*/ 35 h 92"/>
                <a:gd name="T60" fmla="*/ 313 w 354"/>
                <a:gd name="T61" fmla="*/ 7 h 92"/>
                <a:gd name="T62" fmla="*/ 323 w 354"/>
                <a:gd name="T63" fmla="*/ 4 h 92"/>
                <a:gd name="T64" fmla="*/ 331 w 354"/>
                <a:gd name="T65" fmla="*/ 1 h 92"/>
                <a:gd name="T66" fmla="*/ 335 w 354"/>
                <a:gd name="T67" fmla="*/ 0 h 92"/>
                <a:gd name="T68" fmla="*/ 336 w 354"/>
                <a:gd name="T69" fmla="*/ 8 h 92"/>
                <a:gd name="T70" fmla="*/ 303 w 354"/>
                <a:gd name="T71" fmla="*/ 10 h 92"/>
                <a:gd name="T72" fmla="*/ 257 w 354"/>
                <a:gd name="T73" fmla="*/ 1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4" h="92">
                  <a:moveTo>
                    <a:pt x="257" y="17"/>
                  </a:moveTo>
                  <a:cubicBezTo>
                    <a:pt x="233" y="20"/>
                    <a:pt x="217" y="21"/>
                    <a:pt x="205" y="22"/>
                  </a:cubicBezTo>
                  <a:cubicBezTo>
                    <a:pt x="194" y="23"/>
                    <a:pt x="187" y="23"/>
                    <a:pt x="181" y="23"/>
                  </a:cubicBezTo>
                  <a:cubicBezTo>
                    <a:pt x="169" y="23"/>
                    <a:pt x="162" y="24"/>
                    <a:pt x="151" y="24"/>
                  </a:cubicBezTo>
                  <a:cubicBezTo>
                    <a:pt x="138" y="25"/>
                    <a:pt x="124" y="25"/>
                    <a:pt x="111" y="25"/>
                  </a:cubicBezTo>
                  <a:cubicBezTo>
                    <a:pt x="100" y="25"/>
                    <a:pt x="88" y="25"/>
                    <a:pt x="79" y="25"/>
                  </a:cubicBezTo>
                  <a:cubicBezTo>
                    <a:pt x="67" y="26"/>
                    <a:pt x="57" y="26"/>
                    <a:pt x="47" y="25"/>
                  </a:cubicBezTo>
                  <a:cubicBezTo>
                    <a:pt x="32" y="25"/>
                    <a:pt x="0" y="22"/>
                    <a:pt x="1" y="20"/>
                  </a:cubicBezTo>
                  <a:cubicBezTo>
                    <a:pt x="1" y="17"/>
                    <a:pt x="20" y="15"/>
                    <a:pt x="35" y="16"/>
                  </a:cubicBezTo>
                  <a:cubicBezTo>
                    <a:pt x="51" y="16"/>
                    <a:pt x="68" y="17"/>
                    <a:pt x="84" y="17"/>
                  </a:cubicBezTo>
                  <a:cubicBezTo>
                    <a:pt x="92" y="17"/>
                    <a:pt x="101" y="17"/>
                    <a:pt x="108" y="17"/>
                  </a:cubicBezTo>
                  <a:cubicBezTo>
                    <a:pt x="140" y="15"/>
                    <a:pt x="173" y="15"/>
                    <a:pt x="204" y="13"/>
                  </a:cubicBezTo>
                  <a:cubicBezTo>
                    <a:pt x="212" y="12"/>
                    <a:pt x="220" y="12"/>
                    <a:pt x="227" y="12"/>
                  </a:cubicBezTo>
                  <a:cubicBezTo>
                    <a:pt x="242" y="11"/>
                    <a:pt x="258" y="9"/>
                    <a:pt x="274" y="6"/>
                  </a:cubicBezTo>
                  <a:cubicBezTo>
                    <a:pt x="281" y="5"/>
                    <a:pt x="286" y="4"/>
                    <a:pt x="293" y="3"/>
                  </a:cubicBezTo>
                  <a:cubicBezTo>
                    <a:pt x="299" y="2"/>
                    <a:pt x="307" y="1"/>
                    <a:pt x="318" y="0"/>
                  </a:cubicBezTo>
                  <a:cubicBezTo>
                    <a:pt x="326" y="0"/>
                    <a:pt x="331" y="1"/>
                    <a:pt x="336" y="1"/>
                  </a:cubicBezTo>
                  <a:cubicBezTo>
                    <a:pt x="354" y="2"/>
                    <a:pt x="354" y="2"/>
                    <a:pt x="354" y="2"/>
                  </a:cubicBezTo>
                  <a:cubicBezTo>
                    <a:pt x="337" y="7"/>
                    <a:pt x="337" y="7"/>
                    <a:pt x="337" y="7"/>
                  </a:cubicBezTo>
                  <a:cubicBezTo>
                    <a:pt x="333" y="8"/>
                    <a:pt x="330" y="9"/>
                    <a:pt x="327" y="10"/>
                  </a:cubicBezTo>
                  <a:cubicBezTo>
                    <a:pt x="326" y="11"/>
                    <a:pt x="324" y="11"/>
                    <a:pt x="323" y="12"/>
                  </a:cubicBezTo>
                  <a:cubicBezTo>
                    <a:pt x="322" y="12"/>
                    <a:pt x="322" y="12"/>
                    <a:pt x="322" y="12"/>
                  </a:cubicBezTo>
                  <a:cubicBezTo>
                    <a:pt x="322" y="12"/>
                    <a:pt x="322" y="12"/>
                    <a:pt x="322" y="12"/>
                  </a:cubicBezTo>
                  <a:cubicBezTo>
                    <a:pt x="321" y="12"/>
                    <a:pt x="321" y="12"/>
                    <a:pt x="321" y="12"/>
                  </a:cubicBezTo>
                  <a:cubicBezTo>
                    <a:pt x="321" y="13"/>
                    <a:pt x="321" y="13"/>
                    <a:pt x="321" y="14"/>
                  </a:cubicBezTo>
                  <a:cubicBezTo>
                    <a:pt x="321" y="15"/>
                    <a:pt x="321" y="16"/>
                    <a:pt x="321" y="17"/>
                  </a:cubicBezTo>
                  <a:cubicBezTo>
                    <a:pt x="321" y="25"/>
                    <a:pt x="322" y="37"/>
                    <a:pt x="322" y="56"/>
                  </a:cubicBezTo>
                  <a:cubicBezTo>
                    <a:pt x="322" y="75"/>
                    <a:pt x="320" y="92"/>
                    <a:pt x="318" y="92"/>
                  </a:cubicBezTo>
                  <a:cubicBezTo>
                    <a:pt x="315" y="92"/>
                    <a:pt x="314" y="73"/>
                    <a:pt x="314" y="66"/>
                  </a:cubicBezTo>
                  <a:cubicBezTo>
                    <a:pt x="313" y="53"/>
                    <a:pt x="313" y="44"/>
                    <a:pt x="313" y="35"/>
                  </a:cubicBezTo>
                  <a:cubicBezTo>
                    <a:pt x="313" y="26"/>
                    <a:pt x="313" y="18"/>
                    <a:pt x="313" y="7"/>
                  </a:cubicBezTo>
                  <a:cubicBezTo>
                    <a:pt x="316" y="6"/>
                    <a:pt x="319" y="5"/>
                    <a:pt x="323" y="4"/>
                  </a:cubicBezTo>
                  <a:cubicBezTo>
                    <a:pt x="325" y="3"/>
                    <a:pt x="328" y="2"/>
                    <a:pt x="331" y="1"/>
                  </a:cubicBezTo>
                  <a:cubicBezTo>
                    <a:pt x="332" y="0"/>
                    <a:pt x="334" y="0"/>
                    <a:pt x="335" y="0"/>
                  </a:cubicBezTo>
                  <a:cubicBezTo>
                    <a:pt x="335" y="5"/>
                    <a:pt x="335" y="6"/>
                    <a:pt x="336" y="8"/>
                  </a:cubicBezTo>
                  <a:cubicBezTo>
                    <a:pt x="322" y="8"/>
                    <a:pt x="314" y="9"/>
                    <a:pt x="303" y="10"/>
                  </a:cubicBezTo>
                  <a:cubicBezTo>
                    <a:pt x="293" y="12"/>
                    <a:pt x="280" y="14"/>
                    <a:pt x="257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稻壳儿春秋广告/盗版必究        原创来源：http://chn.docer.com/works?userid=199329941#!/work_time"/>
            <p:cNvSpPr/>
            <p:nvPr/>
          </p:nvSpPr>
          <p:spPr bwMode="auto">
            <a:xfrm>
              <a:off x="2289" y="2344"/>
              <a:ext cx="324" cy="348"/>
            </a:xfrm>
            <a:custGeom>
              <a:avLst/>
              <a:gdLst>
                <a:gd name="T0" fmla="*/ 63 w 154"/>
                <a:gd name="T1" fmla="*/ 95 h 165"/>
                <a:gd name="T2" fmla="*/ 91 w 154"/>
                <a:gd name="T3" fmla="*/ 68 h 165"/>
                <a:gd name="T4" fmla="*/ 101 w 154"/>
                <a:gd name="T5" fmla="*/ 58 h 165"/>
                <a:gd name="T6" fmla="*/ 114 w 154"/>
                <a:gd name="T7" fmla="*/ 42 h 165"/>
                <a:gd name="T8" fmla="*/ 124 w 154"/>
                <a:gd name="T9" fmla="*/ 30 h 165"/>
                <a:gd name="T10" fmla="*/ 134 w 154"/>
                <a:gd name="T11" fmla="*/ 17 h 165"/>
                <a:gd name="T12" fmla="*/ 152 w 154"/>
                <a:gd name="T13" fmla="*/ 1 h 165"/>
                <a:gd name="T14" fmla="*/ 145 w 154"/>
                <a:gd name="T15" fmla="*/ 18 h 165"/>
                <a:gd name="T16" fmla="*/ 129 w 154"/>
                <a:gd name="T17" fmla="*/ 37 h 165"/>
                <a:gd name="T18" fmla="*/ 121 w 154"/>
                <a:gd name="T19" fmla="*/ 47 h 165"/>
                <a:gd name="T20" fmla="*/ 88 w 154"/>
                <a:gd name="T21" fmla="*/ 83 h 165"/>
                <a:gd name="T22" fmla="*/ 80 w 154"/>
                <a:gd name="T23" fmla="*/ 91 h 165"/>
                <a:gd name="T24" fmla="*/ 62 w 154"/>
                <a:gd name="T25" fmla="*/ 107 h 165"/>
                <a:gd name="T26" fmla="*/ 46 w 154"/>
                <a:gd name="T27" fmla="*/ 123 h 165"/>
                <a:gd name="T28" fmla="*/ 30 w 154"/>
                <a:gd name="T29" fmla="*/ 138 h 165"/>
                <a:gd name="T30" fmla="*/ 17 w 154"/>
                <a:gd name="T31" fmla="*/ 152 h 165"/>
                <a:gd name="T32" fmla="*/ 2 w 154"/>
                <a:gd name="T33" fmla="*/ 164 h 165"/>
                <a:gd name="T34" fmla="*/ 8 w 154"/>
                <a:gd name="T35" fmla="*/ 151 h 165"/>
                <a:gd name="T36" fmla="*/ 20 w 154"/>
                <a:gd name="T37" fmla="*/ 137 h 165"/>
                <a:gd name="T38" fmla="*/ 33 w 154"/>
                <a:gd name="T39" fmla="*/ 124 h 165"/>
                <a:gd name="T40" fmla="*/ 63 w 154"/>
                <a:gd name="T41" fmla="*/ 9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4" h="165">
                  <a:moveTo>
                    <a:pt x="63" y="95"/>
                  </a:moveTo>
                  <a:cubicBezTo>
                    <a:pt x="81" y="78"/>
                    <a:pt x="86" y="72"/>
                    <a:pt x="91" y="68"/>
                  </a:cubicBezTo>
                  <a:cubicBezTo>
                    <a:pt x="95" y="64"/>
                    <a:pt x="97" y="62"/>
                    <a:pt x="101" y="58"/>
                  </a:cubicBezTo>
                  <a:cubicBezTo>
                    <a:pt x="105" y="53"/>
                    <a:pt x="110" y="47"/>
                    <a:pt x="114" y="42"/>
                  </a:cubicBezTo>
                  <a:cubicBezTo>
                    <a:pt x="118" y="38"/>
                    <a:pt x="121" y="34"/>
                    <a:pt x="124" y="30"/>
                  </a:cubicBezTo>
                  <a:cubicBezTo>
                    <a:pt x="127" y="25"/>
                    <a:pt x="130" y="21"/>
                    <a:pt x="134" y="17"/>
                  </a:cubicBezTo>
                  <a:cubicBezTo>
                    <a:pt x="139" y="11"/>
                    <a:pt x="149" y="0"/>
                    <a:pt x="152" y="1"/>
                  </a:cubicBezTo>
                  <a:cubicBezTo>
                    <a:pt x="154" y="3"/>
                    <a:pt x="150" y="12"/>
                    <a:pt x="145" y="18"/>
                  </a:cubicBezTo>
                  <a:cubicBezTo>
                    <a:pt x="140" y="24"/>
                    <a:pt x="134" y="31"/>
                    <a:pt x="129" y="37"/>
                  </a:cubicBezTo>
                  <a:cubicBezTo>
                    <a:pt x="126" y="40"/>
                    <a:pt x="123" y="44"/>
                    <a:pt x="121" y="47"/>
                  </a:cubicBezTo>
                  <a:cubicBezTo>
                    <a:pt x="112" y="60"/>
                    <a:pt x="100" y="72"/>
                    <a:pt x="88" y="83"/>
                  </a:cubicBezTo>
                  <a:cubicBezTo>
                    <a:pt x="86" y="86"/>
                    <a:pt x="82" y="89"/>
                    <a:pt x="80" y="91"/>
                  </a:cubicBezTo>
                  <a:cubicBezTo>
                    <a:pt x="74" y="95"/>
                    <a:pt x="67" y="101"/>
                    <a:pt x="62" y="107"/>
                  </a:cubicBezTo>
                  <a:cubicBezTo>
                    <a:pt x="57" y="112"/>
                    <a:pt x="55" y="115"/>
                    <a:pt x="46" y="123"/>
                  </a:cubicBezTo>
                  <a:cubicBezTo>
                    <a:pt x="37" y="130"/>
                    <a:pt x="35" y="133"/>
                    <a:pt x="30" y="138"/>
                  </a:cubicBezTo>
                  <a:cubicBezTo>
                    <a:pt x="27" y="141"/>
                    <a:pt x="23" y="146"/>
                    <a:pt x="17" y="152"/>
                  </a:cubicBezTo>
                  <a:cubicBezTo>
                    <a:pt x="10" y="159"/>
                    <a:pt x="4" y="165"/>
                    <a:pt x="2" y="164"/>
                  </a:cubicBezTo>
                  <a:cubicBezTo>
                    <a:pt x="0" y="162"/>
                    <a:pt x="5" y="154"/>
                    <a:pt x="8" y="151"/>
                  </a:cubicBezTo>
                  <a:cubicBezTo>
                    <a:pt x="12" y="144"/>
                    <a:pt x="16" y="140"/>
                    <a:pt x="20" y="137"/>
                  </a:cubicBezTo>
                  <a:cubicBezTo>
                    <a:pt x="24" y="133"/>
                    <a:pt x="27" y="130"/>
                    <a:pt x="33" y="124"/>
                  </a:cubicBezTo>
                  <a:cubicBezTo>
                    <a:pt x="44" y="113"/>
                    <a:pt x="45" y="111"/>
                    <a:pt x="63" y="9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1" name="稻壳儿春秋广告/盗版必究        原创来源：http://chn.docer.com/works?userid=199329941#!/work_time"/>
          <p:cNvSpPr txBox="1"/>
          <p:nvPr/>
        </p:nvSpPr>
        <p:spPr>
          <a:xfrm flipH="1">
            <a:off x="1413624" y="4645599"/>
            <a:ext cx="7255269" cy="30899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2561289" y="1952090"/>
            <a:ext cx="1660288" cy="1543484"/>
            <a:chOff x="2351" y="1690"/>
            <a:chExt cx="796" cy="7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51" y="2154"/>
              <a:ext cx="149" cy="76"/>
            </a:xfrm>
            <a:custGeom>
              <a:avLst/>
              <a:gdLst>
                <a:gd name="T0" fmla="*/ 66 w 71"/>
                <a:gd name="T1" fmla="*/ 7 h 36"/>
                <a:gd name="T2" fmla="*/ 42 w 71"/>
                <a:gd name="T3" fmla="*/ 0 h 36"/>
                <a:gd name="T4" fmla="*/ 35 w 71"/>
                <a:gd name="T5" fmla="*/ 0 h 36"/>
                <a:gd name="T6" fmla="*/ 34 w 71"/>
                <a:gd name="T7" fmla="*/ 1 h 36"/>
                <a:gd name="T8" fmla="*/ 29 w 71"/>
                <a:gd name="T9" fmla="*/ 1 h 36"/>
                <a:gd name="T10" fmla="*/ 20 w 71"/>
                <a:gd name="T11" fmla="*/ 1 h 36"/>
                <a:gd name="T12" fmla="*/ 4 w 71"/>
                <a:gd name="T13" fmla="*/ 14 h 36"/>
                <a:gd name="T14" fmla="*/ 2 w 71"/>
                <a:gd name="T15" fmla="*/ 25 h 36"/>
                <a:gd name="T16" fmla="*/ 10 w 71"/>
                <a:gd name="T17" fmla="*/ 28 h 36"/>
                <a:gd name="T18" fmla="*/ 27 w 71"/>
                <a:gd name="T19" fmla="*/ 17 h 36"/>
                <a:gd name="T20" fmla="*/ 38 w 71"/>
                <a:gd name="T21" fmla="*/ 32 h 36"/>
                <a:gd name="T22" fmla="*/ 48 w 71"/>
                <a:gd name="T23" fmla="*/ 33 h 36"/>
                <a:gd name="T24" fmla="*/ 49 w 71"/>
                <a:gd name="T25" fmla="*/ 29 h 36"/>
                <a:gd name="T26" fmla="*/ 49 w 71"/>
                <a:gd name="T27" fmla="*/ 19 h 36"/>
                <a:gd name="T28" fmla="*/ 61 w 71"/>
                <a:gd name="T29" fmla="*/ 20 h 36"/>
                <a:gd name="T30" fmla="*/ 71 w 71"/>
                <a:gd name="T31" fmla="*/ 15 h 36"/>
                <a:gd name="T32" fmla="*/ 66 w 71"/>
                <a:gd name="T33" fmla="*/ 7 h 36"/>
                <a:gd name="T34" fmla="*/ 19 w 71"/>
                <a:gd name="T35" fmla="*/ 21 h 36"/>
                <a:gd name="T36" fmla="*/ 10 w 71"/>
                <a:gd name="T37" fmla="*/ 24 h 36"/>
                <a:gd name="T38" fmla="*/ 8 w 71"/>
                <a:gd name="T39" fmla="*/ 24 h 36"/>
                <a:gd name="T40" fmla="*/ 6 w 71"/>
                <a:gd name="T41" fmla="*/ 20 h 36"/>
                <a:gd name="T42" fmla="*/ 14 w 71"/>
                <a:gd name="T43" fmla="*/ 10 h 36"/>
                <a:gd name="T44" fmla="*/ 22 w 71"/>
                <a:gd name="T45" fmla="*/ 4 h 36"/>
                <a:gd name="T46" fmla="*/ 24 w 71"/>
                <a:gd name="T47" fmla="*/ 13 h 36"/>
                <a:gd name="T48" fmla="*/ 19 w 71"/>
                <a:gd name="T49" fmla="*/ 21 h 36"/>
                <a:gd name="T50" fmla="*/ 45 w 71"/>
                <a:gd name="T51" fmla="*/ 30 h 36"/>
                <a:gd name="T52" fmla="*/ 44 w 71"/>
                <a:gd name="T53" fmla="*/ 31 h 36"/>
                <a:gd name="T54" fmla="*/ 42 w 71"/>
                <a:gd name="T55" fmla="*/ 30 h 36"/>
                <a:gd name="T56" fmla="*/ 32 w 71"/>
                <a:gd name="T57" fmla="*/ 19 h 36"/>
                <a:gd name="T58" fmla="*/ 29 w 71"/>
                <a:gd name="T59" fmla="*/ 7 h 36"/>
                <a:gd name="T60" fmla="*/ 32 w 71"/>
                <a:gd name="T61" fmla="*/ 10 h 36"/>
                <a:gd name="T62" fmla="*/ 41 w 71"/>
                <a:gd name="T63" fmla="*/ 17 h 36"/>
                <a:gd name="T64" fmla="*/ 45 w 71"/>
                <a:gd name="T65" fmla="*/ 30 h 36"/>
                <a:gd name="T66" fmla="*/ 64 w 71"/>
                <a:gd name="T67" fmla="*/ 16 h 36"/>
                <a:gd name="T68" fmla="*/ 49 w 71"/>
                <a:gd name="T69" fmla="*/ 15 h 36"/>
                <a:gd name="T70" fmla="*/ 38 w 71"/>
                <a:gd name="T71" fmla="*/ 6 h 36"/>
                <a:gd name="T72" fmla="*/ 38 w 71"/>
                <a:gd name="T73" fmla="*/ 4 h 36"/>
                <a:gd name="T74" fmla="*/ 39 w 71"/>
                <a:gd name="T75" fmla="*/ 3 h 36"/>
                <a:gd name="T76" fmla="*/ 43 w 71"/>
                <a:gd name="T77" fmla="*/ 4 h 36"/>
                <a:gd name="T78" fmla="*/ 62 w 71"/>
                <a:gd name="T79" fmla="*/ 9 h 36"/>
                <a:gd name="T80" fmla="*/ 65 w 71"/>
                <a:gd name="T81" fmla="*/ 12 h 36"/>
                <a:gd name="T82" fmla="*/ 64 w 71"/>
                <a:gd name="T8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" h="36">
                  <a:moveTo>
                    <a:pt x="66" y="7"/>
                  </a:moveTo>
                  <a:cubicBezTo>
                    <a:pt x="58" y="2"/>
                    <a:pt x="50" y="1"/>
                    <a:pt x="42" y="0"/>
                  </a:cubicBezTo>
                  <a:cubicBezTo>
                    <a:pt x="40" y="0"/>
                    <a:pt x="37" y="0"/>
                    <a:pt x="35" y="0"/>
                  </a:cubicBezTo>
                  <a:cubicBezTo>
                    <a:pt x="35" y="1"/>
                    <a:pt x="35" y="1"/>
                    <a:pt x="34" y="1"/>
                  </a:cubicBezTo>
                  <a:cubicBezTo>
                    <a:pt x="33" y="0"/>
                    <a:pt x="30" y="1"/>
                    <a:pt x="29" y="1"/>
                  </a:cubicBezTo>
                  <a:cubicBezTo>
                    <a:pt x="26" y="0"/>
                    <a:pt x="23" y="0"/>
                    <a:pt x="20" y="1"/>
                  </a:cubicBezTo>
                  <a:cubicBezTo>
                    <a:pt x="14" y="4"/>
                    <a:pt x="8" y="8"/>
                    <a:pt x="4" y="14"/>
                  </a:cubicBezTo>
                  <a:cubicBezTo>
                    <a:pt x="2" y="17"/>
                    <a:pt x="0" y="22"/>
                    <a:pt x="2" y="25"/>
                  </a:cubicBezTo>
                  <a:cubicBezTo>
                    <a:pt x="4" y="28"/>
                    <a:pt x="7" y="28"/>
                    <a:pt x="10" y="28"/>
                  </a:cubicBezTo>
                  <a:cubicBezTo>
                    <a:pt x="17" y="27"/>
                    <a:pt x="23" y="23"/>
                    <a:pt x="27" y="17"/>
                  </a:cubicBezTo>
                  <a:cubicBezTo>
                    <a:pt x="30" y="23"/>
                    <a:pt x="34" y="28"/>
                    <a:pt x="38" y="32"/>
                  </a:cubicBezTo>
                  <a:cubicBezTo>
                    <a:pt x="41" y="34"/>
                    <a:pt x="46" y="36"/>
                    <a:pt x="48" y="33"/>
                  </a:cubicBezTo>
                  <a:cubicBezTo>
                    <a:pt x="49" y="32"/>
                    <a:pt x="49" y="31"/>
                    <a:pt x="49" y="29"/>
                  </a:cubicBezTo>
                  <a:cubicBezTo>
                    <a:pt x="49" y="26"/>
                    <a:pt x="49" y="22"/>
                    <a:pt x="49" y="19"/>
                  </a:cubicBezTo>
                  <a:cubicBezTo>
                    <a:pt x="53" y="20"/>
                    <a:pt x="57" y="20"/>
                    <a:pt x="61" y="20"/>
                  </a:cubicBezTo>
                  <a:cubicBezTo>
                    <a:pt x="65" y="20"/>
                    <a:pt x="70" y="19"/>
                    <a:pt x="71" y="15"/>
                  </a:cubicBezTo>
                  <a:cubicBezTo>
                    <a:pt x="71" y="11"/>
                    <a:pt x="69" y="8"/>
                    <a:pt x="66" y="7"/>
                  </a:cubicBezTo>
                  <a:close/>
                  <a:moveTo>
                    <a:pt x="19" y="21"/>
                  </a:moveTo>
                  <a:cubicBezTo>
                    <a:pt x="16" y="23"/>
                    <a:pt x="13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6" y="23"/>
                    <a:pt x="6" y="21"/>
                    <a:pt x="6" y="20"/>
                  </a:cubicBezTo>
                  <a:cubicBezTo>
                    <a:pt x="7" y="16"/>
                    <a:pt x="11" y="13"/>
                    <a:pt x="14" y="10"/>
                  </a:cubicBezTo>
                  <a:cubicBezTo>
                    <a:pt x="17" y="8"/>
                    <a:pt x="19" y="4"/>
                    <a:pt x="22" y="4"/>
                  </a:cubicBezTo>
                  <a:cubicBezTo>
                    <a:pt x="22" y="7"/>
                    <a:pt x="23" y="10"/>
                    <a:pt x="24" y="13"/>
                  </a:cubicBezTo>
                  <a:cubicBezTo>
                    <a:pt x="24" y="16"/>
                    <a:pt x="22" y="19"/>
                    <a:pt x="19" y="21"/>
                  </a:cubicBezTo>
                  <a:close/>
                  <a:moveTo>
                    <a:pt x="45" y="30"/>
                  </a:moveTo>
                  <a:cubicBezTo>
                    <a:pt x="45" y="30"/>
                    <a:pt x="45" y="31"/>
                    <a:pt x="44" y="31"/>
                  </a:cubicBezTo>
                  <a:cubicBezTo>
                    <a:pt x="44" y="31"/>
                    <a:pt x="43" y="31"/>
                    <a:pt x="42" y="30"/>
                  </a:cubicBezTo>
                  <a:cubicBezTo>
                    <a:pt x="38" y="27"/>
                    <a:pt x="35" y="23"/>
                    <a:pt x="32" y="19"/>
                  </a:cubicBezTo>
                  <a:cubicBezTo>
                    <a:pt x="31" y="17"/>
                    <a:pt x="26" y="10"/>
                    <a:pt x="29" y="7"/>
                  </a:cubicBezTo>
                  <a:cubicBezTo>
                    <a:pt x="30" y="6"/>
                    <a:pt x="31" y="9"/>
                    <a:pt x="32" y="10"/>
                  </a:cubicBezTo>
                  <a:cubicBezTo>
                    <a:pt x="34" y="13"/>
                    <a:pt x="39" y="14"/>
                    <a:pt x="41" y="17"/>
                  </a:cubicBezTo>
                  <a:cubicBezTo>
                    <a:pt x="45" y="20"/>
                    <a:pt x="46" y="25"/>
                    <a:pt x="45" y="30"/>
                  </a:cubicBezTo>
                  <a:close/>
                  <a:moveTo>
                    <a:pt x="64" y="16"/>
                  </a:moveTo>
                  <a:cubicBezTo>
                    <a:pt x="59" y="16"/>
                    <a:pt x="54" y="17"/>
                    <a:pt x="49" y="15"/>
                  </a:cubicBezTo>
                  <a:cubicBezTo>
                    <a:pt x="44" y="14"/>
                    <a:pt x="40" y="11"/>
                    <a:pt x="38" y="6"/>
                  </a:cubicBezTo>
                  <a:cubicBezTo>
                    <a:pt x="38" y="5"/>
                    <a:pt x="37" y="5"/>
                    <a:pt x="38" y="4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9" y="5"/>
                    <a:pt x="56" y="6"/>
                    <a:pt x="62" y="9"/>
                  </a:cubicBezTo>
                  <a:cubicBezTo>
                    <a:pt x="63" y="10"/>
                    <a:pt x="65" y="10"/>
                    <a:pt x="65" y="12"/>
                  </a:cubicBezTo>
                  <a:cubicBezTo>
                    <a:pt x="66" y="13"/>
                    <a:pt x="65" y="15"/>
                    <a:pt x="6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91" y="2122"/>
              <a:ext cx="38" cy="26"/>
            </a:xfrm>
            <a:custGeom>
              <a:avLst/>
              <a:gdLst>
                <a:gd name="T0" fmla="*/ 12 w 18"/>
                <a:gd name="T1" fmla="*/ 11 h 12"/>
                <a:gd name="T2" fmla="*/ 18 w 18"/>
                <a:gd name="T3" fmla="*/ 5 h 12"/>
                <a:gd name="T4" fmla="*/ 11 w 18"/>
                <a:gd name="T5" fmla="*/ 1 h 12"/>
                <a:gd name="T6" fmla="*/ 3 w 18"/>
                <a:gd name="T7" fmla="*/ 3 h 12"/>
                <a:gd name="T8" fmla="*/ 2 w 18"/>
                <a:gd name="T9" fmla="*/ 10 h 12"/>
                <a:gd name="T10" fmla="*/ 12 w 18"/>
                <a:gd name="T11" fmla="*/ 11 h 12"/>
                <a:gd name="T12" fmla="*/ 8 w 18"/>
                <a:gd name="T13" fmla="*/ 9 h 12"/>
                <a:gd name="T14" fmla="*/ 5 w 18"/>
                <a:gd name="T15" fmla="*/ 6 h 12"/>
                <a:gd name="T16" fmla="*/ 12 w 18"/>
                <a:gd name="T17" fmla="*/ 4 h 12"/>
                <a:gd name="T18" fmla="*/ 13 w 18"/>
                <a:gd name="T19" fmla="*/ 9 h 12"/>
                <a:gd name="T20" fmla="*/ 12 w 18"/>
                <a:gd name="T21" fmla="*/ 9 h 12"/>
                <a:gd name="T22" fmla="*/ 8 w 18"/>
                <a:gd name="T23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2">
                  <a:moveTo>
                    <a:pt x="12" y="11"/>
                  </a:moveTo>
                  <a:cubicBezTo>
                    <a:pt x="15" y="11"/>
                    <a:pt x="18" y="9"/>
                    <a:pt x="18" y="5"/>
                  </a:cubicBezTo>
                  <a:cubicBezTo>
                    <a:pt x="17" y="2"/>
                    <a:pt x="14" y="0"/>
                    <a:pt x="11" y="1"/>
                  </a:cubicBezTo>
                  <a:cubicBezTo>
                    <a:pt x="8" y="1"/>
                    <a:pt x="5" y="1"/>
                    <a:pt x="3" y="3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1"/>
                    <a:pt x="8" y="12"/>
                    <a:pt x="12" y="11"/>
                  </a:cubicBezTo>
                  <a:close/>
                  <a:moveTo>
                    <a:pt x="8" y="9"/>
                  </a:moveTo>
                  <a:cubicBezTo>
                    <a:pt x="6" y="8"/>
                    <a:pt x="4" y="7"/>
                    <a:pt x="5" y="6"/>
                  </a:cubicBezTo>
                  <a:cubicBezTo>
                    <a:pt x="5" y="4"/>
                    <a:pt x="10" y="3"/>
                    <a:pt x="12" y="4"/>
                  </a:cubicBezTo>
                  <a:cubicBezTo>
                    <a:pt x="13" y="5"/>
                    <a:pt x="14" y="7"/>
                    <a:pt x="13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1" y="10"/>
                    <a:pt x="10" y="10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9" name="稻壳儿春秋广告/盗版必究        原创来源：http://chn.docer.com/works?userid=199329941#!/work_time"/>
            <p:cNvSpPr/>
            <p:nvPr/>
          </p:nvSpPr>
          <p:spPr bwMode="auto">
            <a:xfrm>
              <a:off x="3074" y="1985"/>
              <a:ext cx="31" cy="28"/>
            </a:xfrm>
            <a:custGeom>
              <a:avLst/>
              <a:gdLst>
                <a:gd name="T0" fmla="*/ 1 w 15"/>
                <a:gd name="T1" fmla="*/ 1 h 13"/>
                <a:gd name="T2" fmla="*/ 0 w 15"/>
                <a:gd name="T3" fmla="*/ 3 h 13"/>
                <a:gd name="T4" fmla="*/ 5 w 15"/>
                <a:gd name="T5" fmla="*/ 11 h 13"/>
                <a:gd name="T6" fmla="*/ 13 w 15"/>
                <a:gd name="T7" fmla="*/ 10 h 13"/>
                <a:gd name="T8" fmla="*/ 11 w 15"/>
                <a:gd name="T9" fmla="*/ 2 h 13"/>
                <a:gd name="T10" fmla="*/ 3 w 15"/>
                <a:gd name="T11" fmla="*/ 0 h 13"/>
                <a:gd name="T12" fmla="*/ 1 w 1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1" y="1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6"/>
                    <a:pt x="2" y="10"/>
                    <a:pt x="5" y="11"/>
                  </a:cubicBezTo>
                  <a:cubicBezTo>
                    <a:pt x="7" y="13"/>
                    <a:pt x="11" y="12"/>
                    <a:pt x="13" y="10"/>
                  </a:cubicBezTo>
                  <a:cubicBezTo>
                    <a:pt x="15" y="7"/>
                    <a:pt x="14" y="4"/>
                    <a:pt x="11" y="2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15" y="1840"/>
              <a:ext cx="27" cy="29"/>
            </a:xfrm>
            <a:custGeom>
              <a:avLst/>
              <a:gdLst>
                <a:gd name="T0" fmla="*/ 12 w 13"/>
                <a:gd name="T1" fmla="*/ 13 h 14"/>
                <a:gd name="T2" fmla="*/ 2 w 13"/>
                <a:gd name="T3" fmla="*/ 0 h 14"/>
                <a:gd name="T4" fmla="*/ 1 w 13"/>
                <a:gd name="T5" fmla="*/ 3 h 14"/>
                <a:gd name="T6" fmla="*/ 3 w 13"/>
                <a:gd name="T7" fmla="*/ 13 h 14"/>
                <a:gd name="T8" fmla="*/ 12 w 13"/>
                <a:gd name="T9" fmla="*/ 13 h 14"/>
                <a:gd name="T10" fmla="*/ 5 w 13"/>
                <a:gd name="T11" fmla="*/ 6 h 14"/>
                <a:gd name="T12" fmla="*/ 7 w 13"/>
                <a:gd name="T13" fmla="*/ 9 h 14"/>
                <a:gd name="T14" fmla="*/ 8 w 13"/>
                <a:gd name="T15" fmla="*/ 9 h 14"/>
                <a:gd name="T16" fmla="*/ 8 w 13"/>
                <a:gd name="T17" fmla="*/ 11 h 14"/>
                <a:gd name="T18" fmla="*/ 5 w 13"/>
                <a:gd name="T19" fmla="*/ 10 h 14"/>
                <a:gd name="T20" fmla="*/ 5 w 13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4">
                  <a:moveTo>
                    <a:pt x="12" y="13"/>
                  </a:moveTo>
                  <a:cubicBezTo>
                    <a:pt x="13" y="7"/>
                    <a:pt x="8" y="1"/>
                    <a:pt x="2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6"/>
                    <a:pt x="1" y="10"/>
                    <a:pt x="3" y="13"/>
                  </a:cubicBezTo>
                  <a:cubicBezTo>
                    <a:pt x="6" y="14"/>
                    <a:pt x="9" y="14"/>
                    <a:pt x="12" y="13"/>
                  </a:cubicBezTo>
                  <a:close/>
                  <a:moveTo>
                    <a:pt x="5" y="6"/>
                  </a:moveTo>
                  <a:cubicBezTo>
                    <a:pt x="7" y="5"/>
                    <a:pt x="9" y="7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4" y="9"/>
                    <a:pt x="4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2" y="2156"/>
              <a:ext cx="28" cy="32"/>
            </a:xfrm>
            <a:custGeom>
              <a:avLst/>
              <a:gdLst>
                <a:gd name="T0" fmla="*/ 6 w 13"/>
                <a:gd name="T1" fmla="*/ 1 h 15"/>
                <a:gd name="T2" fmla="*/ 0 w 13"/>
                <a:gd name="T3" fmla="*/ 4 h 15"/>
                <a:gd name="T4" fmla="*/ 1 w 13"/>
                <a:gd name="T5" fmla="*/ 11 h 15"/>
                <a:gd name="T6" fmla="*/ 1 w 13"/>
                <a:gd name="T7" fmla="*/ 14 h 15"/>
                <a:gd name="T8" fmla="*/ 5 w 13"/>
                <a:gd name="T9" fmla="*/ 15 h 15"/>
                <a:gd name="T10" fmla="*/ 11 w 13"/>
                <a:gd name="T11" fmla="*/ 12 h 15"/>
                <a:gd name="T12" fmla="*/ 12 w 13"/>
                <a:gd name="T13" fmla="*/ 6 h 15"/>
                <a:gd name="T14" fmla="*/ 6 w 13"/>
                <a:gd name="T15" fmla="*/ 1 h 15"/>
                <a:gd name="T16" fmla="*/ 6 w 13"/>
                <a:gd name="T17" fmla="*/ 11 h 15"/>
                <a:gd name="T18" fmla="*/ 5 w 13"/>
                <a:gd name="T19" fmla="*/ 9 h 15"/>
                <a:gd name="T20" fmla="*/ 6 w 13"/>
                <a:gd name="T21" fmla="*/ 3 h 15"/>
                <a:gd name="T22" fmla="*/ 9 w 13"/>
                <a:gd name="T23" fmla="*/ 8 h 15"/>
                <a:gd name="T24" fmla="*/ 6 w 13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6" y="1"/>
                  </a:moveTo>
                  <a:cubicBezTo>
                    <a:pt x="4" y="0"/>
                    <a:pt x="0" y="2"/>
                    <a:pt x="0" y="4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3"/>
                    <a:pt x="1" y="14"/>
                  </a:cubicBezTo>
                  <a:cubicBezTo>
                    <a:pt x="2" y="15"/>
                    <a:pt x="3" y="15"/>
                    <a:pt x="5" y="15"/>
                  </a:cubicBezTo>
                  <a:cubicBezTo>
                    <a:pt x="7" y="14"/>
                    <a:pt x="9" y="14"/>
                    <a:pt x="11" y="12"/>
                  </a:cubicBezTo>
                  <a:cubicBezTo>
                    <a:pt x="13" y="11"/>
                    <a:pt x="13" y="8"/>
                    <a:pt x="12" y="6"/>
                  </a:cubicBezTo>
                  <a:cubicBezTo>
                    <a:pt x="11" y="4"/>
                    <a:pt x="9" y="2"/>
                    <a:pt x="6" y="1"/>
                  </a:cubicBezTo>
                  <a:close/>
                  <a:moveTo>
                    <a:pt x="6" y="11"/>
                  </a:moveTo>
                  <a:cubicBezTo>
                    <a:pt x="6" y="11"/>
                    <a:pt x="5" y="10"/>
                    <a:pt x="5" y="9"/>
                  </a:cubicBezTo>
                  <a:cubicBezTo>
                    <a:pt x="4" y="7"/>
                    <a:pt x="5" y="5"/>
                    <a:pt x="6" y="3"/>
                  </a:cubicBezTo>
                  <a:cubicBezTo>
                    <a:pt x="8" y="4"/>
                    <a:pt x="9" y="6"/>
                    <a:pt x="9" y="8"/>
                  </a:cubicBezTo>
                  <a:cubicBezTo>
                    <a:pt x="9" y="10"/>
                    <a:pt x="8" y="11"/>
                    <a:pt x="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44" y="1901"/>
              <a:ext cx="31" cy="29"/>
            </a:xfrm>
            <a:custGeom>
              <a:avLst/>
              <a:gdLst>
                <a:gd name="T0" fmla="*/ 5 w 15"/>
                <a:gd name="T1" fmla="*/ 14 h 14"/>
                <a:gd name="T2" fmla="*/ 13 w 15"/>
                <a:gd name="T3" fmla="*/ 11 h 14"/>
                <a:gd name="T4" fmla="*/ 13 w 15"/>
                <a:gd name="T5" fmla="*/ 4 h 14"/>
                <a:gd name="T6" fmla="*/ 7 w 15"/>
                <a:gd name="T7" fmla="*/ 1 h 14"/>
                <a:gd name="T8" fmla="*/ 1 w 15"/>
                <a:gd name="T9" fmla="*/ 4 h 14"/>
                <a:gd name="T10" fmla="*/ 2 w 15"/>
                <a:gd name="T11" fmla="*/ 12 h 14"/>
                <a:gd name="T12" fmla="*/ 5 w 15"/>
                <a:gd name="T13" fmla="*/ 14 h 14"/>
                <a:gd name="T14" fmla="*/ 6 w 15"/>
                <a:gd name="T15" fmla="*/ 4 h 14"/>
                <a:gd name="T16" fmla="*/ 9 w 15"/>
                <a:gd name="T17" fmla="*/ 5 h 14"/>
                <a:gd name="T18" fmla="*/ 9 w 15"/>
                <a:gd name="T19" fmla="*/ 10 h 14"/>
                <a:gd name="T20" fmla="*/ 6 w 15"/>
                <a:gd name="T21" fmla="*/ 10 h 14"/>
                <a:gd name="T22" fmla="*/ 6 w 15"/>
                <a:gd name="T2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4">
                  <a:moveTo>
                    <a:pt x="5" y="14"/>
                  </a:moveTo>
                  <a:cubicBezTo>
                    <a:pt x="8" y="14"/>
                    <a:pt x="11" y="13"/>
                    <a:pt x="13" y="11"/>
                  </a:cubicBezTo>
                  <a:cubicBezTo>
                    <a:pt x="14" y="9"/>
                    <a:pt x="15" y="6"/>
                    <a:pt x="13" y="4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2"/>
                    <a:pt x="1" y="4"/>
                  </a:cubicBezTo>
                  <a:cubicBezTo>
                    <a:pt x="0" y="7"/>
                    <a:pt x="0" y="10"/>
                    <a:pt x="2" y="12"/>
                  </a:cubicBezTo>
                  <a:cubicBezTo>
                    <a:pt x="3" y="13"/>
                    <a:pt x="4" y="14"/>
                    <a:pt x="5" y="14"/>
                  </a:cubicBezTo>
                  <a:close/>
                  <a:moveTo>
                    <a:pt x="6" y="4"/>
                  </a:moveTo>
                  <a:cubicBezTo>
                    <a:pt x="7" y="3"/>
                    <a:pt x="9" y="4"/>
                    <a:pt x="9" y="5"/>
                  </a:cubicBezTo>
                  <a:cubicBezTo>
                    <a:pt x="10" y="6"/>
                    <a:pt x="10" y="8"/>
                    <a:pt x="9" y="10"/>
                  </a:cubicBezTo>
                  <a:cubicBezTo>
                    <a:pt x="8" y="10"/>
                    <a:pt x="7" y="10"/>
                    <a:pt x="6" y="10"/>
                  </a:cubicBezTo>
                  <a:cubicBezTo>
                    <a:pt x="4" y="8"/>
                    <a:pt x="5" y="6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77" y="2253"/>
              <a:ext cx="31" cy="30"/>
            </a:xfrm>
            <a:custGeom>
              <a:avLst/>
              <a:gdLst>
                <a:gd name="T0" fmla="*/ 9 w 15"/>
                <a:gd name="T1" fmla="*/ 2 h 14"/>
                <a:gd name="T2" fmla="*/ 4 w 15"/>
                <a:gd name="T3" fmla="*/ 1 h 14"/>
                <a:gd name="T4" fmla="*/ 1 w 15"/>
                <a:gd name="T5" fmla="*/ 4 h 14"/>
                <a:gd name="T6" fmla="*/ 3 w 15"/>
                <a:gd name="T7" fmla="*/ 11 h 14"/>
                <a:gd name="T8" fmla="*/ 10 w 15"/>
                <a:gd name="T9" fmla="*/ 13 h 14"/>
                <a:gd name="T10" fmla="*/ 14 w 15"/>
                <a:gd name="T11" fmla="*/ 6 h 14"/>
                <a:gd name="T12" fmla="*/ 9 w 15"/>
                <a:gd name="T13" fmla="*/ 2 h 14"/>
                <a:gd name="T14" fmla="*/ 9 w 15"/>
                <a:gd name="T15" fmla="*/ 9 h 14"/>
                <a:gd name="T16" fmla="*/ 6 w 15"/>
                <a:gd name="T17" fmla="*/ 9 h 14"/>
                <a:gd name="T18" fmla="*/ 5 w 15"/>
                <a:gd name="T19" fmla="*/ 5 h 14"/>
                <a:gd name="T20" fmla="*/ 6 w 15"/>
                <a:gd name="T21" fmla="*/ 3 h 14"/>
                <a:gd name="T22" fmla="*/ 9 w 15"/>
                <a:gd name="T23" fmla="*/ 5 h 14"/>
                <a:gd name="T24" fmla="*/ 9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9" y="2"/>
                  </a:moveTo>
                  <a:cubicBezTo>
                    <a:pt x="8" y="1"/>
                    <a:pt x="6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7"/>
                    <a:pt x="1" y="10"/>
                    <a:pt x="3" y="11"/>
                  </a:cubicBezTo>
                  <a:cubicBezTo>
                    <a:pt x="4" y="13"/>
                    <a:pt x="7" y="14"/>
                    <a:pt x="10" y="13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4"/>
                    <a:pt x="11" y="3"/>
                    <a:pt x="9" y="2"/>
                  </a:cubicBezTo>
                  <a:close/>
                  <a:moveTo>
                    <a:pt x="9" y="9"/>
                  </a:moveTo>
                  <a:cubicBezTo>
                    <a:pt x="9" y="11"/>
                    <a:pt x="6" y="11"/>
                    <a:pt x="6" y="9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8" y="3"/>
                    <a:pt x="8" y="4"/>
                    <a:pt x="9" y="5"/>
                  </a:cubicBezTo>
                  <a:cubicBezTo>
                    <a:pt x="10" y="6"/>
                    <a:pt x="10" y="8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50" y="1730"/>
              <a:ext cx="34" cy="32"/>
            </a:xfrm>
            <a:custGeom>
              <a:avLst/>
              <a:gdLst>
                <a:gd name="T0" fmla="*/ 14 w 16"/>
                <a:gd name="T1" fmla="*/ 12 h 15"/>
                <a:gd name="T2" fmla="*/ 15 w 16"/>
                <a:gd name="T3" fmla="*/ 6 h 15"/>
                <a:gd name="T4" fmla="*/ 9 w 16"/>
                <a:gd name="T5" fmla="*/ 1 h 15"/>
                <a:gd name="T6" fmla="*/ 2 w 16"/>
                <a:gd name="T7" fmla="*/ 4 h 15"/>
                <a:gd name="T8" fmla="*/ 4 w 16"/>
                <a:gd name="T9" fmla="*/ 13 h 15"/>
                <a:gd name="T10" fmla="*/ 14 w 16"/>
                <a:gd name="T11" fmla="*/ 12 h 15"/>
                <a:gd name="T12" fmla="*/ 6 w 16"/>
                <a:gd name="T13" fmla="*/ 6 h 15"/>
                <a:gd name="T14" fmla="*/ 8 w 16"/>
                <a:gd name="T15" fmla="*/ 4 h 15"/>
                <a:gd name="T16" fmla="*/ 11 w 16"/>
                <a:gd name="T17" fmla="*/ 11 h 15"/>
                <a:gd name="T18" fmla="*/ 8 w 16"/>
                <a:gd name="T19" fmla="*/ 11 h 15"/>
                <a:gd name="T20" fmla="*/ 6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4" y="12"/>
                  </a:moveTo>
                  <a:cubicBezTo>
                    <a:pt x="16" y="11"/>
                    <a:pt x="16" y="8"/>
                    <a:pt x="15" y="6"/>
                  </a:cubicBezTo>
                  <a:cubicBezTo>
                    <a:pt x="13" y="4"/>
                    <a:pt x="11" y="2"/>
                    <a:pt x="9" y="1"/>
                  </a:cubicBezTo>
                  <a:cubicBezTo>
                    <a:pt x="6" y="0"/>
                    <a:pt x="3" y="1"/>
                    <a:pt x="2" y="4"/>
                  </a:cubicBezTo>
                  <a:cubicBezTo>
                    <a:pt x="1" y="7"/>
                    <a:pt x="0" y="11"/>
                    <a:pt x="4" y="13"/>
                  </a:cubicBezTo>
                  <a:cubicBezTo>
                    <a:pt x="6" y="15"/>
                    <a:pt x="12" y="15"/>
                    <a:pt x="14" y="12"/>
                  </a:cubicBezTo>
                  <a:close/>
                  <a:moveTo>
                    <a:pt x="6" y="6"/>
                  </a:moveTo>
                  <a:cubicBezTo>
                    <a:pt x="7" y="5"/>
                    <a:pt x="7" y="5"/>
                    <a:pt x="8" y="4"/>
                  </a:cubicBezTo>
                  <a:cubicBezTo>
                    <a:pt x="10" y="5"/>
                    <a:pt x="12" y="8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7" y="9"/>
                    <a:pt x="7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37" y="2234"/>
              <a:ext cx="38" cy="27"/>
            </a:xfrm>
            <a:custGeom>
              <a:avLst/>
              <a:gdLst>
                <a:gd name="T0" fmla="*/ 8 w 18"/>
                <a:gd name="T1" fmla="*/ 1 h 13"/>
                <a:gd name="T2" fmla="*/ 1 w 18"/>
                <a:gd name="T3" fmla="*/ 6 h 13"/>
                <a:gd name="T4" fmla="*/ 0 w 18"/>
                <a:gd name="T5" fmla="*/ 8 h 13"/>
                <a:gd name="T6" fmla="*/ 3 w 18"/>
                <a:gd name="T7" fmla="*/ 12 h 13"/>
                <a:gd name="T8" fmla="*/ 7 w 18"/>
                <a:gd name="T9" fmla="*/ 13 h 13"/>
                <a:gd name="T10" fmla="*/ 15 w 18"/>
                <a:gd name="T11" fmla="*/ 11 h 13"/>
                <a:gd name="T12" fmla="*/ 16 w 18"/>
                <a:gd name="T13" fmla="*/ 3 h 13"/>
                <a:gd name="T14" fmla="*/ 8 w 18"/>
                <a:gd name="T15" fmla="*/ 1 h 13"/>
                <a:gd name="T16" fmla="*/ 9 w 18"/>
                <a:gd name="T17" fmla="*/ 10 h 13"/>
                <a:gd name="T18" fmla="*/ 7 w 18"/>
                <a:gd name="T19" fmla="*/ 6 h 13"/>
                <a:gd name="T20" fmla="*/ 7 w 18"/>
                <a:gd name="T21" fmla="*/ 4 h 13"/>
                <a:gd name="T22" fmla="*/ 9 w 18"/>
                <a:gd name="T23" fmla="*/ 4 h 13"/>
                <a:gd name="T24" fmla="*/ 12 w 18"/>
                <a:gd name="T25" fmla="*/ 7 h 13"/>
                <a:gd name="T26" fmla="*/ 9 w 18"/>
                <a:gd name="T2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3">
                  <a:moveTo>
                    <a:pt x="8" y="1"/>
                  </a:moveTo>
                  <a:cubicBezTo>
                    <a:pt x="5" y="1"/>
                    <a:pt x="3" y="4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10"/>
                    <a:pt x="1" y="12"/>
                    <a:pt x="3" y="12"/>
                  </a:cubicBezTo>
                  <a:cubicBezTo>
                    <a:pt x="4" y="13"/>
                    <a:pt x="6" y="13"/>
                    <a:pt x="7" y="13"/>
                  </a:cubicBezTo>
                  <a:cubicBezTo>
                    <a:pt x="10" y="13"/>
                    <a:pt x="13" y="13"/>
                    <a:pt x="15" y="11"/>
                  </a:cubicBezTo>
                  <a:cubicBezTo>
                    <a:pt x="17" y="9"/>
                    <a:pt x="18" y="6"/>
                    <a:pt x="16" y="3"/>
                  </a:cubicBezTo>
                  <a:cubicBezTo>
                    <a:pt x="15" y="1"/>
                    <a:pt x="11" y="0"/>
                    <a:pt x="8" y="1"/>
                  </a:cubicBezTo>
                  <a:close/>
                  <a:moveTo>
                    <a:pt x="9" y="10"/>
                  </a:moveTo>
                  <a:cubicBezTo>
                    <a:pt x="7" y="9"/>
                    <a:pt x="6" y="8"/>
                    <a:pt x="7" y="6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11" y="3"/>
                    <a:pt x="12" y="5"/>
                    <a:pt x="12" y="7"/>
                  </a:cubicBezTo>
                  <a:cubicBezTo>
                    <a:pt x="13" y="8"/>
                    <a:pt x="11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3" y="2268"/>
              <a:ext cx="34" cy="31"/>
            </a:xfrm>
            <a:custGeom>
              <a:avLst/>
              <a:gdLst>
                <a:gd name="T0" fmla="*/ 5 w 16"/>
                <a:gd name="T1" fmla="*/ 1 h 15"/>
                <a:gd name="T2" fmla="*/ 1 w 16"/>
                <a:gd name="T3" fmla="*/ 10 h 15"/>
                <a:gd name="T4" fmla="*/ 4 w 16"/>
                <a:gd name="T5" fmla="*/ 13 h 15"/>
                <a:gd name="T6" fmla="*/ 15 w 16"/>
                <a:gd name="T7" fmla="*/ 9 h 15"/>
                <a:gd name="T8" fmla="*/ 13 w 16"/>
                <a:gd name="T9" fmla="*/ 2 h 15"/>
                <a:gd name="T10" fmla="*/ 5 w 16"/>
                <a:gd name="T11" fmla="*/ 1 h 15"/>
                <a:gd name="T12" fmla="*/ 11 w 16"/>
                <a:gd name="T13" fmla="*/ 8 h 15"/>
                <a:gd name="T14" fmla="*/ 5 w 16"/>
                <a:gd name="T15" fmla="*/ 9 h 15"/>
                <a:gd name="T16" fmla="*/ 8 w 16"/>
                <a:gd name="T17" fmla="*/ 3 h 15"/>
                <a:gd name="T18" fmla="*/ 11 w 16"/>
                <a:gd name="T19" fmla="*/ 4 h 15"/>
                <a:gd name="T20" fmla="*/ 11 w 16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8" y="15"/>
                    <a:pt x="13" y="13"/>
                    <a:pt x="15" y="9"/>
                  </a:cubicBezTo>
                  <a:cubicBezTo>
                    <a:pt x="16" y="7"/>
                    <a:pt x="15" y="3"/>
                    <a:pt x="13" y="2"/>
                  </a:cubicBezTo>
                  <a:cubicBezTo>
                    <a:pt x="11" y="0"/>
                    <a:pt x="8" y="0"/>
                    <a:pt x="5" y="1"/>
                  </a:cubicBezTo>
                  <a:close/>
                  <a:moveTo>
                    <a:pt x="11" y="8"/>
                  </a:moveTo>
                  <a:cubicBezTo>
                    <a:pt x="10" y="10"/>
                    <a:pt x="7" y="10"/>
                    <a:pt x="5" y="9"/>
                  </a:cubicBezTo>
                  <a:cubicBezTo>
                    <a:pt x="6" y="7"/>
                    <a:pt x="6" y="5"/>
                    <a:pt x="8" y="3"/>
                  </a:cubicBezTo>
                  <a:cubicBezTo>
                    <a:pt x="9" y="2"/>
                    <a:pt x="11" y="3"/>
                    <a:pt x="11" y="4"/>
                  </a:cubicBezTo>
                  <a:cubicBezTo>
                    <a:pt x="12" y="5"/>
                    <a:pt x="11" y="7"/>
                    <a:pt x="1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0" y="2032"/>
              <a:ext cx="40" cy="31"/>
            </a:xfrm>
            <a:custGeom>
              <a:avLst/>
              <a:gdLst>
                <a:gd name="T0" fmla="*/ 15 w 19"/>
                <a:gd name="T1" fmla="*/ 13 h 15"/>
                <a:gd name="T2" fmla="*/ 17 w 19"/>
                <a:gd name="T3" fmla="*/ 6 h 15"/>
                <a:gd name="T4" fmla="*/ 16 w 19"/>
                <a:gd name="T5" fmla="*/ 5 h 15"/>
                <a:gd name="T6" fmla="*/ 6 w 19"/>
                <a:gd name="T7" fmla="*/ 1 h 15"/>
                <a:gd name="T8" fmla="*/ 1 w 19"/>
                <a:gd name="T9" fmla="*/ 9 h 15"/>
                <a:gd name="T10" fmla="*/ 7 w 19"/>
                <a:gd name="T11" fmla="*/ 14 h 15"/>
                <a:gd name="T12" fmla="*/ 15 w 19"/>
                <a:gd name="T13" fmla="*/ 13 h 15"/>
                <a:gd name="T14" fmla="*/ 7 w 19"/>
                <a:gd name="T15" fmla="*/ 5 h 15"/>
                <a:gd name="T16" fmla="*/ 12 w 19"/>
                <a:gd name="T17" fmla="*/ 5 h 15"/>
                <a:gd name="T18" fmla="*/ 11 w 19"/>
                <a:gd name="T19" fmla="*/ 10 h 15"/>
                <a:gd name="T20" fmla="*/ 7 w 19"/>
                <a:gd name="T21" fmla="*/ 9 h 15"/>
                <a:gd name="T22" fmla="*/ 7 w 19"/>
                <a:gd name="T2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5">
                  <a:moveTo>
                    <a:pt x="15" y="13"/>
                  </a:moveTo>
                  <a:cubicBezTo>
                    <a:pt x="18" y="12"/>
                    <a:pt x="19" y="8"/>
                    <a:pt x="17" y="6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2"/>
                    <a:pt x="0" y="6"/>
                    <a:pt x="1" y="9"/>
                  </a:cubicBezTo>
                  <a:cubicBezTo>
                    <a:pt x="2" y="12"/>
                    <a:pt x="5" y="13"/>
                    <a:pt x="7" y="14"/>
                  </a:cubicBezTo>
                  <a:cubicBezTo>
                    <a:pt x="10" y="14"/>
                    <a:pt x="13" y="15"/>
                    <a:pt x="15" y="13"/>
                  </a:cubicBezTo>
                  <a:close/>
                  <a:moveTo>
                    <a:pt x="7" y="5"/>
                  </a:moveTo>
                  <a:cubicBezTo>
                    <a:pt x="9" y="5"/>
                    <a:pt x="10" y="5"/>
                    <a:pt x="12" y="5"/>
                  </a:cubicBezTo>
                  <a:cubicBezTo>
                    <a:pt x="12" y="7"/>
                    <a:pt x="12" y="9"/>
                    <a:pt x="11" y="10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6" y="8"/>
                    <a:pt x="6" y="6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75" y="1690"/>
              <a:ext cx="32" cy="34"/>
            </a:xfrm>
            <a:custGeom>
              <a:avLst/>
              <a:gdLst>
                <a:gd name="T0" fmla="*/ 14 w 15"/>
                <a:gd name="T1" fmla="*/ 8 h 16"/>
                <a:gd name="T2" fmla="*/ 14 w 15"/>
                <a:gd name="T3" fmla="*/ 4 h 16"/>
                <a:gd name="T4" fmla="*/ 12 w 15"/>
                <a:gd name="T5" fmla="*/ 2 h 16"/>
                <a:gd name="T6" fmla="*/ 3 w 15"/>
                <a:gd name="T7" fmla="*/ 3 h 16"/>
                <a:gd name="T8" fmla="*/ 2 w 15"/>
                <a:gd name="T9" fmla="*/ 11 h 16"/>
                <a:gd name="T10" fmla="*/ 10 w 15"/>
                <a:gd name="T11" fmla="*/ 15 h 16"/>
                <a:gd name="T12" fmla="*/ 14 w 15"/>
                <a:gd name="T13" fmla="*/ 8 h 16"/>
                <a:gd name="T14" fmla="*/ 9 w 15"/>
                <a:gd name="T15" fmla="*/ 11 h 16"/>
                <a:gd name="T16" fmla="*/ 5 w 15"/>
                <a:gd name="T17" fmla="*/ 9 h 16"/>
                <a:gd name="T18" fmla="*/ 5 w 15"/>
                <a:gd name="T19" fmla="*/ 7 h 16"/>
                <a:gd name="T20" fmla="*/ 6 w 15"/>
                <a:gd name="T21" fmla="*/ 4 h 16"/>
                <a:gd name="T22" fmla="*/ 10 w 15"/>
                <a:gd name="T23" fmla="*/ 6 h 16"/>
                <a:gd name="T24" fmla="*/ 9 w 15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6">
                  <a:moveTo>
                    <a:pt x="14" y="8"/>
                  </a:moveTo>
                  <a:cubicBezTo>
                    <a:pt x="14" y="7"/>
                    <a:pt x="14" y="6"/>
                    <a:pt x="14" y="4"/>
                  </a:cubicBezTo>
                  <a:cubicBezTo>
                    <a:pt x="14" y="3"/>
                    <a:pt x="13" y="3"/>
                    <a:pt x="12" y="2"/>
                  </a:cubicBezTo>
                  <a:cubicBezTo>
                    <a:pt x="9" y="0"/>
                    <a:pt x="6" y="1"/>
                    <a:pt x="3" y="3"/>
                  </a:cubicBezTo>
                  <a:cubicBezTo>
                    <a:pt x="1" y="5"/>
                    <a:pt x="0" y="9"/>
                    <a:pt x="2" y="11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1"/>
                    <a:pt x="14" y="8"/>
                  </a:cubicBezTo>
                  <a:close/>
                  <a:moveTo>
                    <a:pt x="9" y="11"/>
                  </a:moveTo>
                  <a:cubicBezTo>
                    <a:pt x="8" y="11"/>
                    <a:pt x="6" y="11"/>
                    <a:pt x="5" y="9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5" y="6"/>
                    <a:pt x="5" y="4"/>
                    <a:pt x="6" y="4"/>
                  </a:cubicBezTo>
                  <a:cubicBezTo>
                    <a:pt x="8" y="3"/>
                    <a:pt x="10" y="4"/>
                    <a:pt x="10" y="6"/>
                  </a:cubicBezTo>
                  <a:cubicBezTo>
                    <a:pt x="11" y="7"/>
                    <a:pt x="10" y="9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25" y="1698"/>
              <a:ext cx="31" cy="34"/>
            </a:xfrm>
            <a:custGeom>
              <a:avLst/>
              <a:gdLst>
                <a:gd name="T0" fmla="*/ 15 w 15"/>
                <a:gd name="T1" fmla="*/ 8 h 16"/>
                <a:gd name="T2" fmla="*/ 7 w 15"/>
                <a:gd name="T3" fmla="*/ 0 h 16"/>
                <a:gd name="T4" fmla="*/ 2 w 15"/>
                <a:gd name="T5" fmla="*/ 2 h 16"/>
                <a:gd name="T6" fmla="*/ 1 w 15"/>
                <a:gd name="T7" fmla="*/ 8 h 16"/>
                <a:gd name="T8" fmla="*/ 5 w 15"/>
                <a:gd name="T9" fmla="*/ 13 h 16"/>
                <a:gd name="T10" fmla="*/ 15 w 15"/>
                <a:gd name="T11" fmla="*/ 8 h 16"/>
                <a:gd name="T12" fmla="*/ 5 w 15"/>
                <a:gd name="T13" fmla="*/ 2 h 16"/>
                <a:gd name="T14" fmla="*/ 10 w 15"/>
                <a:gd name="T15" fmla="*/ 5 h 16"/>
                <a:gd name="T16" fmla="*/ 10 w 15"/>
                <a:gd name="T17" fmla="*/ 10 h 16"/>
                <a:gd name="T18" fmla="*/ 7 w 15"/>
                <a:gd name="T19" fmla="*/ 9 h 16"/>
                <a:gd name="T20" fmla="*/ 5 w 15"/>
                <a:gd name="T21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6">
                  <a:moveTo>
                    <a:pt x="15" y="8"/>
                  </a:moveTo>
                  <a:cubicBezTo>
                    <a:pt x="15" y="4"/>
                    <a:pt x="11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6"/>
                    <a:pt x="14" y="13"/>
                    <a:pt x="15" y="8"/>
                  </a:cubicBezTo>
                  <a:close/>
                  <a:moveTo>
                    <a:pt x="5" y="2"/>
                  </a:moveTo>
                  <a:cubicBezTo>
                    <a:pt x="7" y="3"/>
                    <a:pt x="9" y="3"/>
                    <a:pt x="10" y="5"/>
                  </a:cubicBezTo>
                  <a:cubicBezTo>
                    <a:pt x="11" y="6"/>
                    <a:pt x="11" y="9"/>
                    <a:pt x="10" y="10"/>
                  </a:cubicBezTo>
                  <a:cubicBezTo>
                    <a:pt x="9" y="10"/>
                    <a:pt x="8" y="10"/>
                    <a:pt x="7" y="9"/>
                  </a:cubicBezTo>
                  <a:cubicBezTo>
                    <a:pt x="5" y="8"/>
                    <a:pt x="4" y="5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5" y="1928"/>
              <a:ext cx="29" cy="36"/>
            </a:xfrm>
            <a:custGeom>
              <a:avLst/>
              <a:gdLst>
                <a:gd name="T0" fmla="*/ 3 w 14"/>
                <a:gd name="T1" fmla="*/ 1 h 17"/>
                <a:gd name="T2" fmla="*/ 0 w 14"/>
                <a:gd name="T3" fmla="*/ 9 h 17"/>
                <a:gd name="T4" fmla="*/ 4 w 14"/>
                <a:gd name="T5" fmla="*/ 15 h 17"/>
                <a:gd name="T6" fmla="*/ 11 w 14"/>
                <a:gd name="T7" fmla="*/ 15 h 17"/>
                <a:gd name="T8" fmla="*/ 14 w 14"/>
                <a:gd name="T9" fmla="*/ 9 h 17"/>
                <a:gd name="T10" fmla="*/ 10 w 14"/>
                <a:gd name="T11" fmla="*/ 2 h 17"/>
                <a:gd name="T12" fmla="*/ 3 w 14"/>
                <a:gd name="T13" fmla="*/ 1 h 17"/>
                <a:gd name="T14" fmla="*/ 5 w 14"/>
                <a:gd name="T15" fmla="*/ 4 h 17"/>
                <a:gd name="T16" fmla="*/ 9 w 14"/>
                <a:gd name="T17" fmla="*/ 6 h 17"/>
                <a:gd name="T18" fmla="*/ 9 w 14"/>
                <a:gd name="T19" fmla="*/ 11 h 17"/>
                <a:gd name="T20" fmla="*/ 5 w 14"/>
                <a:gd name="T21" fmla="*/ 11 h 17"/>
                <a:gd name="T22" fmla="*/ 5 w 14"/>
                <a:gd name="T2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7">
                  <a:moveTo>
                    <a:pt x="3" y="1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2"/>
                    <a:pt x="2" y="14"/>
                    <a:pt x="4" y="15"/>
                  </a:cubicBezTo>
                  <a:cubicBezTo>
                    <a:pt x="6" y="17"/>
                    <a:pt x="9" y="17"/>
                    <a:pt x="11" y="15"/>
                  </a:cubicBezTo>
                  <a:cubicBezTo>
                    <a:pt x="13" y="14"/>
                    <a:pt x="14" y="11"/>
                    <a:pt x="14" y="9"/>
                  </a:cubicBezTo>
                  <a:cubicBezTo>
                    <a:pt x="13" y="6"/>
                    <a:pt x="12" y="4"/>
                    <a:pt x="10" y="2"/>
                  </a:cubicBezTo>
                  <a:cubicBezTo>
                    <a:pt x="8" y="1"/>
                    <a:pt x="5" y="0"/>
                    <a:pt x="3" y="1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9" y="6"/>
                  </a:cubicBezTo>
                  <a:cubicBezTo>
                    <a:pt x="10" y="8"/>
                    <a:pt x="10" y="9"/>
                    <a:pt x="9" y="11"/>
                  </a:cubicBezTo>
                  <a:cubicBezTo>
                    <a:pt x="8" y="12"/>
                    <a:pt x="6" y="12"/>
                    <a:pt x="5" y="11"/>
                  </a:cubicBezTo>
                  <a:cubicBezTo>
                    <a:pt x="5" y="9"/>
                    <a:pt x="5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63" y="2333"/>
              <a:ext cx="31" cy="34"/>
            </a:xfrm>
            <a:custGeom>
              <a:avLst/>
              <a:gdLst>
                <a:gd name="T0" fmla="*/ 9 w 15"/>
                <a:gd name="T1" fmla="*/ 1 h 16"/>
                <a:gd name="T2" fmla="*/ 7 w 15"/>
                <a:gd name="T3" fmla="*/ 1 h 16"/>
                <a:gd name="T4" fmla="*/ 1 w 15"/>
                <a:gd name="T5" fmla="*/ 7 h 16"/>
                <a:gd name="T6" fmla="*/ 2 w 15"/>
                <a:gd name="T7" fmla="*/ 13 h 16"/>
                <a:gd name="T8" fmla="*/ 8 w 15"/>
                <a:gd name="T9" fmla="*/ 15 h 16"/>
                <a:gd name="T10" fmla="*/ 14 w 15"/>
                <a:gd name="T11" fmla="*/ 11 h 16"/>
                <a:gd name="T12" fmla="*/ 14 w 15"/>
                <a:gd name="T13" fmla="*/ 4 h 16"/>
                <a:gd name="T14" fmla="*/ 9 w 15"/>
                <a:gd name="T15" fmla="*/ 1 h 16"/>
                <a:gd name="T16" fmla="*/ 9 w 15"/>
                <a:gd name="T17" fmla="*/ 12 h 16"/>
                <a:gd name="T18" fmla="*/ 6 w 15"/>
                <a:gd name="T19" fmla="*/ 10 h 16"/>
                <a:gd name="T20" fmla="*/ 6 w 15"/>
                <a:gd name="T21" fmla="*/ 9 h 16"/>
                <a:gd name="T22" fmla="*/ 7 w 15"/>
                <a:gd name="T23" fmla="*/ 6 h 16"/>
                <a:gd name="T24" fmla="*/ 8 w 15"/>
                <a:gd name="T25" fmla="*/ 4 h 16"/>
                <a:gd name="T26" fmla="*/ 11 w 15"/>
                <a:gd name="T27" fmla="*/ 6 h 16"/>
                <a:gd name="T28" fmla="*/ 9 w 15"/>
                <a:gd name="T2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6">
                  <a:moveTo>
                    <a:pt x="9" y="1"/>
                  </a:moveTo>
                  <a:cubicBezTo>
                    <a:pt x="8" y="1"/>
                    <a:pt x="7" y="1"/>
                    <a:pt x="7" y="1"/>
                  </a:cubicBezTo>
                  <a:cubicBezTo>
                    <a:pt x="4" y="3"/>
                    <a:pt x="2" y="4"/>
                    <a:pt x="1" y="7"/>
                  </a:cubicBezTo>
                  <a:cubicBezTo>
                    <a:pt x="0" y="9"/>
                    <a:pt x="0" y="12"/>
                    <a:pt x="2" y="13"/>
                  </a:cubicBezTo>
                  <a:cubicBezTo>
                    <a:pt x="3" y="15"/>
                    <a:pt x="6" y="16"/>
                    <a:pt x="8" y="15"/>
                  </a:cubicBezTo>
                  <a:cubicBezTo>
                    <a:pt x="11" y="15"/>
                    <a:pt x="13" y="13"/>
                    <a:pt x="14" y="11"/>
                  </a:cubicBezTo>
                  <a:cubicBezTo>
                    <a:pt x="15" y="9"/>
                    <a:pt x="15" y="6"/>
                    <a:pt x="14" y="4"/>
                  </a:cubicBezTo>
                  <a:cubicBezTo>
                    <a:pt x="14" y="2"/>
                    <a:pt x="11" y="0"/>
                    <a:pt x="9" y="1"/>
                  </a:cubicBezTo>
                  <a:close/>
                  <a:moveTo>
                    <a:pt x="9" y="12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11" y="5"/>
                    <a:pt x="11" y="6"/>
                  </a:cubicBezTo>
                  <a:cubicBezTo>
                    <a:pt x="11" y="8"/>
                    <a:pt x="10" y="10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25" y="2190"/>
              <a:ext cx="38" cy="33"/>
            </a:xfrm>
            <a:custGeom>
              <a:avLst/>
              <a:gdLst>
                <a:gd name="T0" fmla="*/ 11 w 18"/>
                <a:gd name="T1" fmla="*/ 2 h 16"/>
                <a:gd name="T2" fmla="*/ 3 w 18"/>
                <a:gd name="T3" fmla="*/ 2 h 16"/>
                <a:gd name="T4" fmla="*/ 1 w 18"/>
                <a:gd name="T5" fmla="*/ 4 h 16"/>
                <a:gd name="T6" fmla="*/ 3 w 18"/>
                <a:gd name="T7" fmla="*/ 13 h 16"/>
                <a:gd name="T8" fmla="*/ 13 w 18"/>
                <a:gd name="T9" fmla="*/ 15 h 16"/>
                <a:gd name="T10" fmla="*/ 17 w 18"/>
                <a:gd name="T11" fmla="*/ 10 h 16"/>
                <a:gd name="T12" fmla="*/ 11 w 18"/>
                <a:gd name="T13" fmla="*/ 2 h 16"/>
                <a:gd name="T14" fmla="*/ 13 w 18"/>
                <a:gd name="T15" fmla="*/ 11 h 16"/>
                <a:gd name="T16" fmla="*/ 9 w 18"/>
                <a:gd name="T17" fmla="*/ 11 h 16"/>
                <a:gd name="T18" fmla="*/ 6 w 18"/>
                <a:gd name="T19" fmla="*/ 8 h 16"/>
                <a:gd name="T20" fmla="*/ 5 w 18"/>
                <a:gd name="T21" fmla="*/ 5 h 16"/>
                <a:gd name="T22" fmla="*/ 7 w 18"/>
                <a:gd name="T23" fmla="*/ 4 h 16"/>
                <a:gd name="T24" fmla="*/ 13 w 18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1" y="2"/>
                  </a:moveTo>
                  <a:cubicBezTo>
                    <a:pt x="8" y="1"/>
                    <a:pt x="5" y="0"/>
                    <a:pt x="3" y="2"/>
                  </a:cubicBezTo>
                  <a:cubicBezTo>
                    <a:pt x="2" y="2"/>
                    <a:pt x="2" y="3"/>
                    <a:pt x="1" y="4"/>
                  </a:cubicBezTo>
                  <a:cubicBezTo>
                    <a:pt x="0" y="7"/>
                    <a:pt x="1" y="11"/>
                    <a:pt x="3" y="13"/>
                  </a:cubicBezTo>
                  <a:cubicBezTo>
                    <a:pt x="6" y="15"/>
                    <a:pt x="10" y="16"/>
                    <a:pt x="13" y="15"/>
                  </a:cubicBezTo>
                  <a:cubicBezTo>
                    <a:pt x="15" y="14"/>
                    <a:pt x="17" y="12"/>
                    <a:pt x="17" y="10"/>
                  </a:cubicBezTo>
                  <a:cubicBezTo>
                    <a:pt x="18" y="6"/>
                    <a:pt x="14" y="3"/>
                    <a:pt x="11" y="2"/>
                  </a:cubicBezTo>
                  <a:close/>
                  <a:moveTo>
                    <a:pt x="13" y="11"/>
                  </a:moveTo>
                  <a:cubicBezTo>
                    <a:pt x="11" y="12"/>
                    <a:pt x="10" y="12"/>
                    <a:pt x="9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7"/>
                    <a:pt x="5" y="6"/>
                    <a:pt x="5" y="5"/>
                  </a:cubicBezTo>
                  <a:cubicBezTo>
                    <a:pt x="6" y="4"/>
                    <a:pt x="6" y="3"/>
                    <a:pt x="7" y="4"/>
                  </a:cubicBezTo>
                  <a:cubicBezTo>
                    <a:pt x="11" y="4"/>
                    <a:pt x="14" y="8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40" y="2344"/>
              <a:ext cx="37" cy="31"/>
            </a:xfrm>
            <a:custGeom>
              <a:avLst/>
              <a:gdLst>
                <a:gd name="T0" fmla="*/ 7 w 18"/>
                <a:gd name="T1" fmla="*/ 0 h 15"/>
                <a:gd name="T2" fmla="*/ 3 w 18"/>
                <a:gd name="T3" fmla="*/ 2 h 15"/>
                <a:gd name="T4" fmla="*/ 1 w 18"/>
                <a:gd name="T5" fmla="*/ 5 h 15"/>
                <a:gd name="T6" fmla="*/ 1 w 18"/>
                <a:gd name="T7" fmla="*/ 12 h 15"/>
                <a:gd name="T8" fmla="*/ 9 w 18"/>
                <a:gd name="T9" fmla="*/ 15 h 15"/>
                <a:gd name="T10" fmla="*/ 16 w 18"/>
                <a:gd name="T11" fmla="*/ 12 h 15"/>
                <a:gd name="T12" fmla="*/ 16 w 18"/>
                <a:gd name="T13" fmla="*/ 5 h 15"/>
                <a:gd name="T14" fmla="*/ 7 w 18"/>
                <a:gd name="T15" fmla="*/ 0 h 15"/>
                <a:gd name="T16" fmla="*/ 12 w 18"/>
                <a:gd name="T17" fmla="*/ 11 h 15"/>
                <a:gd name="T18" fmla="*/ 5 w 18"/>
                <a:gd name="T19" fmla="*/ 8 h 15"/>
                <a:gd name="T20" fmla="*/ 6 w 18"/>
                <a:gd name="T21" fmla="*/ 5 h 15"/>
                <a:gd name="T22" fmla="*/ 12 w 18"/>
                <a:gd name="T23" fmla="*/ 5 h 15"/>
                <a:gd name="T24" fmla="*/ 12 w 18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5">
                  <a:moveTo>
                    <a:pt x="7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2" y="3"/>
                    <a:pt x="2" y="4"/>
                    <a:pt x="1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2" y="15"/>
                    <a:pt x="6" y="15"/>
                    <a:pt x="9" y="15"/>
                  </a:cubicBezTo>
                  <a:cubicBezTo>
                    <a:pt x="12" y="15"/>
                    <a:pt x="15" y="15"/>
                    <a:pt x="16" y="12"/>
                  </a:cubicBezTo>
                  <a:cubicBezTo>
                    <a:pt x="18" y="10"/>
                    <a:pt x="18" y="7"/>
                    <a:pt x="16" y="5"/>
                  </a:cubicBezTo>
                  <a:cubicBezTo>
                    <a:pt x="14" y="2"/>
                    <a:pt x="11" y="0"/>
                    <a:pt x="7" y="0"/>
                  </a:cubicBezTo>
                  <a:close/>
                  <a:moveTo>
                    <a:pt x="12" y="11"/>
                  </a:moveTo>
                  <a:cubicBezTo>
                    <a:pt x="10" y="12"/>
                    <a:pt x="6" y="11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7" y="4"/>
                    <a:pt x="10" y="4"/>
                    <a:pt x="12" y="5"/>
                  </a:cubicBezTo>
                  <a:cubicBezTo>
                    <a:pt x="13" y="7"/>
                    <a:pt x="13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08" y="2228"/>
              <a:ext cx="34" cy="33"/>
            </a:xfrm>
            <a:custGeom>
              <a:avLst/>
              <a:gdLst>
                <a:gd name="T0" fmla="*/ 5 w 16"/>
                <a:gd name="T1" fmla="*/ 0 h 16"/>
                <a:gd name="T2" fmla="*/ 2 w 16"/>
                <a:gd name="T3" fmla="*/ 1 h 16"/>
                <a:gd name="T4" fmla="*/ 2 w 16"/>
                <a:gd name="T5" fmla="*/ 10 h 16"/>
                <a:gd name="T6" fmla="*/ 4 w 16"/>
                <a:gd name="T7" fmla="*/ 13 h 16"/>
                <a:gd name="T8" fmla="*/ 11 w 16"/>
                <a:gd name="T9" fmla="*/ 15 h 16"/>
                <a:gd name="T10" fmla="*/ 16 w 16"/>
                <a:gd name="T11" fmla="*/ 9 h 16"/>
                <a:gd name="T12" fmla="*/ 5 w 16"/>
                <a:gd name="T13" fmla="*/ 0 h 16"/>
                <a:gd name="T14" fmla="*/ 10 w 16"/>
                <a:gd name="T15" fmla="*/ 12 h 16"/>
                <a:gd name="T16" fmla="*/ 6 w 16"/>
                <a:gd name="T17" fmla="*/ 10 h 16"/>
                <a:gd name="T18" fmla="*/ 5 w 16"/>
                <a:gd name="T19" fmla="*/ 4 h 16"/>
                <a:gd name="T20" fmla="*/ 6 w 16"/>
                <a:gd name="T21" fmla="*/ 3 h 16"/>
                <a:gd name="T22" fmla="*/ 11 w 16"/>
                <a:gd name="T23" fmla="*/ 6 h 16"/>
                <a:gd name="T24" fmla="*/ 10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7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5"/>
                    <a:pt x="9" y="16"/>
                    <a:pt x="11" y="15"/>
                  </a:cubicBezTo>
                  <a:cubicBezTo>
                    <a:pt x="14" y="14"/>
                    <a:pt x="15" y="12"/>
                    <a:pt x="16" y="9"/>
                  </a:cubicBezTo>
                  <a:cubicBezTo>
                    <a:pt x="15" y="4"/>
                    <a:pt x="10" y="0"/>
                    <a:pt x="5" y="0"/>
                  </a:cubicBezTo>
                  <a:close/>
                  <a:moveTo>
                    <a:pt x="10" y="12"/>
                  </a:moveTo>
                  <a:cubicBezTo>
                    <a:pt x="9" y="13"/>
                    <a:pt x="7" y="11"/>
                    <a:pt x="6" y="10"/>
                  </a:cubicBezTo>
                  <a:cubicBezTo>
                    <a:pt x="6" y="8"/>
                    <a:pt x="6" y="6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8" y="2"/>
                    <a:pt x="10" y="4"/>
                    <a:pt x="11" y="6"/>
                  </a:cubicBezTo>
                  <a:cubicBezTo>
                    <a:pt x="11" y="8"/>
                    <a:pt x="11" y="10"/>
                    <a:pt x="1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1873"/>
              <a:ext cx="33" cy="38"/>
            </a:xfrm>
            <a:custGeom>
              <a:avLst/>
              <a:gdLst>
                <a:gd name="T0" fmla="*/ 0 w 16"/>
                <a:gd name="T1" fmla="*/ 6 h 18"/>
                <a:gd name="T2" fmla="*/ 0 w 16"/>
                <a:gd name="T3" fmla="*/ 12 h 18"/>
                <a:gd name="T4" fmla="*/ 1 w 16"/>
                <a:gd name="T5" fmla="*/ 16 h 18"/>
                <a:gd name="T6" fmla="*/ 3 w 16"/>
                <a:gd name="T7" fmla="*/ 17 h 18"/>
                <a:gd name="T8" fmla="*/ 10 w 16"/>
                <a:gd name="T9" fmla="*/ 17 h 18"/>
                <a:gd name="T10" fmla="*/ 15 w 16"/>
                <a:gd name="T11" fmla="*/ 13 h 18"/>
                <a:gd name="T12" fmla="*/ 13 w 16"/>
                <a:gd name="T13" fmla="*/ 5 h 18"/>
                <a:gd name="T14" fmla="*/ 5 w 16"/>
                <a:gd name="T15" fmla="*/ 1 h 18"/>
                <a:gd name="T16" fmla="*/ 0 w 16"/>
                <a:gd name="T17" fmla="*/ 6 h 18"/>
                <a:gd name="T18" fmla="*/ 5 w 16"/>
                <a:gd name="T19" fmla="*/ 5 h 18"/>
                <a:gd name="T20" fmla="*/ 7 w 16"/>
                <a:gd name="T21" fmla="*/ 5 h 18"/>
                <a:gd name="T22" fmla="*/ 11 w 16"/>
                <a:gd name="T23" fmla="*/ 13 h 18"/>
                <a:gd name="T24" fmla="*/ 6 w 16"/>
                <a:gd name="T25" fmla="*/ 13 h 18"/>
                <a:gd name="T26" fmla="*/ 5 w 16"/>
                <a:gd name="T27" fmla="*/ 6 h 18"/>
                <a:gd name="T28" fmla="*/ 5 w 16"/>
                <a:gd name="T2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8">
                  <a:moveTo>
                    <a:pt x="0" y="6"/>
                  </a:move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6" y="18"/>
                    <a:pt x="8" y="18"/>
                    <a:pt x="10" y="17"/>
                  </a:cubicBezTo>
                  <a:cubicBezTo>
                    <a:pt x="13" y="17"/>
                    <a:pt x="15" y="15"/>
                    <a:pt x="15" y="13"/>
                  </a:cubicBezTo>
                  <a:cubicBezTo>
                    <a:pt x="16" y="10"/>
                    <a:pt x="15" y="7"/>
                    <a:pt x="13" y="5"/>
                  </a:cubicBezTo>
                  <a:cubicBezTo>
                    <a:pt x="11" y="3"/>
                    <a:pt x="8" y="0"/>
                    <a:pt x="5" y="1"/>
                  </a:cubicBezTo>
                  <a:cubicBezTo>
                    <a:pt x="3" y="2"/>
                    <a:pt x="1" y="4"/>
                    <a:pt x="0" y="6"/>
                  </a:cubicBezTo>
                  <a:close/>
                  <a:moveTo>
                    <a:pt x="5" y="5"/>
                  </a:moveTo>
                  <a:cubicBezTo>
                    <a:pt x="5" y="4"/>
                    <a:pt x="7" y="4"/>
                    <a:pt x="7" y="5"/>
                  </a:cubicBezTo>
                  <a:cubicBezTo>
                    <a:pt x="10" y="7"/>
                    <a:pt x="11" y="10"/>
                    <a:pt x="11" y="13"/>
                  </a:cubicBezTo>
                  <a:cubicBezTo>
                    <a:pt x="10" y="13"/>
                    <a:pt x="8" y="13"/>
                    <a:pt x="6" y="13"/>
                  </a:cubicBezTo>
                  <a:cubicBezTo>
                    <a:pt x="5" y="11"/>
                    <a:pt x="5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17" y="1694"/>
              <a:ext cx="49" cy="34"/>
            </a:xfrm>
            <a:custGeom>
              <a:avLst/>
              <a:gdLst>
                <a:gd name="T0" fmla="*/ 20 w 23"/>
                <a:gd name="T1" fmla="*/ 8 h 16"/>
                <a:gd name="T2" fmla="*/ 13 w 23"/>
                <a:gd name="T3" fmla="*/ 1 h 16"/>
                <a:gd name="T4" fmla="*/ 4 w 23"/>
                <a:gd name="T5" fmla="*/ 2 h 16"/>
                <a:gd name="T6" fmla="*/ 2 w 23"/>
                <a:gd name="T7" fmla="*/ 11 h 16"/>
                <a:gd name="T8" fmla="*/ 7 w 23"/>
                <a:gd name="T9" fmla="*/ 14 h 16"/>
                <a:gd name="T10" fmla="*/ 16 w 23"/>
                <a:gd name="T11" fmla="*/ 15 h 16"/>
                <a:gd name="T12" fmla="*/ 20 w 23"/>
                <a:gd name="T13" fmla="*/ 8 h 16"/>
                <a:gd name="T14" fmla="*/ 6 w 23"/>
                <a:gd name="T15" fmla="*/ 7 h 16"/>
                <a:gd name="T16" fmla="*/ 12 w 23"/>
                <a:gd name="T17" fmla="*/ 4 h 16"/>
                <a:gd name="T18" fmla="*/ 6 w 23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6">
                  <a:moveTo>
                    <a:pt x="20" y="8"/>
                  </a:moveTo>
                  <a:cubicBezTo>
                    <a:pt x="18" y="5"/>
                    <a:pt x="16" y="2"/>
                    <a:pt x="13" y="1"/>
                  </a:cubicBezTo>
                  <a:cubicBezTo>
                    <a:pt x="10" y="0"/>
                    <a:pt x="6" y="0"/>
                    <a:pt x="4" y="2"/>
                  </a:cubicBezTo>
                  <a:cubicBezTo>
                    <a:pt x="1" y="4"/>
                    <a:pt x="0" y="8"/>
                    <a:pt x="2" y="11"/>
                  </a:cubicBezTo>
                  <a:cubicBezTo>
                    <a:pt x="4" y="12"/>
                    <a:pt x="6" y="13"/>
                    <a:pt x="7" y="14"/>
                  </a:cubicBezTo>
                  <a:cubicBezTo>
                    <a:pt x="10" y="15"/>
                    <a:pt x="13" y="16"/>
                    <a:pt x="16" y="15"/>
                  </a:cubicBezTo>
                  <a:cubicBezTo>
                    <a:pt x="19" y="14"/>
                    <a:pt x="21" y="11"/>
                    <a:pt x="20" y="8"/>
                  </a:cubicBezTo>
                  <a:close/>
                  <a:moveTo>
                    <a:pt x="6" y="7"/>
                  </a:moveTo>
                  <a:cubicBezTo>
                    <a:pt x="7" y="4"/>
                    <a:pt x="10" y="3"/>
                    <a:pt x="12" y="4"/>
                  </a:cubicBezTo>
                  <a:cubicBezTo>
                    <a:pt x="23" y="9"/>
                    <a:pt x="4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7" y="1810"/>
              <a:ext cx="38" cy="38"/>
            </a:xfrm>
            <a:custGeom>
              <a:avLst/>
              <a:gdLst>
                <a:gd name="T0" fmla="*/ 6 w 18"/>
                <a:gd name="T1" fmla="*/ 1 h 18"/>
                <a:gd name="T2" fmla="*/ 1 w 18"/>
                <a:gd name="T3" fmla="*/ 9 h 18"/>
                <a:gd name="T4" fmla="*/ 4 w 18"/>
                <a:gd name="T5" fmla="*/ 14 h 18"/>
                <a:gd name="T6" fmla="*/ 11 w 18"/>
                <a:gd name="T7" fmla="*/ 18 h 18"/>
                <a:gd name="T8" fmla="*/ 16 w 18"/>
                <a:gd name="T9" fmla="*/ 17 h 18"/>
                <a:gd name="T10" fmla="*/ 18 w 18"/>
                <a:gd name="T11" fmla="*/ 14 h 18"/>
                <a:gd name="T12" fmla="*/ 15 w 18"/>
                <a:gd name="T13" fmla="*/ 4 h 18"/>
                <a:gd name="T14" fmla="*/ 6 w 18"/>
                <a:gd name="T15" fmla="*/ 1 h 18"/>
                <a:gd name="T16" fmla="*/ 13 w 18"/>
                <a:gd name="T17" fmla="*/ 14 h 18"/>
                <a:gd name="T18" fmla="*/ 7 w 18"/>
                <a:gd name="T19" fmla="*/ 11 h 18"/>
                <a:gd name="T20" fmla="*/ 8 w 18"/>
                <a:gd name="T21" fmla="*/ 5 h 18"/>
                <a:gd name="T22" fmla="*/ 13 w 18"/>
                <a:gd name="T23" fmla="*/ 8 h 18"/>
                <a:gd name="T24" fmla="*/ 13 w 18"/>
                <a:gd name="T2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6" y="1"/>
                  </a:moveTo>
                  <a:cubicBezTo>
                    <a:pt x="3" y="2"/>
                    <a:pt x="0" y="6"/>
                    <a:pt x="1" y="9"/>
                  </a:cubicBezTo>
                  <a:cubicBezTo>
                    <a:pt x="1" y="11"/>
                    <a:pt x="3" y="13"/>
                    <a:pt x="4" y="14"/>
                  </a:cubicBezTo>
                  <a:cubicBezTo>
                    <a:pt x="6" y="16"/>
                    <a:pt x="8" y="17"/>
                    <a:pt x="11" y="18"/>
                  </a:cubicBezTo>
                  <a:cubicBezTo>
                    <a:pt x="13" y="18"/>
                    <a:pt x="15" y="18"/>
                    <a:pt x="16" y="17"/>
                  </a:cubicBezTo>
                  <a:cubicBezTo>
                    <a:pt x="17" y="16"/>
                    <a:pt x="17" y="15"/>
                    <a:pt x="18" y="14"/>
                  </a:cubicBezTo>
                  <a:cubicBezTo>
                    <a:pt x="18" y="11"/>
                    <a:pt x="17" y="7"/>
                    <a:pt x="15" y="4"/>
                  </a:cubicBezTo>
                  <a:cubicBezTo>
                    <a:pt x="13" y="2"/>
                    <a:pt x="9" y="0"/>
                    <a:pt x="6" y="1"/>
                  </a:cubicBezTo>
                  <a:close/>
                  <a:moveTo>
                    <a:pt x="13" y="14"/>
                  </a:moveTo>
                  <a:cubicBezTo>
                    <a:pt x="11" y="14"/>
                    <a:pt x="8" y="13"/>
                    <a:pt x="7" y="11"/>
                  </a:cubicBezTo>
                  <a:cubicBezTo>
                    <a:pt x="6" y="9"/>
                    <a:pt x="6" y="6"/>
                    <a:pt x="8" y="5"/>
                  </a:cubicBezTo>
                  <a:cubicBezTo>
                    <a:pt x="10" y="4"/>
                    <a:pt x="12" y="6"/>
                    <a:pt x="13" y="8"/>
                  </a:cubicBezTo>
                  <a:cubicBezTo>
                    <a:pt x="14" y="10"/>
                    <a:pt x="14" y="12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7" y="2069"/>
              <a:ext cx="33" cy="41"/>
            </a:xfrm>
            <a:custGeom>
              <a:avLst/>
              <a:gdLst>
                <a:gd name="T0" fmla="*/ 9 w 16"/>
                <a:gd name="T1" fmla="*/ 18 h 19"/>
                <a:gd name="T2" fmla="*/ 15 w 16"/>
                <a:gd name="T3" fmla="*/ 8 h 19"/>
                <a:gd name="T4" fmla="*/ 5 w 16"/>
                <a:gd name="T5" fmla="*/ 1 h 19"/>
                <a:gd name="T6" fmla="*/ 1 w 16"/>
                <a:gd name="T7" fmla="*/ 4 h 19"/>
                <a:gd name="T8" fmla="*/ 0 w 16"/>
                <a:gd name="T9" fmla="*/ 10 h 19"/>
                <a:gd name="T10" fmla="*/ 0 w 16"/>
                <a:gd name="T11" fmla="*/ 14 h 19"/>
                <a:gd name="T12" fmla="*/ 9 w 16"/>
                <a:gd name="T13" fmla="*/ 18 h 19"/>
                <a:gd name="T14" fmla="*/ 5 w 16"/>
                <a:gd name="T15" fmla="*/ 6 h 19"/>
                <a:gd name="T16" fmla="*/ 5 w 16"/>
                <a:gd name="T17" fmla="*/ 4 h 19"/>
                <a:gd name="T18" fmla="*/ 9 w 16"/>
                <a:gd name="T19" fmla="*/ 4 h 19"/>
                <a:gd name="T20" fmla="*/ 11 w 16"/>
                <a:gd name="T21" fmla="*/ 9 h 19"/>
                <a:gd name="T22" fmla="*/ 10 w 16"/>
                <a:gd name="T23" fmla="*/ 14 h 19"/>
                <a:gd name="T24" fmla="*/ 5 w 16"/>
                <a:gd name="T25" fmla="*/ 14 h 19"/>
                <a:gd name="T26" fmla="*/ 5 w 16"/>
                <a:gd name="T27" fmla="*/ 12 h 19"/>
                <a:gd name="T28" fmla="*/ 5 w 16"/>
                <a:gd name="T2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9">
                  <a:moveTo>
                    <a:pt x="9" y="18"/>
                  </a:moveTo>
                  <a:cubicBezTo>
                    <a:pt x="13" y="17"/>
                    <a:pt x="16" y="12"/>
                    <a:pt x="15" y="8"/>
                  </a:cubicBezTo>
                  <a:cubicBezTo>
                    <a:pt x="14" y="3"/>
                    <a:pt x="10" y="0"/>
                    <a:pt x="5" y="1"/>
                  </a:cubicBezTo>
                  <a:cubicBezTo>
                    <a:pt x="4" y="1"/>
                    <a:pt x="2" y="3"/>
                    <a:pt x="1" y="4"/>
                  </a:cubicBezTo>
                  <a:cubicBezTo>
                    <a:pt x="1" y="6"/>
                    <a:pt x="0" y="8"/>
                    <a:pt x="0" y="10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7"/>
                    <a:pt x="6" y="19"/>
                    <a:pt x="9" y="18"/>
                  </a:cubicBezTo>
                  <a:close/>
                  <a:moveTo>
                    <a:pt x="5" y="6"/>
                  </a:moveTo>
                  <a:cubicBezTo>
                    <a:pt x="5" y="5"/>
                    <a:pt x="5" y="5"/>
                    <a:pt x="5" y="4"/>
                  </a:cubicBezTo>
                  <a:cubicBezTo>
                    <a:pt x="6" y="3"/>
                    <a:pt x="8" y="3"/>
                    <a:pt x="9" y="4"/>
                  </a:cubicBezTo>
                  <a:cubicBezTo>
                    <a:pt x="10" y="5"/>
                    <a:pt x="11" y="7"/>
                    <a:pt x="11" y="9"/>
                  </a:cubicBezTo>
                  <a:cubicBezTo>
                    <a:pt x="11" y="10"/>
                    <a:pt x="11" y="12"/>
                    <a:pt x="10" y="14"/>
                  </a:cubicBezTo>
                  <a:cubicBezTo>
                    <a:pt x="9" y="15"/>
                    <a:pt x="6" y="15"/>
                    <a:pt x="5" y="14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0"/>
                    <a:pt x="5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63" y="1859"/>
              <a:ext cx="35" cy="3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1 h 18"/>
                <a:gd name="T4" fmla="*/ 12 w 17"/>
                <a:gd name="T5" fmla="*/ 1 h 18"/>
                <a:gd name="T6" fmla="*/ 2 w 17"/>
                <a:gd name="T7" fmla="*/ 2 h 18"/>
                <a:gd name="T8" fmla="*/ 1 w 17"/>
                <a:gd name="T9" fmla="*/ 4 h 18"/>
                <a:gd name="T10" fmla="*/ 2 w 17"/>
                <a:gd name="T11" fmla="*/ 12 h 18"/>
                <a:gd name="T12" fmla="*/ 8 w 17"/>
                <a:gd name="T13" fmla="*/ 17 h 18"/>
                <a:gd name="T14" fmla="*/ 5 w 17"/>
                <a:gd name="T15" fmla="*/ 4 h 18"/>
                <a:gd name="T16" fmla="*/ 10 w 17"/>
                <a:gd name="T17" fmla="*/ 4 h 18"/>
                <a:gd name="T18" fmla="*/ 12 w 17"/>
                <a:gd name="T19" fmla="*/ 8 h 18"/>
                <a:gd name="T20" fmla="*/ 11 w 17"/>
                <a:gd name="T21" fmla="*/ 12 h 18"/>
                <a:gd name="T22" fmla="*/ 5 w 17"/>
                <a:gd name="T23" fmla="*/ 10 h 18"/>
                <a:gd name="T24" fmla="*/ 5 w 17"/>
                <a:gd name="T2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cubicBezTo>
                    <a:pt x="12" y="18"/>
                    <a:pt x="16" y="15"/>
                    <a:pt x="16" y="11"/>
                  </a:cubicBezTo>
                  <a:cubicBezTo>
                    <a:pt x="17" y="7"/>
                    <a:pt x="15" y="3"/>
                    <a:pt x="12" y="1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0" y="6"/>
                    <a:pt x="0" y="9"/>
                    <a:pt x="2" y="12"/>
                  </a:cubicBezTo>
                  <a:cubicBezTo>
                    <a:pt x="3" y="15"/>
                    <a:pt x="5" y="17"/>
                    <a:pt x="8" y="17"/>
                  </a:cubicBezTo>
                  <a:close/>
                  <a:moveTo>
                    <a:pt x="5" y="4"/>
                  </a:moveTo>
                  <a:cubicBezTo>
                    <a:pt x="7" y="4"/>
                    <a:pt x="9" y="4"/>
                    <a:pt x="10" y="4"/>
                  </a:cubicBezTo>
                  <a:cubicBezTo>
                    <a:pt x="11" y="5"/>
                    <a:pt x="12" y="6"/>
                    <a:pt x="12" y="8"/>
                  </a:cubicBezTo>
                  <a:cubicBezTo>
                    <a:pt x="13" y="9"/>
                    <a:pt x="12" y="11"/>
                    <a:pt x="11" y="12"/>
                  </a:cubicBezTo>
                  <a:cubicBezTo>
                    <a:pt x="9" y="13"/>
                    <a:pt x="6" y="12"/>
                    <a:pt x="5" y="10"/>
                  </a:cubicBezTo>
                  <a:cubicBezTo>
                    <a:pt x="4" y="8"/>
                    <a:pt x="4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291"/>
              <a:ext cx="40" cy="40"/>
            </a:xfrm>
            <a:custGeom>
              <a:avLst/>
              <a:gdLst>
                <a:gd name="T0" fmla="*/ 13 w 19"/>
                <a:gd name="T1" fmla="*/ 1 h 19"/>
                <a:gd name="T2" fmla="*/ 5 w 19"/>
                <a:gd name="T3" fmla="*/ 2 h 19"/>
                <a:gd name="T4" fmla="*/ 1 w 19"/>
                <a:gd name="T5" fmla="*/ 9 h 19"/>
                <a:gd name="T6" fmla="*/ 1 w 19"/>
                <a:gd name="T7" fmla="*/ 13 h 19"/>
                <a:gd name="T8" fmla="*/ 3 w 19"/>
                <a:gd name="T9" fmla="*/ 16 h 19"/>
                <a:gd name="T10" fmla="*/ 19 w 19"/>
                <a:gd name="T11" fmla="*/ 10 h 19"/>
                <a:gd name="T12" fmla="*/ 18 w 19"/>
                <a:gd name="T13" fmla="*/ 8 h 19"/>
                <a:gd name="T14" fmla="*/ 13 w 19"/>
                <a:gd name="T15" fmla="*/ 1 h 19"/>
                <a:gd name="T16" fmla="*/ 14 w 19"/>
                <a:gd name="T17" fmla="*/ 9 h 19"/>
                <a:gd name="T18" fmla="*/ 10 w 19"/>
                <a:gd name="T19" fmla="*/ 13 h 19"/>
                <a:gd name="T20" fmla="*/ 6 w 19"/>
                <a:gd name="T21" fmla="*/ 11 h 19"/>
                <a:gd name="T22" fmla="*/ 7 w 19"/>
                <a:gd name="T23" fmla="*/ 8 h 19"/>
                <a:gd name="T24" fmla="*/ 11 w 19"/>
                <a:gd name="T25" fmla="*/ 4 h 19"/>
                <a:gd name="T26" fmla="*/ 14 w 19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9">
                  <a:moveTo>
                    <a:pt x="13" y="1"/>
                  </a:moveTo>
                  <a:cubicBezTo>
                    <a:pt x="10" y="0"/>
                    <a:pt x="7" y="0"/>
                    <a:pt x="5" y="2"/>
                  </a:cubicBezTo>
                  <a:cubicBezTo>
                    <a:pt x="4" y="4"/>
                    <a:pt x="3" y="7"/>
                    <a:pt x="1" y="9"/>
                  </a:cubicBezTo>
                  <a:cubicBezTo>
                    <a:pt x="1" y="10"/>
                    <a:pt x="0" y="11"/>
                    <a:pt x="1" y="13"/>
                  </a:cubicBezTo>
                  <a:cubicBezTo>
                    <a:pt x="1" y="14"/>
                    <a:pt x="2" y="15"/>
                    <a:pt x="3" y="16"/>
                  </a:cubicBezTo>
                  <a:cubicBezTo>
                    <a:pt x="9" y="19"/>
                    <a:pt x="17" y="16"/>
                    <a:pt x="19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5"/>
                    <a:pt x="16" y="3"/>
                    <a:pt x="13" y="1"/>
                  </a:cubicBezTo>
                  <a:close/>
                  <a:moveTo>
                    <a:pt x="14" y="9"/>
                  </a:moveTo>
                  <a:cubicBezTo>
                    <a:pt x="14" y="11"/>
                    <a:pt x="12" y="13"/>
                    <a:pt x="10" y="13"/>
                  </a:cubicBezTo>
                  <a:cubicBezTo>
                    <a:pt x="8" y="14"/>
                    <a:pt x="5" y="13"/>
                    <a:pt x="6" y="11"/>
                  </a:cubicBezTo>
                  <a:cubicBezTo>
                    <a:pt x="6" y="10"/>
                    <a:pt x="8" y="9"/>
                    <a:pt x="7" y="8"/>
                  </a:cubicBezTo>
                  <a:cubicBezTo>
                    <a:pt x="6" y="6"/>
                    <a:pt x="8" y="4"/>
                    <a:pt x="11" y="4"/>
                  </a:cubicBezTo>
                  <a:cubicBezTo>
                    <a:pt x="13" y="4"/>
                    <a:pt x="14" y="7"/>
                    <a:pt x="1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89" y="1705"/>
              <a:ext cx="42" cy="33"/>
            </a:xfrm>
            <a:custGeom>
              <a:avLst/>
              <a:gdLst>
                <a:gd name="T0" fmla="*/ 6 w 20"/>
                <a:gd name="T1" fmla="*/ 15 h 16"/>
                <a:gd name="T2" fmla="*/ 14 w 20"/>
                <a:gd name="T3" fmla="*/ 16 h 16"/>
                <a:gd name="T4" fmla="*/ 16 w 20"/>
                <a:gd name="T5" fmla="*/ 15 h 16"/>
                <a:gd name="T6" fmla="*/ 19 w 20"/>
                <a:gd name="T7" fmla="*/ 7 h 16"/>
                <a:gd name="T8" fmla="*/ 13 w 20"/>
                <a:gd name="T9" fmla="*/ 1 h 16"/>
                <a:gd name="T10" fmla="*/ 9 w 20"/>
                <a:gd name="T11" fmla="*/ 0 h 16"/>
                <a:gd name="T12" fmla="*/ 1 w 20"/>
                <a:gd name="T13" fmla="*/ 6 h 16"/>
                <a:gd name="T14" fmla="*/ 6 w 20"/>
                <a:gd name="T15" fmla="*/ 15 h 16"/>
                <a:gd name="T16" fmla="*/ 6 w 20"/>
                <a:gd name="T17" fmla="*/ 5 h 16"/>
                <a:gd name="T18" fmla="*/ 12 w 20"/>
                <a:gd name="T19" fmla="*/ 5 h 16"/>
                <a:gd name="T20" fmla="*/ 10 w 20"/>
                <a:gd name="T21" fmla="*/ 12 h 16"/>
                <a:gd name="T22" fmla="*/ 6 w 20"/>
                <a:gd name="T2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8" y="16"/>
                    <a:pt x="11" y="16"/>
                    <a:pt x="14" y="16"/>
                  </a:cubicBezTo>
                  <a:cubicBezTo>
                    <a:pt x="14" y="16"/>
                    <a:pt x="15" y="15"/>
                    <a:pt x="16" y="15"/>
                  </a:cubicBezTo>
                  <a:cubicBezTo>
                    <a:pt x="19" y="14"/>
                    <a:pt x="20" y="10"/>
                    <a:pt x="19" y="7"/>
                  </a:cubicBezTo>
                  <a:cubicBezTo>
                    <a:pt x="19" y="4"/>
                    <a:pt x="16" y="2"/>
                    <a:pt x="13" y="1"/>
                  </a:cubicBezTo>
                  <a:cubicBezTo>
                    <a:pt x="12" y="0"/>
                    <a:pt x="10" y="0"/>
                    <a:pt x="9" y="0"/>
                  </a:cubicBezTo>
                  <a:cubicBezTo>
                    <a:pt x="5" y="0"/>
                    <a:pt x="2" y="3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lose/>
                  <a:moveTo>
                    <a:pt x="6" y="5"/>
                  </a:moveTo>
                  <a:cubicBezTo>
                    <a:pt x="8" y="4"/>
                    <a:pt x="10" y="4"/>
                    <a:pt x="12" y="5"/>
                  </a:cubicBezTo>
                  <a:cubicBezTo>
                    <a:pt x="17" y="8"/>
                    <a:pt x="15" y="14"/>
                    <a:pt x="10" y="12"/>
                  </a:cubicBezTo>
                  <a:cubicBezTo>
                    <a:pt x="8" y="11"/>
                    <a:pt x="3" y="7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94" y="2354"/>
              <a:ext cx="38" cy="40"/>
            </a:xfrm>
            <a:custGeom>
              <a:avLst/>
              <a:gdLst>
                <a:gd name="T0" fmla="*/ 9 w 18"/>
                <a:gd name="T1" fmla="*/ 0 h 19"/>
                <a:gd name="T2" fmla="*/ 9 w 18"/>
                <a:gd name="T3" fmla="*/ 19 h 19"/>
                <a:gd name="T4" fmla="*/ 17 w 18"/>
                <a:gd name="T5" fmla="*/ 14 h 19"/>
                <a:gd name="T6" fmla="*/ 16 w 18"/>
                <a:gd name="T7" fmla="*/ 4 h 19"/>
                <a:gd name="T8" fmla="*/ 9 w 18"/>
                <a:gd name="T9" fmla="*/ 0 h 19"/>
                <a:gd name="T10" fmla="*/ 12 w 18"/>
                <a:gd name="T11" fmla="*/ 13 h 19"/>
                <a:gd name="T12" fmla="*/ 6 w 18"/>
                <a:gd name="T13" fmla="*/ 14 h 19"/>
                <a:gd name="T14" fmla="*/ 7 w 18"/>
                <a:gd name="T15" fmla="*/ 8 h 19"/>
                <a:gd name="T16" fmla="*/ 8 w 18"/>
                <a:gd name="T17" fmla="*/ 4 h 19"/>
                <a:gd name="T18" fmla="*/ 12 w 18"/>
                <a:gd name="T19" fmla="*/ 6 h 19"/>
                <a:gd name="T20" fmla="*/ 12 w 18"/>
                <a:gd name="T2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0" y="1"/>
                    <a:pt x="0" y="17"/>
                    <a:pt x="9" y="19"/>
                  </a:cubicBezTo>
                  <a:cubicBezTo>
                    <a:pt x="12" y="19"/>
                    <a:pt x="15" y="17"/>
                    <a:pt x="17" y="14"/>
                  </a:cubicBezTo>
                  <a:cubicBezTo>
                    <a:pt x="18" y="11"/>
                    <a:pt x="17" y="7"/>
                    <a:pt x="16" y="4"/>
                  </a:cubicBezTo>
                  <a:cubicBezTo>
                    <a:pt x="14" y="2"/>
                    <a:pt x="11" y="0"/>
                    <a:pt x="9" y="0"/>
                  </a:cubicBezTo>
                  <a:close/>
                  <a:moveTo>
                    <a:pt x="12" y="13"/>
                  </a:moveTo>
                  <a:cubicBezTo>
                    <a:pt x="11" y="15"/>
                    <a:pt x="7" y="16"/>
                    <a:pt x="6" y="14"/>
                  </a:cubicBezTo>
                  <a:cubicBezTo>
                    <a:pt x="6" y="12"/>
                    <a:pt x="7" y="10"/>
                    <a:pt x="7" y="8"/>
                  </a:cubicBezTo>
                  <a:cubicBezTo>
                    <a:pt x="7" y="6"/>
                    <a:pt x="7" y="4"/>
                    <a:pt x="8" y="4"/>
                  </a:cubicBezTo>
                  <a:cubicBezTo>
                    <a:pt x="10" y="3"/>
                    <a:pt x="11" y="4"/>
                    <a:pt x="12" y="6"/>
                  </a:cubicBezTo>
                  <a:cubicBezTo>
                    <a:pt x="13" y="8"/>
                    <a:pt x="14" y="11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51" y="2325"/>
              <a:ext cx="103" cy="105"/>
            </a:xfrm>
            <a:custGeom>
              <a:avLst/>
              <a:gdLst>
                <a:gd name="T0" fmla="*/ 45 w 49"/>
                <a:gd name="T1" fmla="*/ 14 h 50"/>
                <a:gd name="T2" fmla="*/ 33 w 49"/>
                <a:gd name="T3" fmla="*/ 8 h 50"/>
                <a:gd name="T4" fmla="*/ 12 w 49"/>
                <a:gd name="T5" fmla="*/ 3 h 50"/>
                <a:gd name="T6" fmla="*/ 12 w 49"/>
                <a:gd name="T7" fmla="*/ 18 h 50"/>
                <a:gd name="T8" fmla="*/ 6 w 49"/>
                <a:gd name="T9" fmla="*/ 22 h 50"/>
                <a:gd name="T10" fmla="*/ 0 w 49"/>
                <a:gd name="T11" fmla="*/ 30 h 50"/>
                <a:gd name="T12" fmla="*/ 4 w 49"/>
                <a:gd name="T13" fmla="*/ 35 h 50"/>
                <a:gd name="T14" fmla="*/ 11 w 49"/>
                <a:gd name="T15" fmla="*/ 37 h 50"/>
                <a:gd name="T16" fmla="*/ 22 w 49"/>
                <a:gd name="T17" fmla="*/ 35 h 50"/>
                <a:gd name="T18" fmla="*/ 24 w 49"/>
                <a:gd name="T19" fmla="*/ 48 h 50"/>
                <a:gd name="T20" fmla="*/ 33 w 49"/>
                <a:gd name="T21" fmla="*/ 48 h 50"/>
                <a:gd name="T22" fmla="*/ 39 w 49"/>
                <a:gd name="T23" fmla="*/ 42 h 50"/>
                <a:gd name="T24" fmla="*/ 45 w 49"/>
                <a:gd name="T25" fmla="*/ 29 h 50"/>
                <a:gd name="T26" fmla="*/ 47 w 49"/>
                <a:gd name="T27" fmla="*/ 22 h 50"/>
                <a:gd name="T28" fmla="*/ 48 w 49"/>
                <a:gd name="T29" fmla="*/ 20 h 50"/>
                <a:gd name="T30" fmla="*/ 45 w 49"/>
                <a:gd name="T31" fmla="*/ 14 h 50"/>
                <a:gd name="T32" fmla="*/ 12 w 49"/>
                <a:gd name="T33" fmla="*/ 9 h 50"/>
                <a:gd name="T34" fmla="*/ 17 w 49"/>
                <a:gd name="T35" fmla="*/ 7 h 50"/>
                <a:gd name="T36" fmla="*/ 38 w 49"/>
                <a:gd name="T37" fmla="*/ 16 h 50"/>
                <a:gd name="T38" fmla="*/ 38 w 49"/>
                <a:gd name="T39" fmla="*/ 16 h 50"/>
                <a:gd name="T40" fmla="*/ 31 w 49"/>
                <a:gd name="T41" fmla="*/ 16 h 50"/>
                <a:gd name="T42" fmla="*/ 15 w 49"/>
                <a:gd name="T43" fmla="*/ 14 h 50"/>
                <a:gd name="T44" fmla="*/ 12 w 49"/>
                <a:gd name="T45" fmla="*/ 9 h 50"/>
                <a:gd name="T46" fmla="*/ 23 w 49"/>
                <a:gd name="T47" fmla="*/ 30 h 50"/>
                <a:gd name="T48" fmla="*/ 11 w 49"/>
                <a:gd name="T49" fmla="*/ 33 h 50"/>
                <a:gd name="T50" fmla="*/ 8 w 49"/>
                <a:gd name="T51" fmla="*/ 32 h 50"/>
                <a:gd name="T52" fmla="*/ 5 w 49"/>
                <a:gd name="T53" fmla="*/ 29 h 50"/>
                <a:gd name="T54" fmla="*/ 7 w 49"/>
                <a:gd name="T55" fmla="*/ 27 h 50"/>
                <a:gd name="T56" fmla="*/ 18 w 49"/>
                <a:gd name="T57" fmla="*/ 22 h 50"/>
                <a:gd name="T58" fmla="*/ 28 w 49"/>
                <a:gd name="T59" fmla="*/ 22 h 50"/>
                <a:gd name="T60" fmla="*/ 23 w 49"/>
                <a:gd name="T61" fmla="*/ 30 h 50"/>
                <a:gd name="T62" fmla="*/ 40 w 49"/>
                <a:gd name="T63" fmla="*/ 34 h 50"/>
                <a:gd name="T64" fmla="*/ 33 w 49"/>
                <a:gd name="T65" fmla="*/ 43 h 50"/>
                <a:gd name="T66" fmla="*/ 27 w 49"/>
                <a:gd name="T67" fmla="*/ 45 h 50"/>
                <a:gd name="T68" fmla="*/ 25 w 49"/>
                <a:gd name="T69" fmla="*/ 39 h 50"/>
                <a:gd name="T70" fmla="*/ 30 w 49"/>
                <a:gd name="T71" fmla="*/ 30 h 50"/>
                <a:gd name="T72" fmla="*/ 41 w 49"/>
                <a:gd name="T73" fmla="*/ 20 h 50"/>
                <a:gd name="T74" fmla="*/ 41 w 49"/>
                <a:gd name="T75" fmla="*/ 23 h 50"/>
                <a:gd name="T76" fmla="*/ 40 w 49"/>
                <a:gd name="T77" fmla="*/ 3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" h="50">
                  <a:moveTo>
                    <a:pt x="45" y="14"/>
                  </a:moveTo>
                  <a:cubicBezTo>
                    <a:pt x="41" y="12"/>
                    <a:pt x="37" y="10"/>
                    <a:pt x="33" y="8"/>
                  </a:cubicBezTo>
                  <a:cubicBezTo>
                    <a:pt x="27" y="4"/>
                    <a:pt x="19" y="0"/>
                    <a:pt x="12" y="3"/>
                  </a:cubicBezTo>
                  <a:cubicBezTo>
                    <a:pt x="3" y="6"/>
                    <a:pt x="8" y="13"/>
                    <a:pt x="12" y="18"/>
                  </a:cubicBezTo>
                  <a:cubicBezTo>
                    <a:pt x="10" y="20"/>
                    <a:pt x="8" y="21"/>
                    <a:pt x="6" y="22"/>
                  </a:cubicBezTo>
                  <a:cubicBezTo>
                    <a:pt x="3" y="24"/>
                    <a:pt x="0" y="26"/>
                    <a:pt x="0" y="30"/>
                  </a:cubicBezTo>
                  <a:cubicBezTo>
                    <a:pt x="0" y="32"/>
                    <a:pt x="2" y="34"/>
                    <a:pt x="4" y="35"/>
                  </a:cubicBezTo>
                  <a:cubicBezTo>
                    <a:pt x="6" y="36"/>
                    <a:pt x="9" y="37"/>
                    <a:pt x="11" y="37"/>
                  </a:cubicBezTo>
                  <a:cubicBezTo>
                    <a:pt x="15" y="36"/>
                    <a:pt x="18" y="36"/>
                    <a:pt x="22" y="35"/>
                  </a:cubicBezTo>
                  <a:cubicBezTo>
                    <a:pt x="21" y="39"/>
                    <a:pt x="21" y="45"/>
                    <a:pt x="24" y="48"/>
                  </a:cubicBezTo>
                  <a:cubicBezTo>
                    <a:pt x="27" y="50"/>
                    <a:pt x="30" y="49"/>
                    <a:pt x="33" y="48"/>
                  </a:cubicBezTo>
                  <a:cubicBezTo>
                    <a:pt x="36" y="47"/>
                    <a:pt x="38" y="45"/>
                    <a:pt x="39" y="42"/>
                  </a:cubicBezTo>
                  <a:cubicBezTo>
                    <a:pt x="42" y="38"/>
                    <a:pt x="44" y="34"/>
                    <a:pt x="45" y="29"/>
                  </a:cubicBezTo>
                  <a:cubicBezTo>
                    <a:pt x="45" y="27"/>
                    <a:pt x="45" y="24"/>
                    <a:pt x="47" y="22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49" y="17"/>
                    <a:pt x="47" y="15"/>
                    <a:pt x="45" y="14"/>
                  </a:cubicBezTo>
                  <a:close/>
                  <a:moveTo>
                    <a:pt x="12" y="9"/>
                  </a:moveTo>
                  <a:cubicBezTo>
                    <a:pt x="12" y="7"/>
                    <a:pt x="15" y="7"/>
                    <a:pt x="17" y="7"/>
                  </a:cubicBezTo>
                  <a:cubicBezTo>
                    <a:pt x="25" y="7"/>
                    <a:pt x="33" y="10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16"/>
                    <a:pt x="32" y="16"/>
                    <a:pt x="31" y="16"/>
                  </a:cubicBezTo>
                  <a:cubicBezTo>
                    <a:pt x="25" y="17"/>
                    <a:pt x="20" y="16"/>
                    <a:pt x="15" y="14"/>
                  </a:cubicBezTo>
                  <a:cubicBezTo>
                    <a:pt x="13" y="13"/>
                    <a:pt x="11" y="11"/>
                    <a:pt x="12" y="9"/>
                  </a:cubicBezTo>
                  <a:close/>
                  <a:moveTo>
                    <a:pt x="23" y="30"/>
                  </a:moveTo>
                  <a:cubicBezTo>
                    <a:pt x="19" y="32"/>
                    <a:pt x="15" y="32"/>
                    <a:pt x="11" y="33"/>
                  </a:cubicBezTo>
                  <a:cubicBezTo>
                    <a:pt x="10" y="33"/>
                    <a:pt x="9" y="33"/>
                    <a:pt x="8" y="32"/>
                  </a:cubicBezTo>
                  <a:cubicBezTo>
                    <a:pt x="6" y="32"/>
                    <a:pt x="5" y="31"/>
                    <a:pt x="5" y="29"/>
                  </a:cubicBezTo>
                  <a:cubicBezTo>
                    <a:pt x="5" y="28"/>
                    <a:pt x="6" y="27"/>
                    <a:pt x="7" y="27"/>
                  </a:cubicBezTo>
                  <a:cubicBezTo>
                    <a:pt x="10" y="24"/>
                    <a:pt x="14" y="23"/>
                    <a:pt x="18" y="22"/>
                  </a:cubicBezTo>
                  <a:cubicBezTo>
                    <a:pt x="20" y="22"/>
                    <a:pt x="26" y="21"/>
                    <a:pt x="28" y="22"/>
                  </a:cubicBezTo>
                  <a:cubicBezTo>
                    <a:pt x="31" y="24"/>
                    <a:pt x="25" y="29"/>
                    <a:pt x="23" y="30"/>
                  </a:cubicBezTo>
                  <a:close/>
                  <a:moveTo>
                    <a:pt x="40" y="34"/>
                  </a:moveTo>
                  <a:cubicBezTo>
                    <a:pt x="38" y="36"/>
                    <a:pt x="35" y="41"/>
                    <a:pt x="33" y="43"/>
                  </a:cubicBezTo>
                  <a:cubicBezTo>
                    <a:pt x="31" y="44"/>
                    <a:pt x="29" y="45"/>
                    <a:pt x="27" y="45"/>
                  </a:cubicBezTo>
                  <a:cubicBezTo>
                    <a:pt x="26" y="43"/>
                    <a:pt x="25" y="41"/>
                    <a:pt x="25" y="39"/>
                  </a:cubicBezTo>
                  <a:cubicBezTo>
                    <a:pt x="25" y="36"/>
                    <a:pt x="27" y="33"/>
                    <a:pt x="30" y="30"/>
                  </a:cubicBezTo>
                  <a:cubicBezTo>
                    <a:pt x="31" y="28"/>
                    <a:pt x="39" y="23"/>
                    <a:pt x="41" y="20"/>
                  </a:cubicBezTo>
                  <a:cubicBezTo>
                    <a:pt x="41" y="21"/>
                    <a:pt x="41" y="22"/>
                    <a:pt x="41" y="23"/>
                  </a:cubicBezTo>
                  <a:cubicBezTo>
                    <a:pt x="41" y="27"/>
                    <a:pt x="42" y="30"/>
                    <a:pt x="4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70" y="1953"/>
              <a:ext cx="130" cy="85"/>
            </a:xfrm>
            <a:custGeom>
              <a:avLst/>
              <a:gdLst>
                <a:gd name="T0" fmla="*/ 21 w 62"/>
                <a:gd name="T1" fmla="*/ 36 h 40"/>
                <a:gd name="T2" fmla="*/ 44 w 62"/>
                <a:gd name="T3" fmla="*/ 36 h 40"/>
                <a:gd name="T4" fmla="*/ 54 w 62"/>
                <a:gd name="T5" fmla="*/ 30 h 40"/>
                <a:gd name="T6" fmla="*/ 60 w 62"/>
                <a:gd name="T7" fmla="*/ 25 h 40"/>
                <a:gd name="T8" fmla="*/ 60 w 62"/>
                <a:gd name="T9" fmla="*/ 18 h 40"/>
                <a:gd name="T10" fmla="*/ 51 w 62"/>
                <a:gd name="T11" fmla="*/ 15 h 40"/>
                <a:gd name="T12" fmla="*/ 47 w 62"/>
                <a:gd name="T13" fmla="*/ 15 h 40"/>
                <a:gd name="T14" fmla="*/ 45 w 62"/>
                <a:gd name="T15" fmla="*/ 13 h 40"/>
                <a:gd name="T16" fmla="*/ 42 w 62"/>
                <a:gd name="T17" fmla="*/ 4 h 40"/>
                <a:gd name="T18" fmla="*/ 32 w 62"/>
                <a:gd name="T19" fmla="*/ 4 h 40"/>
                <a:gd name="T20" fmla="*/ 21 w 62"/>
                <a:gd name="T21" fmla="*/ 10 h 40"/>
                <a:gd name="T22" fmla="*/ 14 w 62"/>
                <a:gd name="T23" fmla="*/ 3 h 40"/>
                <a:gd name="T24" fmla="*/ 8 w 62"/>
                <a:gd name="T25" fmla="*/ 0 h 40"/>
                <a:gd name="T26" fmla="*/ 0 w 62"/>
                <a:gd name="T27" fmla="*/ 7 h 40"/>
                <a:gd name="T28" fmla="*/ 3 w 62"/>
                <a:gd name="T29" fmla="*/ 19 h 40"/>
                <a:gd name="T30" fmla="*/ 21 w 62"/>
                <a:gd name="T31" fmla="*/ 36 h 40"/>
                <a:gd name="T32" fmla="*/ 51 w 62"/>
                <a:gd name="T33" fmla="*/ 19 h 40"/>
                <a:gd name="T34" fmla="*/ 56 w 62"/>
                <a:gd name="T35" fmla="*/ 21 h 40"/>
                <a:gd name="T36" fmla="*/ 54 w 62"/>
                <a:gd name="T37" fmla="*/ 25 h 40"/>
                <a:gd name="T38" fmla="*/ 30 w 62"/>
                <a:gd name="T39" fmla="*/ 34 h 40"/>
                <a:gd name="T40" fmla="*/ 28 w 62"/>
                <a:gd name="T41" fmla="*/ 31 h 40"/>
                <a:gd name="T42" fmla="*/ 31 w 62"/>
                <a:gd name="T43" fmla="*/ 27 h 40"/>
                <a:gd name="T44" fmla="*/ 51 w 62"/>
                <a:gd name="T45" fmla="*/ 19 h 40"/>
                <a:gd name="T46" fmla="*/ 31 w 62"/>
                <a:gd name="T47" fmla="*/ 9 h 40"/>
                <a:gd name="T48" fmla="*/ 39 w 62"/>
                <a:gd name="T49" fmla="*/ 7 h 40"/>
                <a:gd name="T50" fmla="*/ 41 w 62"/>
                <a:gd name="T51" fmla="*/ 12 h 40"/>
                <a:gd name="T52" fmla="*/ 38 w 62"/>
                <a:gd name="T53" fmla="*/ 16 h 40"/>
                <a:gd name="T54" fmla="*/ 24 w 62"/>
                <a:gd name="T55" fmla="*/ 28 h 40"/>
                <a:gd name="T56" fmla="*/ 22 w 62"/>
                <a:gd name="T57" fmla="*/ 21 h 40"/>
                <a:gd name="T58" fmla="*/ 31 w 62"/>
                <a:gd name="T59" fmla="*/ 9 h 40"/>
                <a:gd name="T60" fmla="*/ 6 w 62"/>
                <a:gd name="T61" fmla="*/ 3 h 40"/>
                <a:gd name="T62" fmla="*/ 11 w 62"/>
                <a:gd name="T63" fmla="*/ 6 h 40"/>
                <a:gd name="T64" fmla="*/ 16 w 62"/>
                <a:gd name="T65" fmla="*/ 10 h 40"/>
                <a:gd name="T66" fmla="*/ 17 w 62"/>
                <a:gd name="T67" fmla="*/ 16 h 40"/>
                <a:gd name="T68" fmla="*/ 16 w 62"/>
                <a:gd name="T69" fmla="*/ 28 h 40"/>
                <a:gd name="T70" fmla="*/ 6 w 62"/>
                <a:gd name="T71" fmla="*/ 14 h 40"/>
                <a:gd name="T72" fmla="*/ 6 w 62"/>
                <a:gd name="T73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40">
                  <a:moveTo>
                    <a:pt x="21" y="36"/>
                  </a:moveTo>
                  <a:cubicBezTo>
                    <a:pt x="28" y="39"/>
                    <a:pt x="37" y="40"/>
                    <a:pt x="44" y="36"/>
                  </a:cubicBezTo>
                  <a:cubicBezTo>
                    <a:pt x="48" y="35"/>
                    <a:pt x="51" y="33"/>
                    <a:pt x="54" y="30"/>
                  </a:cubicBezTo>
                  <a:cubicBezTo>
                    <a:pt x="56" y="29"/>
                    <a:pt x="58" y="27"/>
                    <a:pt x="60" y="25"/>
                  </a:cubicBezTo>
                  <a:cubicBezTo>
                    <a:pt x="61" y="23"/>
                    <a:pt x="62" y="20"/>
                    <a:pt x="60" y="18"/>
                  </a:cubicBezTo>
                  <a:cubicBezTo>
                    <a:pt x="59" y="15"/>
                    <a:pt x="54" y="15"/>
                    <a:pt x="51" y="15"/>
                  </a:cubicBezTo>
                  <a:cubicBezTo>
                    <a:pt x="49" y="15"/>
                    <a:pt x="48" y="16"/>
                    <a:pt x="47" y="15"/>
                  </a:cubicBezTo>
                  <a:cubicBezTo>
                    <a:pt x="46" y="15"/>
                    <a:pt x="45" y="14"/>
                    <a:pt x="45" y="13"/>
                  </a:cubicBezTo>
                  <a:cubicBezTo>
                    <a:pt x="47" y="9"/>
                    <a:pt x="45" y="6"/>
                    <a:pt x="42" y="4"/>
                  </a:cubicBezTo>
                  <a:cubicBezTo>
                    <a:pt x="39" y="2"/>
                    <a:pt x="35" y="2"/>
                    <a:pt x="32" y="4"/>
                  </a:cubicBezTo>
                  <a:cubicBezTo>
                    <a:pt x="28" y="5"/>
                    <a:pt x="25" y="9"/>
                    <a:pt x="21" y="10"/>
                  </a:cubicBezTo>
                  <a:cubicBezTo>
                    <a:pt x="19" y="7"/>
                    <a:pt x="16" y="5"/>
                    <a:pt x="14" y="3"/>
                  </a:cubicBezTo>
                  <a:cubicBezTo>
                    <a:pt x="12" y="2"/>
                    <a:pt x="10" y="0"/>
                    <a:pt x="8" y="0"/>
                  </a:cubicBezTo>
                  <a:cubicBezTo>
                    <a:pt x="4" y="0"/>
                    <a:pt x="1" y="3"/>
                    <a:pt x="0" y="7"/>
                  </a:cubicBezTo>
                  <a:cubicBezTo>
                    <a:pt x="0" y="11"/>
                    <a:pt x="1" y="15"/>
                    <a:pt x="3" y="19"/>
                  </a:cubicBezTo>
                  <a:cubicBezTo>
                    <a:pt x="7" y="26"/>
                    <a:pt x="13" y="32"/>
                    <a:pt x="21" y="36"/>
                  </a:cubicBezTo>
                  <a:close/>
                  <a:moveTo>
                    <a:pt x="51" y="19"/>
                  </a:moveTo>
                  <a:cubicBezTo>
                    <a:pt x="53" y="19"/>
                    <a:pt x="56" y="19"/>
                    <a:pt x="56" y="21"/>
                  </a:cubicBezTo>
                  <a:cubicBezTo>
                    <a:pt x="56" y="23"/>
                    <a:pt x="55" y="24"/>
                    <a:pt x="54" y="25"/>
                  </a:cubicBezTo>
                  <a:cubicBezTo>
                    <a:pt x="47" y="30"/>
                    <a:pt x="39" y="36"/>
                    <a:pt x="30" y="34"/>
                  </a:cubicBezTo>
                  <a:cubicBezTo>
                    <a:pt x="28" y="34"/>
                    <a:pt x="27" y="32"/>
                    <a:pt x="28" y="31"/>
                  </a:cubicBezTo>
                  <a:cubicBezTo>
                    <a:pt x="29" y="29"/>
                    <a:pt x="30" y="28"/>
                    <a:pt x="31" y="27"/>
                  </a:cubicBezTo>
                  <a:cubicBezTo>
                    <a:pt x="37" y="23"/>
                    <a:pt x="44" y="19"/>
                    <a:pt x="51" y="19"/>
                  </a:cubicBezTo>
                  <a:close/>
                  <a:moveTo>
                    <a:pt x="31" y="9"/>
                  </a:moveTo>
                  <a:cubicBezTo>
                    <a:pt x="33" y="7"/>
                    <a:pt x="37" y="6"/>
                    <a:pt x="39" y="7"/>
                  </a:cubicBezTo>
                  <a:cubicBezTo>
                    <a:pt x="41" y="8"/>
                    <a:pt x="41" y="10"/>
                    <a:pt x="41" y="12"/>
                  </a:cubicBezTo>
                  <a:cubicBezTo>
                    <a:pt x="40" y="13"/>
                    <a:pt x="39" y="15"/>
                    <a:pt x="38" y="16"/>
                  </a:cubicBezTo>
                  <a:cubicBezTo>
                    <a:pt x="33" y="20"/>
                    <a:pt x="28" y="24"/>
                    <a:pt x="24" y="28"/>
                  </a:cubicBezTo>
                  <a:cubicBezTo>
                    <a:pt x="22" y="26"/>
                    <a:pt x="22" y="24"/>
                    <a:pt x="22" y="21"/>
                  </a:cubicBezTo>
                  <a:cubicBezTo>
                    <a:pt x="22" y="16"/>
                    <a:pt x="26" y="12"/>
                    <a:pt x="31" y="9"/>
                  </a:cubicBezTo>
                  <a:close/>
                  <a:moveTo>
                    <a:pt x="6" y="3"/>
                  </a:moveTo>
                  <a:cubicBezTo>
                    <a:pt x="8" y="4"/>
                    <a:pt x="9" y="5"/>
                    <a:pt x="11" y="6"/>
                  </a:cubicBezTo>
                  <a:cubicBezTo>
                    <a:pt x="13" y="7"/>
                    <a:pt x="15" y="8"/>
                    <a:pt x="16" y="10"/>
                  </a:cubicBezTo>
                  <a:cubicBezTo>
                    <a:pt x="17" y="12"/>
                    <a:pt x="17" y="14"/>
                    <a:pt x="17" y="16"/>
                  </a:cubicBezTo>
                  <a:cubicBezTo>
                    <a:pt x="17" y="20"/>
                    <a:pt x="16" y="24"/>
                    <a:pt x="16" y="28"/>
                  </a:cubicBezTo>
                  <a:cubicBezTo>
                    <a:pt x="13" y="28"/>
                    <a:pt x="7" y="17"/>
                    <a:pt x="6" y="14"/>
                  </a:cubicBezTo>
                  <a:cubicBezTo>
                    <a:pt x="6" y="13"/>
                    <a:pt x="5" y="3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528" y="2283"/>
              <a:ext cx="97" cy="88"/>
            </a:xfrm>
            <a:custGeom>
              <a:avLst/>
              <a:gdLst>
                <a:gd name="T0" fmla="*/ 41 w 46"/>
                <a:gd name="T1" fmla="*/ 22 h 42"/>
                <a:gd name="T2" fmla="*/ 38 w 46"/>
                <a:gd name="T3" fmla="*/ 20 h 42"/>
                <a:gd name="T4" fmla="*/ 39 w 46"/>
                <a:gd name="T5" fmla="*/ 16 h 42"/>
                <a:gd name="T6" fmla="*/ 42 w 46"/>
                <a:gd name="T7" fmla="*/ 10 h 42"/>
                <a:gd name="T8" fmla="*/ 39 w 46"/>
                <a:gd name="T9" fmla="*/ 3 h 42"/>
                <a:gd name="T10" fmla="*/ 28 w 46"/>
                <a:gd name="T11" fmla="*/ 0 h 42"/>
                <a:gd name="T12" fmla="*/ 8 w 46"/>
                <a:gd name="T13" fmla="*/ 5 h 42"/>
                <a:gd name="T14" fmla="*/ 0 w 46"/>
                <a:gd name="T15" fmla="*/ 12 h 42"/>
                <a:gd name="T16" fmla="*/ 1 w 46"/>
                <a:gd name="T17" fmla="*/ 21 h 42"/>
                <a:gd name="T18" fmla="*/ 7 w 46"/>
                <a:gd name="T19" fmla="*/ 33 h 42"/>
                <a:gd name="T20" fmla="*/ 15 w 46"/>
                <a:gd name="T21" fmla="*/ 40 h 42"/>
                <a:gd name="T22" fmla="*/ 26 w 46"/>
                <a:gd name="T23" fmla="*/ 40 h 42"/>
                <a:gd name="T24" fmla="*/ 28 w 46"/>
                <a:gd name="T25" fmla="*/ 37 h 42"/>
                <a:gd name="T26" fmla="*/ 30 w 46"/>
                <a:gd name="T27" fmla="*/ 34 h 42"/>
                <a:gd name="T28" fmla="*/ 34 w 46"/>
                <a:gd name="T29" fmla="*/ 37 h 42"/>
                <a:gd name="T30" fmla="*/ 44 w 46"/>
                <a:gd name="T31" fmla="*/ 36 h 42"/>
                <a:gd name="T32" fmla="*/ 46 w 46"/>
                <a:gd name="T33" fmla="*/ 28 h 42"/>
                <a:gd name="T34" fmla="*/ 41 w 46"/>
                <a:gd name="T35" fmla="*/ 22 h 42"/>
                <a:gd name="T36" fmla="*/ 12 w 46"/>
                <a:gd name="T37" fmla="*/ 7 h 42"/>
                <a:gd name="T38" fmla="*/ 27 w 46"/>
                <a:gd name="T39" fmla="*/ 4 h 42"/>
                <a:gd name="T40" fmla="*/ 37 w 46"/>
                <a:gd name="T41" fmla="*/ 7 h 42"/>
                <a:gd name="T42" fmla="*/ 35 w 46"/>
                <a:gd name="T43" fmla="*/ 13 h 42"/>
                <a:gd name="T44" fmla="*/ 28 w 46"/>
                <a:gd name="T45" fmla="*/ 14 h 42"/>
                <a:gd name="T46" fmla="*/ 21 w 46"/>
                <a:gd name="T47" fmla="*/ 12 h 42"/>
                <a:gd name="T48" fmla="*/ 12 w 46"/>
                <a:gd name="T49" fmla="*/ 11 h 42"/>
                <a:gd name="T50" fmla="*/ 12 w 46"/>
                <a:gd name="T51" fmla="*/ 7 h 42"/>
                <a:gd name="T52" fmla="*/ 24 w 46"/>
                <a:gd name="T53" fmla="*/ 36 h 42"/>
                <a:gd name="T54" fmla="*/ 18 w 46"/>
                <a:gd name="T55" fmla="*/ 37 h 42"/>
                <a:gd name="T56" fmla="*/ 12 w 46"/>
                <a:gd name="T57" fmla="*/ 33 h 42"/>
                <a:gd name="T58" fmla="*/ 8 w 46"/>
                <a:gd name="T59" fmla="*/ 28 h 42"/>
                <a:gd name="T60" fmla="*/ 5 w 46"/>
                <a:gd name="T61" fmla="*/ 18 h 42"/>
                <a:gd name="T62" fmla="*/ 8 w 46"/>
                <a:gd name="T63" fmla="*/ 12 h 42"/>
                <a:gd name="T64" fmla="*/ 10 w 46"/>
                <a:gd name="T65" fmla="*/ 19 h 42"/>
                <a:gd name="T66" fmla="*/ 16 w 46"/>
                <a:gd name="T67" fmla="*/ 26 h 42"/>
                <a:gd name="T68" fmla="*/ 22 w 46"/>
                <a:gd name="T69" fmla="*/ 30 h 42"/>
                <a:gd name="T70" fmla="*/ 24 w 46"/>
                <a:gd name="T71" fmla="*/ 36 h 42"/>
                <a:gd name="T72" fmla="*/ 40 w 46"/>
                <a:gd name="T73" fmla="*/ 33 h 42"/>
                <a:gd name="T74" fmla="*/ 32 w 46"/>
                <a:gd name="T75" fmla="*/ 32 h 42"/>
                <a:gd name="T76" fmla="*/ 26 w 46"/>
                <a:gd name="T77" fmla="*/ 28 h 42"/>
                <a:gd name="T78" fmla="*/ 17 w 46"/>
                <a:gd name="T79" fmla="*/ 16 h 42"/>
                <a:gd name="T80" fmla="*/ 27 w 46"/>
                <a:gd name="T81" fmla="*/ 18 h 42"/>
                <a:gd name="T82" fmla="*/ 36 w 46"/>
                <a:gd name="T83" fmla="*/ 23 h 42"/>
                <a:gd name="T84" fmla="*/ 40 w 46"/>
                <a:gd name="T8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" h="42">
                  <a:moveTo>
                    <a:pt x="41" y="22"/>
                  </a:moveTo>
                  <a:cubicBezTo>
                    <a:pt x="40" y="21"/>
                    <a:pt x="39" y="21"/>
                    <a:pt x="38" y="20"/>
                  </a:cubicBezTo>
                  <a:cubicBezTo>
                    <a:pt x="38" y="19"/>
                    <a:pt x="38" y="17"/>
                    <a:pt x="39" y="16"/>
                  </a:cubicBezTo>
                  <a:cubicBezTo>
                    <a:pt x="41" y="15"/>
                    <a:pt x="42" y="13"/>
                    <a:pt x="42" y="10"/>
                  </a:cubicBezTo>
                  <a:cubicBezTo>
                    <a:pt x="42" y="8"/>
                    <a:pt x="41" y="5"/>
                    <a:pt x="39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1" y="0"/>
                    <a:pt x="14" y="2"/>
                    <a:pt x="8" y="5"/>
                  </a:cubicBezTo>
                  <a:cubicBezTo>
                    <a:pt x="4" y="6"/>
                    <a:pt x="0" y="8"/>
                    <a:pt x="0" y="12"/>
                  </a:cubicBezTo>
                  <a:cubicBezTo>
                    <a:pt x="0" y="15"/>
                    <a:pt x="2" y="18"/>
                    <a:pt x="1" y="21"/>
                  </a:cubicBezTo>
                  <a:cubicBezTo>
                    <a:pt x="0" y="25"/>
                    <a:pt x="3" y="30"/>
                    <a:pt x="7" y="33"/>
                  </a:cubicBezTo>
                  <a:cubicBezTo>
                    <a:pt x="9" y="36"/>
                    <a:pt x="12" y="38"/>
                    <a:pt x="15" y="40"/>
                  </a:cubicBezTo>
                  <a:cubicBezTo>
                    <a:pt x="19" y="42"/>
                    <a:pt x="23" y="42"/>
                    <a:pt x="26" y="40"/>
                  </a:cubicBezTo>
                  <a:cubicBezTo>
                    <a:pt x="27" y="39"/>
                    <a:pt x="28" y="38"/>
                    <a:pt x="28" y="37"/>
                  </a:cubicBezTo>
                  <a:cubicBezTo>
                    <a:pt x="29" y="36"/>
                    <a:pt x="29" y="34"/>
                    <a:pt x="30" y="34"/>
                  </a:cubicBezTo>
                  <a:cubicBezTo>
                    <a:pt x="30" y="35"/>
                    <a:pt x="32" y="36"/>
                    <a:pt x="34" y="37"/>
                  </a:cubicBezTo>
                  <a:cubicBezTo>
                    <a:pt x="37" y="38"/>
                    <a:pt x="41" y="39"/>
                    <a:pt x="44" y="36"/>
                  </a:cubicBezTo>
                  <a:cubicBezTo>
                    <a:pt x="46" y="34"/>
                    <a:pt x="46" y="31"/>
                    <a:pt x="46" y="28"/>
                  </a:cubicBezTo>
                  <a:cubicBezTo>
                    <a:pt x="45" y="26"/>
                    <a:pt x="43" y="24"/>
                    <a:pt x="41" y="22"/>
                  </a:cubicBezTo>
                  <a:close/>
                  <a:moveTo>
                    <a:pt x="12" y="7"/>
                  </a:moveTo>
                  <a:cubicBezTo>
                    <a:pt x="15" y="4"/>
                    <a:pt x="24" y="4"/>
                    <a:pt x="27" y="4"/>
                  </a:cubicBezTo>
                  <a:cubicBezTo>
                    <a:pt x="31" y="4"/>
                    <a:pt x="34" y="5"/>
                    <a:pt x="37" y="7"/>
                  </a:cubicBezTo>
                  <a:cubicBezTo>
                    <a:pt x="38" y="9"/>
                    <a:pt x="37" y="12"/>
                    <a:pt x="35" y="13"/>
                  </a:cubicBezTo>
                  <a:cubicBezTo>
                    <a:pt x="33" y="15"/>
                    <a:pt x="31" y="15"/>
                    <a:pt x="28" y="14"/>
                  </a:cubicBezTo>
                  <a:cubicBezTo>
                    <a:pt x="26" y="13"/>
                    <a:pt x="24" y="12"/>
                    <a:pt x="21" y="12"/>
                  </a:cubicBezTo>
                  <a:cubicBezTo>
                    <a:pt x="20" y="12"/>
                    <a:pt x="16" y="11"/>
                    <a:pt x="12" y="11"/>
                  </a:cubicBezTo>
                  <a:cubicBezTo>
                    <a:pt x="11" y="10"/>
                    <a:pt x="11" y="9"/>
                    <a:pt x="12" y="7"/>
                  </a:cubicBezTo>
                  <a:close/>
                  <a:moveTo>
                    <a:pt x="24" y="36"/>
                  </a:moveTo>
                  <a:cubicBezTo>
                    <a:pt x="22" y="37"/>
                    <a:pt x="20" y="37"/>
                    <a:pt x="18" y="37"/>
                  </a:cubicBezTo>
                  <a:cubicBezTo>
                    <a:pt x="15" y="36"/>
                    <a:pt x="14" y="34"/>
                    <a:pt x="12" y="33"/>
                  </a:cubicBezTo>
                  <a:cubicBezTo>
                    <a:pt x="10" y="31"/>
                    <a:pt x="9" y="30"/>
                    <a:pt x="8" y="28"/>
                  </a:cubicBezTo>
                  <a:cubicBezTo>
                    <a:pt x="6" y="25"/>
                    <a:pt x="5" y="22"/>
                    <a:pt x="5" y="18"/>
                  </a:cubicBezTo>
                  <a:cubicBezTo>
                    <a:pt x="5" y="17"/>
                    <a:pt x="7" y="12"/>
                    <a:pt x="8" y="12"/>
                  </a:cubicBezTo>
                  <a:cubicBezTo>
                    <a:pt x="10" y="14"/>
                    <a:pt x="9" y="16"/>
                    <a:pt x="10" y="19"/>
                  </a:cubicBezTo>
                  <a:cubicBezTo>
                    <a:pt x="11" y="21"/>
                    <a:pt x="14" y="24"/>
                    <a:pt x="16" y="26"/>
                  </a:cubicBezTo>
                  <a:cubicBezTo>
                    <a:pt x="18" y="27"/>
                    <a:pt x="20" y="28"/>
                    <a:pt x="22" y="30"/>
                  </a:cubicBezTo>
                  <a:cubicBezTo>
                    <a:pt x="23" y="31"/>
                    <a:pt x="25" y="34"/>
                    <a:pt x="24" y="36"/>
                  </a:cubicBezTo>
                  <a:close/>
                  <a:moveTo>
                    <a:pt x="40" y="33"/>
                  </a:moveTo>
                  <a:cubicBezTo>
                    <a:pt x="38" y="33"/>
                    <a:pt x="34" y="33"/>
                    <a:pt x="32" y="32"/>
                  </a:cubicBezTo>
                  <a:cubicBezTo>
                    <a:pt x="30" y="31"/>
                    <a:pt x="28" y="29"/>
                    <a:pt x="26" y="28"/>
                  </a:cubicBezTo>
                  <a:cubicBezTo>
                    <a:pt x="25" y="27"/>
                    <a:pt x="17" y="16"/>
                    <a:pt x="17" y="16"/>
                  </a:cubicBezTo>
                  <a:cubicBezTo>
                    <a:pt x="20" y="16"/>
                    <a:pt x="24" y="18"/>
                    <a:pt x="27" y="18"/>
                  </a:cubicBezTo>
                  <a:cubicBezTo>
                    <a:pt x="31" y="19"/>
                    <a:pt x="34" y="21"/>
                    <a:pt x="36" y="23"/>
                  </a:cubicBezTo>
                  <a:cubicBezTo>
                    <a:pt x="40" y="26"/>
                    <a:pt x="42" y="30"/>
                    <a:pt x="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98" y="1724"/>
              <a:ext cx="114" cy="97"/>
            </a:xfrm>
            <a:custGeom>
              <a:avLst/>
              <a:gdLst>
                <a:gd name="T0" fmla="*/ 46 w 54"/>
                <a:gd name="T1" fmla="*/ 42 h 46"/>
                <a:gd name="T2" fmla="*/ 53 w 54"/>
                <a:gd name="T3" fmla="*/ 38 h 46"/>
                <a:gd name="T4" fmla="*/ 51 w 54"/>
                <a:gd name="T5" fmla="*/ 31 h 46"/>
                <a:gd name="T6" fmla="*/ 44 w 54"/>
                <a:gd name="T7" fmla="*/ 26 h 46"/>
                <a:gd name="T8" fmla="*/ 52 w 54"/>
                <a:gd name="T9" fmla="*/ 14 h 46"/>
                <a:gd name="T10" fmla="*/ 44 w 54"/>
                <a:gd name="T11" fmla="*/ 4 h 46"/>
                <a:gd name="T12" fmla="*/ 28 w 54"/>
                <a:gd name="T13" fmla="*/ 11 h 46"/>
                <a:gd name="T14" fmla="*/ 21 w 54"/>
                <a:gd name="T15" fmla="*/ 13 h 46"/>
                <a:gd name="T16" fmla="*/ 19 w 54"/>
                <a:gd name="T17" fmla="*/ 5 h 46"/>
                <a:gd name="T18" fmla="*/ 12 w 54"/>
                <a:gd name="T19" fmla="*/ 1 h 46"/>
                <a:gd name="T20" fmla="*/ 3 w 54"/>
                <a:gd name="T21" fmla="*/ 10 h 46"/>
                <a:gd name="T22" fmla="*/ 2 w 54"/>
                <a:gd name="T23" fmla="*/ 25 h 46"/>
                <a:gd name="T24" fmla="*/ 6 w 54"/>
                <a:gd name="T25" fmla="*/ 30 h 46"/>
                <a:gd name="T26" fmla="*/ 16 w 54"/>
                <a:gd name="T27" fmla="*/ 41 h 46"/>
                <a:gd name="T28" fmla="*/ 46 w 54"/>
                <a:gd name="T29" fmla="*/ 42 h 46"/>
                <a:gd name="T30" fmla="*/ 24 w 54"/>
                <a:gd name="T31" fmla="*/ 23 h 46"/>
                <a:gd name="T32" fmla="*/ 39 w 54"/>
                <a:gd name="T33" fmla="*/ 9 h 46"/>
                <a:gd name="T34" fmla="*/ 45 w 54"/>
                <a:gd name="T35" fmla="*/ 9 h 46"/>
                <a:gd name="T36" fmla="*/ 48 w 54"/>
                <a:gd name="T37" fmla="*/ 14 h 46"/>
                <a:gd name="T38" fmla="*/ 46 w 54"/>
                <a:gd name="T39" fmla="*/ 16 h 46"/>
                <a:gd name="T40" fmla="*/ 27 w 54"/>
                <a:gd name="T41" fmla="*/ 25 h 46"/>
                <a:gd name="T42" fmla="*/ 24 w 54"/>
                <a:gd name="T43" fmla="*/ 23 h 46"/>
                <a:gd name="T44" fmla="*/ 6 w 54"/>
                <a:gd name="T45" fmla="*/ 21 h 46"/>
                <a:gd name="T46" fmla="*/ 8 w 54"/>
                <a:gd name="T47" fmla="*/ 9 h 46"/>
                <a:gd name="T48" fmla="*/ 10 w 54"/>
                <a:gd name="T49" fmla="*/ 5 h 46"/>
                <a:gd name="T50" fmla="*/ 13 w 54"/>
                <a:gd name="T51" fmla="*/ 6 h 46"/>
                <a:gd name="T52" fmla="*/ 15 w 54"/>
                <a:gd name="T53" fmla="*/ 9 h 46"/>
                <a:gd name="T54" fmla="*/ 15 w 54"/>
                <a:gd name="T55" fmla="*/ 28 h 46"/>
                <a:gd name="T56" fmla="*/ 6 w 54"/>
                <a:gd name="T57" fmla="*/ 21 h 46"/>
                <a:gd name="T58" fmla="*/ 17 w 54"/>
                <a:gd name="T59" fmla="*/ 33 h 46"/>
                <a:gd name="T60" fmla="*/ 21 w 54"/>
                <a:gd name="T61" fmla="*/ 31 h 46"/>
                <a:gd name="T62" fmla="*/ 30 w 54"/>
                <a:gd name="T63" fmla="*/ 29 h 46"/>
                <a:gd name="T64" fmla="*/ 39 w 54"/>
                <a:gd name="T65" fmla="*/ 29 h 46"/>
                <a:gd name="T66" fmla="*/ 49 w 54"/>
                <a:gd name="T67" fmla="*/ 36 h 46"/>
                <a:gd name="T68" fmla="*/ 16 w 54"/>
                <a:gd name="T69" fmla="*/ 37 h 46"/>
                <a:gd name="T70" fmla="*/ 17 w 54"/>
                <a:gd name="T7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46">
                  <a:moveTo>
                    <a:pt x="46" y="42"/>
                  </a:moveTo>
                  <a:cubicBezTo>
                    <a:pt x="49" y="41"/>
                    <a:pt x="52" y="40"/>
                    <a:pt x="53" y="38"/>
                  </a:cubicBezTo>
                  <a:cubicBezTo>
                    <a:pt x="54" y="35"/>
                    <a:pt x="53" y="33"/>
                    <a:pt x="51" y="31"/>
                  </a:cubicBezTo>
                  <a:cubicBezTo>
                    <a:pt x="49" y="29"/>
                    <a:pt x="47" y="28"/>
                    <a:pt x="44" y="26"/>
                  </a:cubicBezTo>
                  <a:cubicBezTo>
                    <a:pt x="41" y="24"/>
                    <a:pt x="52" y="18"/>
                    <a:pt x="52" y="14"/>
                  </a:cubicBezTo>
                  <a:cubicBezTo>
                    <a:pt x="53" y="9"/>
                    <a:pt x="49" y="6"/>
                    <a:pt x="44" y="4"/>
                  </a:cubicBezTo>
                  <a:cubicBezTo>
                    <a:pt x="39" y="3"/>
                    <a:pt x="32" y="7"/>
                    <a:pt x="28" y="11"/>
                  </a:cubicBezTo>
                  <a:cubicBezTo>
                    <a:pt x="27" y="12"/>
                    <a:pt x="22" y="20"/>
                    <a:pt x="21" y="13"/>
                  </a:cubicBezTo>
                  <a:cubicBezTo>
                    <a:pt x="20" y="11"/>
                    <a:pt x="20" y="8"/>
                    <a:pt x="19" y="5"/>
                  </a:cubicBezTo>
                  <a:cubicBezTo>
                    <a:pt x="17" y="3"/>
                    <a:pt x="15" y="1"/>
                    <a:pt x="12" y="1"/>
                  </a:cubicBezTo>
                  <a:cubicBezTo>
                    <a:pt x="7" y="0"/>
                    <a:pt x="4" y="5"/>
                    <a:pt x="3" y="10"/>
                  </a:cubicBezTo>
                  <a:cubicBezTo>
                    <a:pt x="1" y="15"/>
                    <a:pt x="0" y="20"/>
                    <a:pt x="2" y="25"/>
                  </a:cubicBezTo>
                  <a:cubicBezTo>
                    <a:pt x="3" y="27"/>
                    <a:pt x="5" y="29"/>
                    <a:pt x="6" y="30"/>
                  </a:cubicBezTo>
                  <a:cubicBezTo>
                    <a:pt x="9" y="34"/>
                    <a:pt x="12" y="38"/>
                    <a:pt x="16" y="41"/>
                  </a:cubicBezTo>
                  <a:cubicBezTo>
                    <a:pt x="25" y="46"/>
                    <a:pt x="36" y="44"/>
                    <a:pt x="46" y="42"/>
                  </a:cubicBezTo>
                  <a:close/>
                  <a:moveTo>
                    <a:pt x="24" y="23"/>
                  </a:moveTo>
                  <a:cubicBezTo>
                    <a:pt x="26" y="16"/>
                    <a:pt x="32" y="11"/>
                    <a:pt x="39" y="9"/>
                  </a:cubicBezTo>
                  <a:cubicBezTo>
                    <a:pt x="41" y="8"/>
                    <a:pt x="43" y="8"/>
                    <a:pt x="45" y="9"/>
                  </a:cubicBezTo>
                  <a:cubicBezTo>
                    <a:pt x="47" y="10"/>
                    <a:pt x="48" y="12"/>
                    <a:pt x="48" y="14"/>
                  </a:cubicBezTo>
                  <a:cubicBezTo>
                    <a:pt x="47" y="15"/>
                    <a:pt x="47" y="15"/>
                    <a:pt x="46" y="16"/>
                  </a:cubicBezTo>
                  <a:cubicBezTo>
                    <a:pt x="41" y="21"/>
                    <a:pt x="34" y="24"/>
                    <a:pt x="27" y="25"/>
                  </a:cubicBezTo>
                  <a:cubicBezTo>
                    <a:pt x="26" y="26"/>
                    <a:pt x="23" y="25"/>
                    <a:pt x="24" y="23"/>
                  </a:cubicBezTo>
                  <a:close/>
                  <a:moveTo>
                    <a:pt x="6" y="21"/>
                  </a:moveTo>
                  <a:cubicBezTo>
                    <a:pt x="4" y="17"/>
                    <a:pt x="6" y="13"/>
                    <a:pt x="8" y="9"/>
                  </a:cubicBezTo>
                  <a:cubicBezTo>
                    <a:pt x="8" y="7"/>
                    <a:pt x="9" y="6"/>
                    <a:pt x="10" y="5"/>
                  </a:cubicBezTo>
                  <a:cubicBezTo>
                    <a:pt x="11" y="5"/>
                    <a:pt x="13" y="5"/>
                    <a:pt x="13" y="6"/>
                  </a:cubicBezTo>
                  <a:cubicBezTo>
                    <a:pt x="14" y="7"/>
                    <a:pt x="14" y="8"/>
                    <a:pt x="15" y="9"/>
                  </a:cubicBezTo>
                  <a:cubicBezTo>
                    <a:pt x="19" y="15"/>
                    <a:pt x="18" y="22"/>
                    <a:pt x="15" y="28"/>
                  </a:cubicBezTo>
                  <a:cubicBezTo>
                    <a:pt x="11" y="29"/>
                    <a:pt x="7" y="26"/>
                    <a:pt x="6" y="21"/>
                  </a:cubicBezTo>
                  <a:close/>
                  <a:moveTo>
                    <a:pt x="17" y="33"/>
                  </a:moveTo>
                  <a:cubicBezTo>
                    <a:pt x="18" y="32"/>
                    <a:pt x="20" y="31"/>
                    <a:pt x="21" y="31"/>
                  </a:cubicBezTo>
                  <a:cubicBezTo>
                    <a:pt x="24" y="30"/>
                    <a:pt x="27" y="30"/>
                    <a:pt x="30" y="29"/>
                  </a:cubicBezTo>
                  <a:cubicBezTo>
                    <a:pt x="33" y="29"/>
                    <a:pt x="36" y="28"/>
                    <a:pt x="39" y="29"/>
                  </a:cubicBezTo>
                  <a:cubicBezTo>
                    <a:pt x="43" y="29"/>
                    <a:pt x="47" y="32"/>
                    <a:pt x="49" y="36"/>
                  </a:cubicBezTo>
                  <a:cubicBezTo>
                    <a:pt x="39" y="42"/>
                    <a:pt x="26" y="42"/>
                    <a:pt x="16" y="37"/>
                  </a:cubicBezTo>
                  <a:cubicBezTo>
                    <a:pt x="15" y="36"/>
                    <a:pt x="16" y="34"/>
                    <a:pt x="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2032"/>
              <a:ext cx="113" cy="116"/>
            </a:xfrm>
            <a:custGeom>
              <a:avLst/>
              <a:gdLst>
                <a:gd name="T0" fmla="*/ 52 w 54"/>
                <a:gd name="T1" fmla="*/ 22 h 55"/>
                <a:gd name="T2" fmla="*/ 47 w 54"/>
                <a:gd name="T3" fmla="*/ 17 h 55"/>
                <a:gd name="T4" fmla="*/ 35 w 54"/>
                <a:gd name="T5" fmla="*/ 20 h 55"/>
                <a:gd name="T6" fmla="*/ 37 w 54"/>
                <a:gd name="T7" fmla="*/ 9 h 55"/>
                <a:gd name="T8" fmla="*/ 30 w 54"/>
                <a:gd name="T9" fmla="*/ 0 h 55"/>
                <a:gd name="T10" fmla="*/ 21 w 54"/>
                <a:gd name="T11" fmla="*/ 8 h 55"/>
                <a:gd name="T12" fmla="*/ 20 w 54"/>
                <a:gd name="T13" fmla="*/ 13 h 55"/>
                <a:gd name="T14" fmla="*/ 14 w 54"/>
                <a:gd name="T15" fmla="*/ 5 h 55"/>
                <a:gd name="T16" fmla="*/ 7 w 54"/>
                <a:gd name="T17" fmla="*/ 6 h 55"/>
                <a:gd name="T18" fmla="*/ 3 w 54"/>
                <a:gd name="T19" fmla="*/ 12 h 55"/>
                <a:gd name="T20" fmla="*/ 13 w 54"/>
                <a:gd name="T21" fmla="*/ 43 h 55"/>
                <a:gd name="T22" fmla="*/ 11 w 54"/>
                <a:gd name="T23" fmla="*/ 47 h 55"/>
                <a:gd name="T24" fmla="*/ 19 w 54"/>
                <a:gd name="T25" fmla="*/ 55 h 55"/>
                <a:gd name="T26" fmla="*/ 27 w 54"/>
                <a:gd name="T27" fmla="*/ 46 h 55"/>
                <a:gd name="T28" fmla="*/ 48 w 54"/>
                <a:gd name="T29" fmla="*/ 33 h 55"/>
                <a:gd name="T30" fmla="*/ 52 w 54"/>
                <a:gd name="T31" fmla="*/ 22 h 55"/>
                <a:gd name="T32" fmla="*/ 20 w 54"/>
                <a:gd name="T33" fmla="*/ 38 h 55"/>
                <a:gd name="T34" fmla="*/ 6 w 54"/>
                <a:gd name="T35" fmla="*/ 21 h 55"/>
                <a:gd name="T36" fmla="*/ 10 w 54"/>
                <a:gd name="T37" fmla="*/ 9 h 55"/>
                <a:gd name="T38" fmla="*/ 18 w 54"/>
                <a:gd name="T39" fmla="*/ 18 h 55"/>
                <a:gd name="T40" fmla="*/ 20 w 54"/>
                <a:gd name="T41" fmla="*/ 38 h 55"/>
                <a:gd name="T42" fmla="*/ 24 w 54"/>
                <a:gd name="T43" fmla="*/ 29 h 55"/>
                <a:gd name="T44" fmla="*/ 24 w 54"/>
                <a:gd name="T45" fmla="*/ 22 h 55"/>
                <a:gd name="T46" fmla="*/ 26 w 54"/>
                <a:gd name="T47" fmla="*/ 8 h 55"/>
                <a:gd name="T48" fmla="*/ 32 w 54"/>
                <a:gd name="T49" fmla="*/ 5 h 55"/>
                <a:gd name="T50" fmla="*/ 31 w 54"/>
                <a:gd name="T51" fmla="*/ 18 h 55"/>
                <a:gd name="T52" fmla="*/ 29 w 54"/>
                <a:gd name="T53" fmla="*/ 25 h 55"/>
                <a:gd name="T54" fmla="*/ 24 w 54"/>
                <a:gd name="T55" fmla="*/ 29 h 55"/>
                <a:gd name="T56" fmla="*/ 48 w 54"/>
                <a:gd name="T57" fmla="*/ 26 h 55"/>
                <a:gd name="T58" fmla="*/ 44 w 54"/>
                <a:gd name="T59" fmla="*/ 30 h 55"/>
                <a:gd name="T60" fmla="*/ 29 w 54"/>
                <a:gd name="T61" fmla="*/ 42 h 55"/>
                <a:gd name="T62" fmla="*/ 27 w 54"/>
                <a:gd name="T63" fmla="*/ 41 h 55"/>
                <a:gd name="T64" fmla="*/ 37 w 54"/>
                <a:gd name="T65" fmla="*/ 24 h 55"/>
                <a:gd name="T66" fmla="*/ 46 w 54"/>
                <a:gd name="T67" fmla="*/ 21 h 55"/>
                <a:gd name="T68" fmla="*/ 48 w 54"/>
                <a:gd name="T6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55">
                  <a:moveTo>
                    <a:pt x="52" y="22"/>
                  </a:moveTo>
                  <a:cubicBezTo>
                    <a:pt x="51" y="20"/>
                    <a:pt x="49" y="18"/>
                    <a:pt x="47" y="17"/>
                  </a:cubicBezTo>
                  <a:cubicBezTo>
                    <a:pt x="44" y="16"/>
                    <a:pt x="36" y="17"/>
                    <a:pt x="35" y="20"/>
                  </a:cubicBezTo>
                  <a:cubicBezTo>
                    <a:pt x="36" y="17"/>
                    <a:pt x="38" y="13"/>
                    <a:pt x="37" y="9"/>
                  </a:cubicBezTo>
                  <a:cubicBezTo>
                    <a:pt x="37" y="5"/>
                    <a:pt x="34" y="0"/>
                    <a:pt x="30" y="0"/>
                  </a:cubicBezTo>
                  <a:cubicBezTo>
                    <a:pt x="26" y="0"/>
                    <a:pt x="22" y="4"/>
                    <a:pt x="21" y="8"/>
                  </a:cubicBezTo>
                  <a:cubicBezTo>
                    <a:pt x="21" y="10"/>
                    <a:pt x="21" y="12"/>
                    <a:pt x="20" y="13"/>
                  </a:cubicBezTo>
                  <a:cubicBezTo>
                    <a:pt x="16" y="12"/>
                    <a:pt x="16" y="7"/>
                    <a:pt x="14" y="5"/>
                  </a:cubicBezTo>
                  <a:cubicBezTo>
                    <a:pt x="12" y="4"/>
                    <a:pt x="9" y="4"/>
                    <a:pt x="7" y="6"/>
                  </a:cubicBezTo>
                  <a:cubicBezTo>
                    <a:pt x="5" y="7"/>
                    <a:pt x="4" y="9"/>
                    <a:pt x="3" y="12"/>
                  </a:cubicBezTo>
                  <a:cubicBezTo>
                    <a:pt x="0" y="23"/>
                    <a:pt x="4" y="36"/>
                    <a:pt x="13" y="43"/>
                  </a:cubicBezTo>
                  <a:cubicBezTo>
                    <a:pt x="12" y="44"/>
                    <a:pt x="11" y="45"/>
                    <a:pt x="11" y="47"/>
                  </a:cubicBezTo>
                  <a:cubicBezTo>
                    <a:pt x="11" y="51"/>
                    <a:pt x="15" y="55"/>
                    <a:pt x="19" y="55"/>
                  </a:cubicBezTo>
                  <a:cubicBezTo>
                    <a:pt x="24" y="55"/>
                    <a:pt x="27" y="50"/>
                    <a:pt x="27" y="46"/>
                  </a:cubicBezTo>
                  <a:cubicBezTo>
                    <a:pt x="35" y="43"/>
                    <a:pt x="42" y="39"/>
                    <a:pt x="48" y="33"/>
                  </a:cubicBezTo>
                  <a:cubicBezTo>
                    <a:pt x="51" y="30"/>
                    <a:pt x="54" y="26"/>
                    <a:pt x="52" y="22"/>
                  </a:cubicBezTo>
                  <a:close/>
                  <a:moveTo>
                    <a:pt x="20" y="38"/>
                  </a:moveTo>
                  <a:cubicBezTo>
                    <a:pt x="15" y="44"/>
                    <a:pt x="6" y="26"/>
                    <a:pt x="6" y="21"/>
                  </a:cubicBezTo>
                  <a:cubicBezTo>
                    <a:pt x="6" y="17"/>
                    <a:pt x="7" y="12"/>
                    <a:pt x="10" y="9"/>
                  </a:cubicBezTo>
                  <a:cubicBezTo>
                    <a:pt x="13" y="11"/>
                    <a:pt x="16" y="14"/>
                    <a:pt x="18" y="18"/>
                  </a:cubicBezTo>
                  <a:cubicBezTo>
                    <a:pt x="20" y="22"/>
                    <a:pt x="23" y="34"/>
                    <a:pt x="20" y="38"/>
                  </a:cubicBezTo>
                  <a:close/>
                  <a:moveTo>
                    <a:pt x="24" y="29"/>
                  </a:moveTo>
                  <a:cubicBezTo>
                    <a:pt x="23" y="28"/>
                    <a:pt x="23" y="24"/>
                    <a:pt x="24" y="22"/>
                  </a:cubicBezTo>
                  <a:cubicBezTo>
                    <a:pt x="24" y="17"/>
                    <a:pt x="24" y="12"/>
                    <a:pt x="26" y="8"/>
                  </a:cubicBezTo>
                  <a:cubicBezTo>
                    <a:pt x="27" y="6"/>
                    <a:pt x="30" y="5"/>
                    <a:pt x="32" y="5"/>
                  </a:cubicBezTo>
                  <a:cubicBezTo>
                    <a:pt x="33" y="10"/>
                    <a:pt x="32" y="14"/>
                    <a:pt x="31" y="18"/>
                  </a:cubicBezTo>
                  <a:cubicBezTo>
                    <a:pt x="30" y="20"/>
                    <a:pt x="30" y="22"/>
                    <a:pt x="29" y="25"/>
                  </a:cubicBezTo>
                  <a:cubicBezTo>
                    <a:pt x="28" y="27"/>
                    <a:pt x="27" y="33"/>
                    <a:pt x="24" y="29"/>
                  </a:cubicBezTo>
                  <a:close/>
                  <a:moveTo>
                    <a:pt x="48" y="26"/>
                  </a:moveTo>
                  <a:cubicBezTo>
                    <a:pt x="47" y="28"/>
                    <a:pt x="46" y="29"/>
                    <a:pt x="44" y="30"/>
                  </a:cubicBezTo>
                  <a:cubicBezTo>
                    <a:pt x="40" y="35"/>
                    <a:pt x="35" y="38"/>
                    <a:pt x="29" y="42"/>
                  </a:cubicBezTo>
                  <a:cubicBezTo>
                    <a:pt x="29" y="41"/>
                    <a:pt x="28" y="41"/>
                    <a:pt x="27" y="41"/>
                  </a:cubicBezTo>
                  <a:cubicBezTo>
                    <a:pt x="29" y="34"/>
                    <a:pt x="33" y="29"/>
                    <a:pt x="37" y="24"/>
                  </a:cubicBezTo>
                  <a:cubicBezTo>
                    <a:pt x="40" y="22"/>
                    <a:pt x="43" y="19"/>
                    <a:pt x="46" y="21"/>
                  </a:cubicBezTo>
                  <a:cubicBezTo>
                    <a:pt x="48" y="22"/>
                    <a:pt x="48" y="24"/>
                    <a:pt x="4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94" y="1740"/>
              <a:ext cx="116" cy="102"/>
            </a:xfrm>
            <a:custGeom>
              <a:avLst/>
              <a:gdLst>
                <a:gd name="T0" fmla="*/ 49 w 55"/>
                <a:gd name="T1" fmla="*/ 23 h 48"/>
                <a:gd name="T2" fmla="*/ 41 w 55"/>
                <a:gd name="T3" fmla="*/ 2 h 48"/>
                <a:gd name="T4" fmla="*/ 38 w 55"/>
                <a:gd name="T5" fmla="*/ 1 h 48"/>
                <a:gd name="T6" fmla="*/ 32 w 55"/>
                <a:gd name="T7" fmla="*/ 5 h 48"/>
                <a:gd name="T8" fmla="*/ 32 w 55"/>
                <a:gd name="T9" fmla="*/ 14 h 48"/>
                <a:gd name="T10" fmla="*/ 33 w 55"/>
                <a:gd name="T11" fmla="*/ 22 h 48"/>
                <a:gd name="T12" fmla="*/ 25 w 55"/>
                <a:gd name="T13" fmla="*/ 11 h 48"/>
                <a:gd name="T14" fmla="*/ 15 w 55"/>
                <a:gd name="T15" fmla="*/ 3 h 48"/>
                <a:gd name="T16" fmla="*/ 6 w 55"/>
                <a:gd name="T17" fmla="*/ 11 h 48"/>
                <a:gd name="T18" fmla="*/ 8 w 55"/>
                <a:gd name="T19" fmla="*/ 15 h 48"/>
                <a:gd name="T20" fmla="*/ 19 w 55"/>
                <a:gd name="T21" fmla="*/ 25 h 48"/>
                <a:gd name="T22" fmla="*/ 7 w 55"/>
                <a:gd name="T23" fmla="*/ 23 h 48"/>
                <a:gd name="T24" fmla="*/ 3 w 55"/>
                <a:gd name="T25" fmla="*/ 25 h 48"/>
                <a:gd name="T26" fmla="*/ 3 w 55"/>
                <a:gd name="T27" fmla="*/ 34 h 48"/>
                <a:gd name="T28" fmla="*/ 13 w 55"/>
                <a:gd name="T29" fmla="*/ 39 h 48"/>
                <a:gd name="T30" fmla="*/ 40 w 55"/>
                <a:gd name="T31" fmla="*/ 44 h 48"/>
                <a:gd name="T32" fmla="*/ 47 w 55"/>
                <a:gd name="T33" fmla="*/ 45 h 48"/>
                <a:gd name="T34" fmla="*/ 53 w 55"/>
                <a:gd name="T35" fmla="*/ 47 h 48"/>
                <a:gd name="T36" fmla="*/ 53 w 55"/>
                <a:gd name="T37" fmla="*/ 40 h 48"/>
                <a:gd name="T38" fmla="*/ 49 w 55"/>
                <a:gd name="T39" fmla="*/ 23 h 48"/>
                <a:gd name="T40" fmla="*/ 14 w 55"/>
                <a:gd name="T41" fmla="*/ 15 h 48"/>
                <a:gd name="T42" fmla="*/ 12 w 55"/>
                <a:gd name="T43" fmla="*/ 8 h 48"/>
                <a:gd name="T44" fmla="*/ 25 w 55"/>
                <a:gd name="T45" fmla="*/ 16 h 48"/>
                <a:gd name="T46" fmla="*/ 32 w 55"/>
                <a:gd name="T47" fmla="*/ 28 h 48"/>
                <a:gd name="T48" fmla="*/ 25 w 55"/>
                <a:gd name="T49" fmla="*/ 26 h 48"/>
                <a:gd name="T50" fmla="*/ 20 w 55"/>
                <a:gd name="T51" fmla="*/ 21 h 48"/>
                <a:gd name="T52" fmla="*/ 14 w 55"/>
                <a:gd name="T53" fmla="*/ 15 h 48"/>
                <a:gd name="T54" fmla="*/ 37 w 55"/>
                <a:gd name="T55" fmla="*/ 40 h 48"/>
                <a:gd name="T56" fmla="*/ 12 w 55"/>
                <a:gd name="T57" fmla="*/ 34 h 48"/>
                <a:gd name="T58" fmla="*/ 7 w 55"/>
                <a:gd name="T59" fmla="*/ 32 h 48"/>
                <a:gd name="T60" fmla="*/ 7 w 55"/>
                <a:gd name="T61" fmla="*/ 28 h 48"/>
                <a:gd name="T62" fmla="*/ 10 w 55"/>
                <a:gd name="T63" fmla="*/ 27 h 48"/>
                <a:gd name="T64" fmla="*/ 23 w 55"/>
                <a:gd name="T65" fmla="*/ 30 h 48"/>
                <a:gd name="T66" fmla="*/ 34 w 55"/>
                <a:gd name="T67" fmla="*/ 35 h 48"/>
                <a:gd name="T68" fmla="*/ 41 w 55"/>
                <a:gd name="T69" fmla="*/ 40 h 48"/>
                <a:gd name="T70" fmla="*/ 37 w 55"/>
                <a:gd name="T71" fmla="*/ 40 h 48"/>
                <a:gd name="T72" fmla="*/ 45 w 55"/>
                <a:gd name="T73" fmla="*/ 37 h 48"/>
                <a:gd name="T74" fmla="*/ 43 w 55"/>
                <a:gd name="T75" fmla="*/ 34 h 48"/>
                <a:gd name="T76" fmla="*/ 37 w 55"/>
                <a:gd name="T77" fmla="*/ 17 h 48"/>
                <a:gd name="T78" fmla="*/ 35 w 55"/>
                <a:gd name="T79" fmla="*/ 13 h 48"/>
                <a:gd name="T80" fmla="*/ 37 w 55"/>
                <a:gd name="T81" fmla="*/ 4 h 48"/>
                <a:gd name="T82" fmla="*/ 42 w 55"/>
                <a:gd name="T83" fmla="*/ 10 h 48"/>
                <a:gd name="T84" fmla="*/ 47 w 55"/>
                <a:gd name="T85" fmla="*/ 32 h 48"/>
                <a:gd name="T86" fmla="*/ 45 w 55"/>
                <a:gd name="T87" fmla="*/ 3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" h="48">
                  <a:moveTo>
                    <a:pt x="49" y="23"/>
                  </a:moveTo>
                  <a:cubicBezTo>
                    <a:pt x="48" y="16"/>
                    <a:pt x="47" y="7"/>
                    <a:pt x="41" y="2"/>
                  </a:cubicBezTo>
                  <a:cubicBezTo>
                    <a:pt x="40" y="2"/>
                    <a:pt x="39" y="1"/>
                    <a:pt x="38" y="1"/>
                  </a:cubicBezTo>
                  <a:cubicBezTo>
                    <a:pt x="35" y="0"/>
                    <a:pt x="32" y="3"/>
                    <a:pt x="32" y="5"/>
                  </a:cubicBezTo>
                  <a:cubicBezTo>
                    <a:pt x="31" y="8"/>
                    <a:pt x="31" y="11"/>
                    <a:pt x="32" y="14"/>
                  </a:cubicBezTo>
                  <a:cubicBezTo>
                    <a:pt x="32" y="16"/>
                    <a:pt x="33" y="19"/>
                    <a:pt x="33" y="22"/>
                  </a:cubicBezTo>
                  <a:cubicBezTo>
                    <a:pt x="30" y="19"/>
                    <a:pt x="28" y="15"/>
                    <a:pt x="25" y="11"/>
                  </a:cubicBezTo>
                  <a:cubicBezTo>
                    <a:pt x="23" y="7"/>
                    <a:pt x="20" y="4"/>
                    <a:pt x="15" y="3"/>
                  </a:cubicBezTo>
                  <a:cubicBezTo>
                    <a:pt x="11" y="3"/>
                    <a:pt x="6" y="6"/>
                    <a:pt x="6" y="11"/>
                  </a:cubicBezTo>
                  <a:cubicBezTo>
                    <a:pt x="7" y="12"/>
                    <a:pt x="7" y="14"/>
                    <a:pt x="8" y="15"/>
                  </a:cubicBezTo>
                  <a:cubicBezTo>
                    <a:pt x="11" y="18"/>
                    <a:pt x="19" y="21"/>
                    <a:pt x="19" y="25"/>
                  </a:cubicBezTo>
                  <a:cubicBezTo>
                    <a:pt x="15" y="24"/>
                    <a:pt x="11" y="23"/>
                    <a:pt x="7" y="23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6" y="37"/>
                    <a:pt x="9" y="38"/>
                    <a:pt x="13" y="39"/>
                  </a:cubicBezTo>
                  <a:cubicBezTo>
                    <a:pt x="22" y="41"/>
                    <a:pt x="31" y="43"/>
                    <a:pt x="40" y="44"/>
                  </a:cubicBezTo>
                  <a:cubicBezTo>
                    <a:pt x="43" y="44"/>
                    <a:pt x="45" y="44"/>
                    <a:pt x="47" y="45"/>
                  </a:cubicBezTo>
                  <a:cubicBezTo>
                    <a:pt x="49" y="46"/>
                    <a:pt x="51" y="48"/>
                    <a:pt x="53" y="47"/>
                  </a:cubicBezTo>
                  <a:cubicBezTo>
                    <a:pt x="55" y="46"/>
                    <a:pt x="54" y="42"/>
                    <a:pt x="53" y="40"/>
                  </a:cubicBezTo>
                  <a:cubicBezTo>
                    <a:pt x="51" y="34"/>
                    <a:pt x="50" y="29"/>
                    <a:pt x="49" y="23"/>
                  </a:cubicBezTo>
                  <a:close/>
                  <a:moveTo>
                    <a:pt x="14" y="15"/>
                  </a:moveTo>
                  <a:cubicBezTo>
                    <a:pt x="13" y="13"/>
                    <a:pt x="11" y="11"/>
                    <a:pt x="12" y="8"/>
                  </a:cubicBezTo>
                  <a:cubicBezTo>
                    <a:pt x="17" y="7"/>
                    <a:pt x="21" y="12"/>
                    <a:pt x="25" y="16"/>
                  </a:cubicBezTo>
                  <a:cubicBezTo>
                    <a:pt x="28" y="20"/>
                    <a:pt x="31" y="24"/>
                    <a:pt x="32" y="28"/>
                  </a:cubicBezTo>
                  <a:cubicBezTo>
                    <a:pt x="33" y="29"/>
                    <a:pt x="26" y="27"/>
                    <a:pt x="25" y="26"/>
                  </a:cubicBezTo>
                  <a:cubicBezTo>
                    <a:pt x="23" y="25"/>
                    <a:pt x="22" y="23"/>
                    <a:pt x="20" y="21"/>
                  </a:cubicBezTo>
                  <a:cubicBezTo>
                    <a:pt x="19" y="19"/>
                    <a:pt x="16" y="17"/>
                    <a:pt x="14" y="15"/>
                  </a:cubicBezTo>
                  <a:close/>
                  <a:moveTo>
                    <a:pt x="37" y="40"/>
                  </a:moveTo>
                  <a:cubicBezTo>
                    <a:pt x="28" y="39"/>
                    <a:pt x="20" y="37"/>
                    <a:pt x="12" y="34"/>
                  </a:cubicBezTo>
                  <a:cubicBezTo>
                    <a:pt x="10" y="34"/>
                    <a:pt x="8" y="33"/>
                    <a:pt x="7" y="32"/>
                  </a:cubicBezTo>
                  <a:cubicBezTo>
                    <a:pt x="6" y="31"/>
                    <a:pt x="6" y="29"/>
                    <a:pt x="7" y="28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4" y="27"/>
                    <a:pt x="19" y="28"/>
                    <a:pt x="23" y="30"/>
                  </a:cubicBezTo>
                  <a:cubicBezTo>
                    <a:pt x="27" y="32"/>
                    <a:pt x="31" y="33"/>
                    <a:pt x="34" y="35"/>
                  </a:cubicBezTo>
                  <a:cubicBezTo>
                    <a:pt x="37" y="36"/>
                    <a:pt x="40" y="37"/>
                    <a:pt x="41" y="40"/>
                  </a:cubicBezTo>
                  <a:cubicBezTo>
                    <a:pt x="40" y="41"/>
                    <a:pt x="39" y="41"/>
                    <a:pt x="37" y="40"/>
                  </a:cubicBezTo>
                  <a:close/>
                  <a:moveTo>
                    <a:pt x="45" y="37"/>
                  </a:moveTo>
                  <a:cubicBezTo>
                    <a:pt x="44" y="37"/>
                    <a:pt x="43" y="35"/>
                    <a:pt x="43" y="34"/>
                  </a:cubicBezTo>
                  <a:cubicBezTo>
                    <a:pt x="41" y="28"/>
                    <a:pt x="39" y="23"/>
                    <a:pt x="37" y="17"/>
                  </a:cubicBezTo>
                  <a:cubicBezTo>
                    <a:pt x="36" y="16"/>
                    <a:pt x="36" y="14"/>
                    <a:pt x="35" y="13"/>
                  </a:cubicBezTo>
                  <a:cubicBezTo>
                    <a:pt x="35" y="10"/>
                    <a:pt x="35" y="7"/>
                    <a:pt x="37" y="4"/>
                  </a:cubicBezTo>
                  <a:cubicBezTo>
                    <a:pt x="39" y="4"/>
                    <a:pt x="41" y="7"/>
                    <a:pt x="42" y="10"/>
                  </a:cubicBezTo>
                  <a:cubicBezTo>
                    <a:pt x="43" y="17"/>
                    <a:pt x="45" y="25"/>
                    <a:pt x="47" y="32"/>
                  </a:cubicBezTo>
                  <a:cubicBezTo>
                    <a:pt x="47" y="34"/>
                    <a:pt x="47" y="37"/>
                    <a:pt x="4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43" name="稻壳儿春秋广告/盗版必究        原创来源：http://chn.docer.com/works?userid=199329941#!/work_time"/>
          <p:cNvSpPr txBox="1"/>
          <p:nvPr/>
        </p:nvSpPr>
        <p:spPr>
          <a:xfrm>
            <a:off x="3044839" y="2169834"/>
            <a:ext cx="693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方正硬笔楷书简体" panose="03000509000000000000" pitchFamily="65" charset="-122"/>
                <a:ea typeface="方正硬笔楷书简体" panose="03000509000000000000" pitchFamily="65" charset="-122"/>
                <a:cs typeface="+mn-cs"/>
              </a:rPr>
              <a:t>2</a:t>
            </a:r>
            <a:endParaRPr kumimoji="0" lang="zh-CN" alt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方正硬笔楷书简体" panose="03000509000000000000" pitchFamily="65" charset="-122"/>
              <a:ea typeface="方正硬笔楷书简体" panose="03000509000000000000" pitchFamily="65" charset="-122"/>
              <a:cs typeface="+mn-cs"/>
            </a:endParaRPr>
          </a:p>
        </p:txBody>
      </p:sp>
      <p:grpSp>
        <p:nvGrpSpPr>
          <p:cNvPr id="149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4364334" y="1952090"/>
            <a:ext cx="1660288" cy="1543484"/>
            <a:chOff x="2351" y="1690"/>
            <a:chExt cx="796" cy="7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5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51" y="2154"/>
              <a:ext cx="149" cy="76"/>
            </a:xfrm>
            <a:custGeom>
              <a:avLst/>
              <a:gdLst>
                <a:gd name="T0" fmla="*/ 66 w 71"/>
                <a:gd name="T1" fmla="*/ 7 h 36"/>
                <a:gd name="T2" fmla="*/ 42 w 71"/>
                <a:gd name="T3" fmla="*/ 0 h 36"/>
                <a:gd name="T4" fmla="*/ 35 w 71"/>
                <a:gd name="T5" fmla="*/ 0 h 36"/>
                <a:gd name="T6" fmla="*/ 34 w 71"/>
                <a:gd name="T7" fmla="*/ 1 h 36"/>
                <a:gd name="T8" fmla="*/ 29 w 71"/>
                <a:gd name="T9" fmla="*/ 1 h 36"/>
                <a:gd name="T10" fmla="*/ 20 w 71"/>
                <a:gd name="T11" fmla="*/ 1 h 36"/>
                <a:gd name="T12" fmla="*/ 4 w 71"/>
                <a:gd name="T13" fmla="*/ 14 h 36"/>
                <a:gd name="T14" fmla="*/ 2 w 71"/>
                <a:gd name="T15" fmla="*/ 25 h 36"/>
                <a:gd name="T16" fmla="*/ 10 w 71"/>
                <a:gd name="T17" fmla="*/ 28 h 36"/>
                <a:gd name="T18" fmla="*/ 27 w 71"/>
                <a:gd name="T19" fmla="*/ 17 h 36"/>
                <a:gd name="T20" fmla="*/ 38 w 71"/>
                <a:gd name="T21" fmla="*/ 32 h 36"/>
                <a:gd name="T22" fmla="*/ 48 w 71"/>
                <a:gd name="T23" fmla="*/ 33 h 36"/>
                <a:gd name="T24" fmla="*/ 49 w 71"/>
                <a:gd name="T25" fmla="*/ 29 h 36"/>
                <a:gd name="T26" fmla="*/ 49 w 71"/>
                <a:gd name="T27" fmla="*/ 19 h 36"/>
                <a:gd name="T28" fmla="*/ 61 w 71"/>
                <a:gd name="T29" fmla="*/ 20 h 36"/>
                <a:gd name="T30" fmla="*/ 71 w 71"/>
                <a:gd name="T31" fmla="*/ 15 h 36"/>
                <a:gd name="T32" fmla="*/ 66 w 71"/>
                <a:gd name="T33" fmla="*/ 7 h 36"/>
                <a:gd name="T34" fmla="*/ 19 w 71"/>
                <a:gd name="T35" fmla="*/ 21 h 36"/>
                <a:gd name="T36" fmla="*/ 10 w 71"/>
                <a:gd name="T37" fmla="*/ 24 h 36"/>
                <a:gd name="T38" fmla="*/ 8 w 71"/>
                <a:gd name="T39" fmla="*/ 24 h 36"/>
                <a:gd name="T40" fmla="*/ 6 w 71"/>
                <a:gd name="T41" fmla="*/ 20 h 36"/>
                <a:gd name="T42" fmla="*/ 14 w 71"/>
                <a:gd name="T43" fmla="*/ 10 h 36"/>
                <a:gd name="T44" fmla="*/ 22 w 71"/>
                <a:gd name="T45" fmla="*/ 4 h 36"/>
                <a:gd name="T46" fmla="*/ 24 w 71"/>
                <a:gd name="T47" fmla="*/ 13 h 36"/>
                <a:gd name="T48" fmla="*/ 19 w 71"/>
                <a:gd name="T49" fmla="*/ 21 h 36"/>
                <a:gd name="T50" fmla="*/ 45 w 71"/>
                <a:gd name="T51" fmla="*/ 30 h 36"/>
                <a:gd name="T52" fmla="*/ 44 w 71"/>
                <a:gd name="T53" fmla="*/ 31 h 36"/>
                <a:gd name="T54" fmla="*/ 42 w 71"/>
                <a:gd name="T55" fmla="*/ 30 h 36"/>
                <a:gd name="T56" fmla="*/ 32 w 71"/>
                <a:gd name="T57" fmla="*/ 19 h 36"/>
                <a:gd name="T58" fmla="*/ 29 w 71"/>
                <a:gd name="T59" fmla="*/ 7 h 36"/>
                <a:gd name="T60" fmla="*/ 32 w 71"/>
                <a:gd name="T61" fmla="*/ 10 h 36"/>
                <a:gd name="T62" fmla="*/ 41 w 71"/>
                <a:gd name="T63" fmla="*/ 17 h 36"/>
                <a:gd name="T64" fmla="*/ 45 w 71"/>
                <a:gd name="T65" fmla="*/ 30 h 36"/>
                <a:gd name="T66" fmla="*/ 64 w 71"/>
                <a:gd name="T67" fmla="*/ 16 h 36"/>
                <a:gd name="T68" fmla="*/ 49 w 71"/>
                <a:gd name="T69" fmla="*/ 15 h 36"/>
                <a:gd name="T70" fmla="*/ 38 w 71"/>
                <a:gd name="T71" fmla="*/ 6 h 36"/>
                <a:gd name="T72" fmla="*/ 38 w 71"/>
                <a:gd name="T73" fmla="*/ 4 h 36"/>
                <a:gd name="T74" fmla="*/ 39 w 71"/>
                <a:gd name="T75" fmla="*/ 3 h 36"/>
                <a:gd name="T76" fmla="*/ 43 w 71"/>
                <a:gd name="T77" fmla="*/ 4 h 36"/>
                <a:gd name="T78" fmla="*/ 62 w 71"/>
                <a:gd name="T79" fmla="*/ 9 h 36"/>
                <a:gd name="T80" fmla="*/ 65 w 71"/>
                <a:gd name="T81" fmla="*/ 12 h 36"/>
                <a:gd name="T82" fmla="*/ 64 w 71"/>
                <a:gd name="T8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" h="36">
                  <a:moveTo>
                    <a:pt x="66" y="7"/>
                  </a:moveTo>
                  <a:cubicBezTo>
                    <a:pt x="58" y="2"/>
                    <a:pt x="50" y="1"/>
                    <a:pt x="42" y="0"/>
                  </a:cubicBezTo>
                  <a:cubicBezTo>
                    <a:pt x="40" y="0"/>
                    <a:pt x="37" y="0"/>
                    <a:pt x="35" y="0"/>
                  </a:cubicBezTo>
                  <a:cubicBezTo>
                    <a:pt x="35" y="1"/>
                    <a:pt x="35" y="1"/>
                    <a:pt x="34" y="1"/>
                  </a:cubicBezTo>
                  <a:cubicBezTo>
                    <a:pt x="33" y="0"/>
                    <a:pt x="30" y="1"/>
                    <a:pt x="29" y="1"/>
                  </a:cubicBezTo>
                  <a:cubicBezTo>
                    <a:pt x="26" y="0"/>
                    <a:pt x="23" y="0"/>
                    <a:pt x="20" y="1"/>
                  </a:cubicBezTo>
                  <a:cubicBezTo>
                    <a:pt x="14" y="4"/>
                    <a:pt x="8" y="8"/>
                    <a:pt x="4" y="14"/>
                  </a:cubicBezTo>
                  <a:cubicBezTo>
                    <a:pt x="2" y="17"/>
                    <a:pt x="0" y="22"/>
                    <a:pt x="2" y="25"/>
                  </a:cubicBezTo>
                  <a:cubicBezTo>
                    <a:pt x="4" y="28"/>
                    <a:pt x="7" y="28"/>
                    <a:pt x="10" y="28"/>
                  </a:cubicBezTo>
                  <a:cubicBezTo>
                    <a:pt x="17" y="27"/>
                    <a:pt x="23" y="23"/>
                    <a:pt x="27" y="17"/>
                  </a:cubicBezTo>
                  <a:cubicBezTo>
                    <a:pt x="30" y="23"/>
                    <a:pt x="34" y="28"/>
                    <a:pt x="38" y="32"/>
                  </a:cubicBezTo>
                  <a:cubicBezTo>
                    <a:pt x="41" y="34"/>
                    <a:pt x="46" y="36"/>
                    <a:pt x="48" y="33"/>
                  </a:cubicBezTo>
                  <a:cubicBezTo>
                    <a:pt x="49" y="32"/>
                    <a:pt x="49" y="31"/>
                    <a:pt x="49" y="29"/>
                  </a:cubicBezTo>
                  <a:cubicBezTo>
                    <a:pt x="49" y="26"/>
                    <a:pt x="49" y="22"/>
                    <a:pt x="49" y="19"/>
                  </a:cubicBezTo>
                  <a:cubicBezTo>
                    <a:pt x="53" y="20"/>
                    <a:pt x="57" y="20"/>
                    <a:pt x="61" y="20"/>
                  </a:cubicBezTo>
                  <a:cubicBezTo>
                    <a:pt x="65" y="20"/>
                    <a:pt x="70" y="19"/>
                    <a:pt x="71" y="15"/>
                  </a:cubicBezTo>
                  <a:cubicBezTo>
                    <a:pt x="71" y="11"/>
                    <a:pt x="69" y="8"/>
                    <a:pt x="66" y="7"/>
                  </a:cubicBezTo>
                  <a:close/>
                  <a:moveTo>
                    <a:pt x="19" y="21"/>
                  </a:moveTo>
                  <a:cubicBezTo>
                    <a:pt x="16" y="23"/>
                    <a:pt x="13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6" y="23"/>
                    <a:pt x="6" y="21"/>
                    <a:pt x="6" y="20"/>
                  </a:cubicBezTo>
                  <a:cubicBezTo>
                    <a:pt x="7" y="16"/>
                    <a:pt x="11" y="13"/>
                    <a:pt x="14" y="10"/>
                  </a:cubicBezTo>
                  <a:cubicBezTo>
                    <a:pt x="17" y="8"/>
                    <a:pt x="19" y="4"/>
                    <a:pt x="22" y="4"/>
                  </a:cubicBezTo>
                  <a:cubicBezTo>
                    <a:pt x="22" y="7"/>
                    <a:pt x="23" y="10"/>
                    <a:pt x="24" y="13"/>
                  </a:cubicBezTo>
                  <a:cubicBezTo>
                    <a:pt x="24" y="16"/>
                    <a:pt x="22" y="19"/>
                    <a:pt x="19" y="21"/>
                  </a:cubicBezTo>
                  <a:close/>
                  <a:moveTo>
                    <a:pt x="45" y="30"/>
                  </a:moveTo>
                  <a:cubicBezTo>
                    <a:pt x="45" y="30"/>
                    <a:pt x="45" y="31"/>
                    <a:pt x="44" y="31"/>
                  </a:cubicBezTo>
                  <a:cubicBezTo>
                    <a:pt x="44" y="31"/>
                    <a:pt x="43" y="31"/>
                    <a:pt x="42" y="30"/>
                  </a:cubicBezTo>
                  <a:cubicBezTo>
                    <a:pt x="38" y="27"/>
                    <a:pt x="35" y="23"/>
                    <a:pt x="32" y="19"/>
                  </a:cubicBezTo>
                  <a:cubicBezTo>
                    <a:pt x="31" y="17"/>
                    <a:pt x="26" y="10"/>
                    <a:pt x="29" y="7"/>
                  </a:cubicBezTo>
                  <a:cubicBezTo>
                    <a:pt x="30" y="6"/>
                    <a:pt x="31" y="9"/>
                    <a:pt x="32" y="10"/>
                  </a:cubicBezTo>
                  <a:cubicBezTo>
                    <a:pt x="34" y="13"/>
                    <a:pt x="39" y="14"/>
                    <a:pt x="41" y="17"/>
                  </a:cubicBezTo>
                  <a:cubicBezTo>
                    <a:pt x="45" y="20"/>
                    <a:pt x="46" y="25"/>
                    <a:pt x="45" y="30"/>
                  </a:cubicBezTo>
                  <a:close/>
                  <a:moveTo>
                    <a:pt x="64" y="16"/>
                  </a:moveTo>
                  <a:cubicBezTo>
                    <a:pt x="59" y="16"/>
                    <a:pt x="54" y="17"/>
                    <a:pt x="49" y="15"/>
                  </a:cubicBezTo>
                  <a:cubicBezTo>
                    <a:pt x="44" y="14"/>
                    <a:pt x="40" y="11"/>
                    <a:pt x="38" y="6"/>
                  </a:cubicBezTo>
                  <a:cubicBezTo>
                    <a:pt x="38" y="5"/>
                    <a:pt x="37" y="5"/>
                    <a:pt x="38" y="4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9" y="5"/>
                    <a:pt x="56" y="6"/>
                    <a:pt x="62" y="9"/>
                  </a:cubicBezTo>
                  <a:cubicBezTo>
                    <a:pt x="63" y="10"/>
                    <a:pt x="65" y="10"/>
                    <a:pt x="65" y="12"/>
                  </a:cubicBezTo>
                  <a:cubicBezTo>
                    <a:pt x="66" y="13"/>
                    <a:pt x="65" y="15"/>
                    <a:pt x="6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91" y="2122"/>
              <a:ext cx="38" cy="26"/>
            </a:xfrm>
            <a:custGeom>
              <a:avLst/>
              <a:gdLst>
                <a:gd name="T0" fmla="*/ 12 w 18"/>
                <a:gd name="T1" fmla="*/ 11 h 12"/>
                <a:gd name="T2" fmla="*/ 18 w 18"/>
                <a:gd name="T3" fmla="*/ 5 h 12"/>
                <a:gd name="T4" fmla="*/ 11 w 18"/>
                <a:gd name="T5" fmla="*/ 1 h 12"/>
                <a:gd name="T6" fmla="*/ 3 w 18"/>
                <a:gd name="T7" fmla="*/ 3 h 12"/>
                <a:gd name="T8" fmla="*/ 2 w 18"/>
                <a:gd name="T9" fmla="*/ 10 h 12"/>
                <a:gd name="T10" fmla="*/ 12 w 18"/>
                <a:gd name="T11" fmla="*/ 11 h 12"/>
                <a:gd name="T12" fmla="*/ 8 w 18"/>
                <a:gd name="T13" fmla="*/ 9 h 12"/>
                <a:gd name="T14" fmla="*/ 5 w 18"/>
                <a:gd name="T15" fmla="*/ 6 h 12"/>
                <a:gd name="T16" fmla="*/ 12 w 18"/>
                <a:gd name="T17" fmla="*/ 4 h 12"/>
                <a:gd name="T18" fmla="*/ 13 w 18"/>
                <a:gd name="T19" fmla="*/ 9 h 12"/>
                <a:gd name="T20" fmla="*/ 12 w 18"/>
                <a:gd name="T21" fmla="*/ 9 h 12"/>
                <a:gd name="T22" fmla="*/ 8 w 18"/>
                <a:gd name="T23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2">
                  <a:moveTo>
                    <a:pt x="12" y="11"/>
                  </a:moveTo>
                  <a:cubicBezTo>
                    <a:pt x="15" y="11"/>
                    <a:pt x="18" y="9"/>
                    <a:pt x="18" y="5"/>
                  </a:cubicBezTo>
                  <a:cubicBezTo>
                    <a:pt x="17" y="2"/>
                    <a:pt x="14" y="0"/>
                    <a:pt x="11" y="1"/>
                  </a:cubicBezTo>
                  <a:cubicBezTo>
                    <a:pt x="8" y="1"/>
                    <a:pt x="5" y="1"/>
                    <a:pt x="3" y="3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1"/>
                    <a:pt x="8" y="12"/>
                    <a:pt x="12" y="11"/>
                  </a:cubicBezTo>
                  <a:close/>
                  <a:moveTo>
                    <a:pt x="8" y="9"/>
                  </a:moveTo>
                  <a:cubicBezTo>
                    <a:pt x="6" y="8"/>
                    <a:pt x="4" y="7"/>
                    <a:pt x="5" y="6"/>
                  </a:cubicBezTo>
                  <a:cubicBezTo>
                    <a:pt x="5" y="4"/>
                    <a:pt x="10" y="3"/>
                    <a:pt x="12" y="4"/>
                  </a:cubicBezTo>
                  <a:cubicBezTo>
                    <a:pt x="13" y="5"/>
                    <a:pt x="14" y="7"/>
                    <a:pt x="13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1" y="10"/>
                    <a:pt x="10" y="10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3" name="稻壳儿春秋广告/盗版必究        原创来源：http://chn.docer.com/works?userid=199329941#!/work_time"/>
            <p:cNvSpPr/>
            <p:nvPr/>
          </p:nvSpPr>
          <p:spPr bwMode="auto">
            <a:xfrm>
              <a:off x="3074" y="1985"/>
              <a:ext cx="31" cy="28"/>
            </a:xfrm>
            <a:custGeom>
              <a:avLst/>
              <a:gdLst>
                <a:gd name="T0" fmla="*/ 1 w 15"/>
                <a:gd name="T1" fmla="*/ 1 h 13"/>
                <a:gd name="T2" fmla="*/ 0 w 15"/>
                <a:gd name="T3" fmla="*/ 3 h 13"/>
                <a:gd name="T4" fmla="*/ 5 w 15"/>
                <a:gd name="T5" fmla="*/ 11 h 13"/>
                <a:gd name="T6" fmla="*/ 13 w 15"/>
                <a:gd name="T7" fmla="*/ 10 h 13"/>
                <a:gd name="T8" fmla="*/ 11 w 15"/>
                <a:gd name="T9" fmla="*/ 2 h 13"/>
                <a:gd name="T10" fmla="*/ 3 w 15"/>
                <a:gd name="T11" fmla="*/ 0 h 13"/>
                <a:gd name="T12" fmla="*/ 1 w 1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1" y="1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6"/>
                    <a:pt x="2" y="10"/>
                    <a:pt x="5" y="11"/>
                  </a:cubicBezTo>
                  <a:cubicBezTo>
                    <a:pt x="7" y="13"/>
                    <a:pt x="11" y="12"/>
                    <a:pt x="13" y="10"/>
                  </a:cubicBezTo>
                  <a:cubicBezTo>
                    <a:pt x="15" y="7"/>
                    <a:pt x="14" y="4"/>
                    <a:pt x="11" y="2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15" y="1840"/>
              <a:ext cx="27" cy="29"/>
            </a:xfrm>
            <a:custGeom>
              <a:avLst/>
              <a:gdLst>
                <a:gd name="T0" fmla="*/ 12 w 13"/>
                <a:gd name="T1" fmla="*/ 13 h 14"/>
                <a:gd name="T2" fmla="*/ 2 w 13"/>
                <a:gd name="T3" fmla="*/ 0 h 14"/>
                <a:gd name="T4" fmla="*/ 1 w 13"/>
                <a:gd name="T5" fmla="*/ 3 h 14"/>
                <a:gd name="T6" fmla="*/ 3 w 13"/>
                <a:gd name="T7" fmla="*/ 13 h 14"/>
                <a:gd name="T8" fmla="*/ 12 w 13"/>
                <a:gd name="T9" fmla="*/ 13 h 14"/>
                <a:gd name="T10" fmla="*/ 5 w 13"/>
                <a:gd name="T11" fmla="*/ 6 h 14"/>
                <a:gd name="T12" fmla="*/ 7 w 13"/>
                <a:gd name="T13" fmla="*/ 9 h 14"/>
                <a:gd name="T14" fmla="*/ 8 w 13"/>
                <a:gd name="T15" fmla="*/ 9 h 14"/>
                <a:gd name="T16" fmla="*/ 8 w 13"/>
                <a:gd name="T17" fmla="*/ 11 h 14"/>
                <a:gd name="T18" fmla="*/ 5 w 13"/>
                <a:gd name="T19" fmla="*/ 10 h 14"/>
                <a:gd name="T20" fmla="*/ 5 w 13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4">
                  <a:moveTo>
                    <a:pt x="12" y="13"/>
                  </a:moveTo>
                  <a:cubicBezTo>
                    <a:pt x="13" y="7"/>
                    <a:pt x="8" y="1"/>
                    <a:pt x="2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6"/>
                    <a:pt x="1" y="10"/>
                    <a:pt x="3" y="13"/>
                  </a:cubicBezTo>
                  <a:cubicBezTo>
                    <a:pt x="6" y="14"/>
                    <a:pt x="9" y="14"/>
                    <a:pt x="12" y="13"/>
                  </a:cubicBezTo>
                  <a:close/>
                  <a:moveTo>
                    <a:pt x="5" y="6"/>
                  </a:moveTo>
                  <a:cubicBezTo>
                    <a:pt x="7" y="5"/>
                    <a:pt x="9" y="7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4" y="9"/>
                    <a:pt x="4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2" y="2156"/>
              <a:ext cx="28" cy="32"/>
            </a:xfrm>
            <a:custGeom>
              <a:avLst/>
              <a:gdLst>
                <a:gd name="T0" fmla="*/ 6 w 13"/>
                <a:gd name="T1" fmla="*/ 1 h 15"/>
                <a:gd name="T2" fmla="*/ 0 w 13"/>
                <a:gd name="T3" fmla="*/ 4 h 15"/>
                <a:gd name="T4" fmla="*/ 1 w 13"/>
                <a:gd name="T5" fmla="*/ 11 h 15"/>
                <a:gd name="T6" fmla="*/ 1 w 13"/>
                <a:gd name="T7" fmla="*/ 14 h 15"/>
                <a:gd name="T8" fmla="*/ 5 w 13"/>
                <a:gd name="T9" fmla="*/ 15 h 15"/>
                <a:gd name="T10" fmla="*/ 11 w 13"/>
                <a:gd name="T11" fmla="*/ 12 h 15"/>
                <a:gd name="T12" fmla="*/ 12 w 13"/>
                <a:gd name="T13" fmla="*/ 6 h 15"/>
                <a:gd name="T14" fmla="*/ 6 w 13"/>
                <a:gd name="T15" fmla="*/ 1 h 15"/>
                <a:gd name="T16" fmla="*/ 6 w 13"/>
                <a:gd name="T17" fmla="*/ 11 h 15"/>
                <a:gd name="T18" fmla="*/ 5 w 13"/>
                <a:gd name="T19" fmla="*/ 9 h 15"/>
                <a:gd name="T20" fmla="*/ 6 w 13"/>
                <a:gd name="T21" fmla="*/ 3 h 15"/>
                <a:gd name="T22" fmla="*/ 9 w 13"/>
                <a:gd name="T23" fmla="*/ 8 h 15"/>
                <a:gd name="T24" fmla="*/ 6 w 13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6" y="1"/>
                  </a:moveTo>
                  <a:cubicBezTo>
                    <a:pt x="4" y="0"/>
                    <a:pt x="0" y="2"/>
                    <a:pt x="0" y="4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3"/>
                    <a:pt x="1" y="14"/>
                  </a:cubicBezTo>
                  <a:cubicBezTo>
                    <a:pt x="2" y="15"/>
                    <a:pt x="3" y="15"/>
                    <a:pt x="5" y="15"/>
                  </a:cubicBezTo>
                  <a:cubicBezTo>
                    <a:pt x="7" y="14"/>
                    <a:pt x="9" y="14"/>
                    <a:pt x="11" y="12"/>
                  </a:cubicBezTo>
                  <a:cubicBezTo>
                    <a:pt x="13" y="11"/>
                    <a:pt x="13" y="8"/>
                    <a:pt x="12" y="6"/>
                  </a:cubicBezTo>
                  <a:cubicBezTo>
                    <a:pt x="11" y="4"/>
                    <a:pt x="9" y="2"/>
                    <a:pt x="6" y="1"/>
                  </a:cubicBezTo>
                  <a:close/>
                  <a:moveTo>
                    <a:pt x="6" y="11"/>
                  </a:moveTo>
                  <a:cubicBezTo>
                    <a:pt x="6" y="11"/>
                    <a:pt x="5" y="10"/>
                    <a:pt x="5" y="9"/>
                  </a:cubicBezTo>
                  <a:cubicBezTo>
                    <a:pt x="4" y="7"/>
                    <a:pt x="5" y="5"/>
                    <a:pt x="6" y="3"/>
                  </a:cubicBezTo>
                  <a:cubicBezTo>
                    <a:pt x="8" y="4"/>
                    <a:pt x="9" y="6"/>
                    <a:pt x="9" y="8"/>
                  </a:cubicBezTo>
                  <a:cubicBezTo>
                    <a:pt x="9" y="10"/>
                    <a:pt x="8" y="11"/>
                    <a:pt x="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44" y="1901"/>
              <a:ext cx="31" cy="29"/>
            </a:xfrm>
            <a:custGeom>
              <a:avLst/>
              <a:gdLst>
                <a:gd name="T0" fmla="*/ 5 w 15"/>
                <a:gd name="T1" fmla="*/ 14 h 14"/>
                <a:gd name="T2" fmla="*/ 13 w 15"/>
                <a:gd name="T3" fmla="*/ 11 h 14"/>
                <a:gd name="T4" fmla="*/ 13 w 15"/>
                <a:gd name="T5" fmla="*/ 4 h 14"/>
                <a:gd name="T6" fmla="*/ 7 w 15"/>
                <a:gd name="T7" fmla="*/ 1 h 14"/>
                <a:gd name="T8" fmla="*/ 1 w 15"/>
                <a:gd name="T9" fmla="*/ 4 h 14"/>
                <a:gd name="T10" fmla="*/ 2 w 15"/>
                <a:gd name="T11" fmla="*/ 12 h 14"/>
                <a:gd name="T12" fmla="*/ 5 w 15"/>
                <a:gd name="T13" fmla="*/ 14 h 14"/>
                <a:gd name="T14" fmla="*/ 6 w 15"/>
                <a:gd name="T15" fmla="*/ 4 h 14"/>
                <a:gd name="T16" fmla="*/ 9 w 15"/>
                <a:gd name="T17" fmla="*/ 5 h 14"/>
                <a:gd name="T18" fmla="*/ 9 w 15"/>
                <a:gd name="T19" fmla="*/ 10 h 14"/>
                <a:gd name="T20" fmla="*/ 6 w 15"/>
                <a:gd name="T21" fmla="*/ 10 h 14"/>
                <a:gd name="T22" fmla="*/ 6 w 15"/>
                <a:gd name="T2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4">
                  <a:moveTo>
                    <a:pt x="5" y="14"/>
                  </a:moveTo>
                  <a:cubicBezTo>
                    <a:pt x="8" y="14"/>
                    <a:pt x="11" y="13"/>
                    <a:pt x="13" y="11"/>
                  </a:cubicBezTo>
                  <a:cubicBezTo>
                    <a:pt x="14" y="9"/>
                    <a:pt x="15" y="6"/>
                    <a:pt x="13" y="4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2"/>
                    <a:pt x="1" y="4"/>
                  </a:cubicBezTo>
                  <a:cubicBezTo>
                    <a:pt x="0" y="7"/>
                    <a:pt x="0" y="10"/>
                    <a:pt x="2" y="12"/>
                  </a:cubicBezTo>
                  <a:cubicBezTo>
                    <a:pt x="3" y="13"/>
                    <a:pt x="4" y="14"/>
                    <a:pt x="5" y="14"/>
                  </a:cubicBezTo>
                  <a:close/>
                  <a:moveTo>
                    <a:pt x="6" y="4"/>
                  </a:moveTo>
                  <a:cubicBezTo>
                    <a:pt x="7" y="3"/>
                    <a:pt x="9" y="4"/>
                    <a:pt x="9" y="5"/>
                  </a:cubicBezTo>
                  <a:cubicBezTo>
                    <a:pt x="10" y="6"/>
                    <a:pt x="10" y="8"/>
                    <a:pt x="9" y="10"/>
                  </a:cubicBezTo>
                  <a:cubicBezTo>
                    <a:pt x="8" y="10"/>
                    <a:pt x="7" y="10"/>
                    <a:pt x="6" y="10"/>
                  </a:cubicBezTo>
                  <a:cubicBezTo>
                    <a:pt x="4" y="8"/>
                    <a:pt x="5" y="6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77" y="2253"/>
              <a:ext cx="31" cy="30"/>
            </a:xfrm>
            <a:custGeom>
              <a:avLst/>
              <a:gdLst>
                <a:gd name="T0" fmla="*/ 9 w 15"/>
                <a:gd name="T1" fmla="*/ 2 h 14"/>
                <a:gd name="T2" fmla="*/ 4 w 15"/>
                <a:gd name="T3" fmla="*/ 1 h 14"/>
                <a:gd name="T4" fmla="*/ 1 w 15"/>
                <a:gd name="T5" fmla="*/ 4 h 14"/>
                <a:gd name="T6" fmla="*/ 3 w 15"/>
                <a:gd name="T7" fmla="*/ 11 h 14"/>
                <a:gd name="T8" fmla="*/ 10 w 15"/>
                <a:gd name="T9" fmla="*/ 13 h 14"/>
                <a:gd name="T10" fmla="*/ 14 w 15"/>
                <a:gd name="T11" fmla="*/ 6 h 14"/>
                <a:gd name="T12" fmla="*/ 9 w 15"/>
                <a:gd name="T13" fmla="*/ 2 h 14"/>
                <a:gd name="T14" fmla="*/ 9 w 15"/>
                <a:gd name="T15" fmla="*/ 9 h 14"/>
                <a:gd name="T16" fmla="*/ 6 w 15"/>
                <a:gd name="T17" fmla="*/ 9 h 14"/>
                <a:gd name="T18" fmla="*/ 5 w 15"/>
                <a:gd name="T19" fmla="*/ 5 h 14"/>
                <a:gd name="T20" fmla="*/ 6 w 15"/>
                <a:gd name="T21" fmla="*/ 3 h 14"/>
                <a:gd name="T22" fmla="*/ 9 w 15"/>
                <a:gd name="T23" fmla="*/ 5 h 14"/>
                <a:gd name="T24" fmla="*/ 9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9" y="2"/>
                  </a:moveTo>
                  <a:cubicBezTo>
                    <a:pt x="8" y="1"/>
                    <a:pt x="6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7"/>
                    <a:pt x="1" y="10"/>
                    <a:pt x="3" y="11"/>
                  </a:cubicBezTo>
                  <a:cubicBezTo>
                    <a:pt x="4" y="13"/>
                    <a:pt x="7" y="14"/>
                    <a:pt x="10" y="13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4"/>
                    <a:pt x="11" y="3"/>
                    <a:pt x="9" y="2"/>
                  </a:cubicBezTo>
                  <a:close/>
                  <a:moveTo>
                    <a:pt x="9" y="9"/>
                  </a:moveTo>
                  <a:cubicBezTo>
                    <a:pt x="9" y="11"/>
                    <a:pt x="6" y="11"/>
                    <a:pt x="6" y="9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8" y="3"/>
                    <a:pt x="8" y="4"/>
                    <a:pt x="9" y="5"/>
                  </a:cubicBezTo>
                  <a:cubicBezTo>
                    <a:pt x="10" y="6"/>
                    <a:pt x="10" y="8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50" y="1730"/>
              <a:ext cx="34" cy="32"/>
            </a:xfrm>
            <a:custGeom>
              <a:avLst/>
              <a:gdLst>
                <a:gd name="T0" fmla="*/ 14 w 16"/>
                <a:gd name="T1" fmla="*/ 12 h 15"/>
                <a:gd name="T2" fmla="*/ 15 w 16"/>
                <a:gd name="T3" fmla="*/ 6 h 15"/>
                <a:gd name="T4" fmla="*/ 9 w 16"/>
                <a:gd name="T5" fmla="*/ 1 h 15"/>
                <a:gd name="T6" fmla="*/ 2 w 16"/>
                <a:gd name="T7" fmla="*/ 4 h 15"/>
                <a:gd name="T8" fmla="*/ 4 w 16"/>
                <a:gd name="T9" fmla="*/ 13 h 15"/>
                <a:gd name="T10" fmla="*/ 14 w 16"/>
                <a:gd name="T11" fmla="*/ 12 h 15"/>
                <a:gd name="T12" fmla="*/ 6 w 16"/>
                <a:gd name="T13" fmla="*/ 6 h 15"/>
                <a:gd name="T14" fmla="*/ 8 w 16"/>
                <a:gd name="T15" fmla="*/ 4 h 15"/>
                <a:gd name="T16" fmla="*/ 11 w 16"/>
                <a:gd name="T17" fmla="*/ 11 h 15"/>
                <a:gd name="T18" fmla="*/ 8 w 16"/>
                <a:gd name="T19" fmla="*/ 11 h 15"/>
                <a:gd name="T20" fmla="*/ 6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4" y="12"/>
                  </a:moveTo>
                  <a:cubicBezTo>
                    <a:pt x="16" y="11"/>
                    <a:pt x="16" y="8"/>
                    <a:pt x="15" y="6"/>
                  </a:cubicBezTo>
                  <a:cubicBezTo>
                    <a:pt x="13" y="4"/>
                    <a:pt x="11" y="2"/>
                    <a:pt x="9" y="1"/>
                  </a:cubicBezTo>
                  <a:cubicBezTo>
                    <a:pt x="6" y="0"/>
                    <a:pt x="3" y="1"/>
                    <a:pt x="2" y="4"/>
                  </a:cubicBezTo>
                  <a:cubicBezTo>
                    <a:pt x="1" y="7"/>
                    <a:pt x="0" y="11"/>
                    <a:pt x="4" y="13"/>
                  </a:cubicBezTo>
                  <a:cubicBezTo>
                    <a:pt x="6" y="15"/>
                    <a:pt x="12" y="15"/>
                    <a:pt x="14" y="12"/>
                  </a:cubicBezTo>
                  <a:close/>
                  <a:moveTo>
                    <a:pt x="6" y="6"/>
                  </a:moveTo>
                  <a:cubicBezTo>
                    <a:pt x="7" y="5"/>
                    <a:pt x="7" y="5"/>
                    <a:pt x="8" y="4"/>
                  </a:cubicBezTo>
                  <a:cubicBezTo>
                    <a:pt x="10" y="5"/>
                    <a:pt x="12" y="8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7" y="9"/>
                    <a:pt x="7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37" y="2234"/>
              <a:ext cx="38" cy="27"/>
            </a:xfrm>
            <a:custGeom>
              <a:avLst/>
              <a:gdLst>
                <a:gd name="T0" fmla="*/ 8 w 18"/>
                <a:gd name="T1" fmla="*/ 1 h 13"/>
                <a:gd name="T2" fmla="*/ 1 w 18"/>
                <a:gd name="T3" fmla="*/ 6 h 13"/>
                <a:gd name="T4" fmla="*/ 0 w 18"/>
                <a:gd name="T5" fmla="*/ 8 h 13"/>
                <a:gd name="T6" fmla="*/ 3 w 18"/>
                <a:gd name="T7" fmla="*/ 12 h 13"/>
                <a:gd name="T8" fmla="*/ 7 w 18"/>
                <a:gd name="T9" fmla="*/ 13 h 13"/>
                <a:gd name="T10" fmla="*/ 15 w 18"/>
                <a:gd name="T11" fmla="*/ 11 h 13"/>
                <a:gd name="T12" fmla="*/ 16 w 18"/>
                <a:gd name="T13" fmla="*/ 3 h 13"/>
                <a:gd name="T14" fmla="*/ 8 w 18"/>
                <a:gd name="T15" fmla="*/ 1 h 13"/>
                <a:gd name="T16" fmla="*/ 9 w 18"/>
                <a:gd name="T17" fmla="*/ 10 h 13"/>
                <a:gd name="T18" fmla="*/ 7 w 18"/>
                <a:gd name="T19" fmla="*/ 6 h 13"/>
                <a:gd name="T20" fmla="*/ 7 w 18"/>
                <a:gd name="T21" fmla="*/ 4 h 13"/>
                <a:gd name="T22" fmla="*/ 9 w 18"/>
                <a:gd name="T23" fmla="*/ 4 h 13"/>
                <a:gd name="T24" fmla="*/ 12 w 18"/>
                <a:gd name="T25" fmla="*/ 7 h 13"/>
                <a:gd name="T26" fmla="*/ 9 w 18"/>
                <a:gd name="T2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3">
                  <a:moveTo>
                    <a:pt x="8" y="1"/>
                  </a:moveTo>
                  <a:cubicBezTo>
                    <a:pt x="5" y="1"/>
                    <a:pt x="3" y="4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10"/>
                    <a:pt x="1" y="12"/>
                    <a:pt x="3" y="12"/>
                  </a:cubicBezTo>
                  <a:cubicBezTo>
                    <a:pt x="4" y="13"/>
                    <a:pt x="6" y="13"/>
                    <a:pt x="7" y="13"/>
                  </a:cubicBezTo>
                  <a:cubicBezTo>
                    <a:pt x="10" y="13"/>
                    <a:pt x="13" y="13"/>
                    <a:pt x="15" y="11"/>
                  </a:cubicBezTo>
                  <a:cubicBezTo>
                    <a:pt x="17" y="9"/>
                    <a:pt x="18" y="6"/>
                    <a:pt x="16" y="3"/>
                  </a:cubicBezTo>
                  <a:cubicBezTo>
                    <a:pt x="15" y="1"/>
                    <a:pt x="11" y="0"/>
                    <a:pt x="8" y="1"/>
                  </a:cubicBezTo>
                  <a:close/>
                  <a:moveTo>
                    <a:pt x="9" y="10"/>
                  </a:moveTo>
                  <a:cubicBezTo>
                    <a:pt x="7" y="9"/>
                    <a:pt x="6" y="8"/>
                    <a:pt x="7" y="6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11" y="3"/>
                    <a:pt x="12" y="5"/>
                    <a:pt x="12" y="7"/>
                  </a:cubicBezTo>
                  <a:cubicBezTo>
                    <a:pt x="13" y="8"/>
                    <a:pt x="11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3" y="2268"/>
              <a:ext cx="34" cy="31"/>
            </a:xfrm>
            <a:custGeom>
              <a:avLst/>
              <a:gdLst>
                <a:gd name="T0" fmla="*/ 5 w 16"/>
                <a:gd name="T1" fmla="*/ 1 h 15"/>
                <a:gd name="T2" fmla="*/ 1 w 16"/>
                <a:gd name="T3" fmla="*/ 10 h 15"/>
                <a:gd name="T4" fmla="*/ 4 w 16"/>
                <a:gd name="T5" fmla="*/ 13 h 15"/>
                <a:gd name="T6" fmla="*/ 15 w 16"/>
                <a:gd name="T7" fmla="*/ 9 h 15"/>
                <a:gd name="T8" fmla="*/ 13 w 16"/>
                <a:gd name="T9" fmla="*/ 2 h 15"/>
                <a:gd name="T10" fmla="*/ 5 w 16"/>
                <a:gd name="T11" fmla="*/ 1 h 15"/>
                <a:gd name="T12" fmla="*/ 11 w 16"/>
                <a:gd name="T13" fmla="*/ 8 h 15"/>
                <a:gd name="T14" fmla="*/ 5 w 16"/>
                <a:gd name="T15" fmla="*/ 9 h 15"/>
                <a:gd name="T16" fmla="*/ 8 w 16"/>
                <a:gd name="T17" fmla="*/ 3 h 15"/>
                <a:gd name="T18" fmla="*/ 11 w 16"/>
                <a:gd name="T19" fmla="*/ 4 h 15"/>
                <a:gd name="T20" fmla="*/ 11 w 16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8" y="15"/>
                    <a:pt x="13" y="13"/>
                    <a:pt x="15" y="9"/>
                  </a:cubicBezTo>
                  <a:cubicBezTo>
                    <a:pt x="16" y="7"/>
                    <a:pt x="15" y="3"/>
                    <a:pt x="13" y="2"/>
                  </a:cubicBezTo>
                  <a:cubicBezTo>
                    <a:pt x="11" y="0"/>
                    <a:pt x="8" y="0"/>
                    <a:pt x="5" y="1"/>
                  </a:cubicBezTo>
                  <a:close/>
                  <a:moveTo>
                    <a:pt x="11" y="8"/>
                  </a:moveTo>
                  <a:cubicBezTo>
                    <a:pt x="10" y="10"/>
                    <a:pt x="7" y="10"/>
                    <a:pt x="5" y="9"/>
                  </a:cubicBezTo>
                  <a:cubicBezTo>
                    <a:pt x="6" y="7"/>
                    <a:pt x="6" y="5"/>
                    <a:pt x="8" y="3"/>
                  </a:cubicBezTo>
                  <a:cubicBezTo>
                    <a:pt x="9" y="2"/>
                    <a:pt x="11" y="3"/>
                    <a:pt x="11" y="4"/>
                  </a:cubicBezTo>
                  <a:cubicBezTo>
                    <a:pt x="12" y="5"/>
                    <a:pt x="11" y="7"/>
                    <a:pt x="1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0" y="2032"/>
              <a:ext cx="40" cy="31"/>
            </a:xfrm>
            <a:custGeom>
              <a:avLst/>
              <a:gdLst>
                <a:gd name="T0" fmla="*/ 15 w 19"/>
                <a:gd name="T1" fmla="*/ 13 h 15"/>
                <a:gd name="T2" fmla="*/ 17 w 19"/>
                <a:gd name="T3" fmla="*/ 6 h 15"/>
                <a:gd name="T4" fmla="*/ 16 w 19"/>
                <a:gd name="T5" fmla="*/ 5 h 15"/>
                <a:gd name="T6" fmla="*/ 6 w 19"/>
                <a:gd name="T7" fmla="*/ 1 h 15"/>
                <a:gd name="T8" fmla="*/ 1 w 19"/>
                <a:gd name="T9" fmla="*/ 9 h 15"/>
                <a:gd name="T10" fmla="*/ 7 w 19"/>
                <a:gd name="T11" fmla="*/ 14 h 15"/>
                <a:gd name="T12" fmla="*/ 15 w 19"/>
                <a:gd name="T13" fmla="*/ 13 h 15"/>
                <a:gd name="T14" fmla="*/ 7 w 19"/>
                <a:gd name="T15" fmla="*/ 5 h 15"/>
                <a:gd name="T16" fmla="*/ 12 w 19"/>
                <a:gd name="T17" fmla="*/ 5 h 15"/>
                <a:gd name="T18" fmla="*/ 11 w 19"/>
                <a:gd name="T19" fmla="*/ 10 h 15"/>
                <a:gd name="T20" fmla="*/ 7 w 19"/>
                <a:gd name="T21" fmla="*/ 9 h 15"/>
                <a:gd name="T22" fmla="*/ 7 w 19"/>
                <a:gd name="T2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5">
                  <a:moveTo>
                    <a:pt x="15" y="13"/>
                  </a:moveTo>
                  <a:cubicBezTo>
                    <a:pt x="18" y="12"/>
                    <a:pt x="19" y="8"/>
                    <a:pt x="17" y="6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2"/>
                    <a:pt x="0" y="6"/>
                    <a:pt x="1" y="9"/>
                  </a:cubicBezTo>
                  <a:cubicBezTo>
                    <a:pt x="2" y="12"/>
                    <a:pt x="5" y="13"/>
                    <a:pt x="7" y="14"/>
                  </a:cubicBezTo>
                  <a:cubicBezTo>
                    <a:pt x="10" y="14"/>
                    <a:pt x="13" y="15"/>
                    <a:pt x="15" y="13"/>
                  </a:cubicBezTo>
                  <a:close/>
                  <a:moveTo>
                    <a:pt x="7" y="5"/>
                  </a:moveTo>
                  <a:cubicBezTo>
                    <a:pt x="9" y="5"/>
                    <a:pt x="10" y="5"/>
                    <a:pt x="12" y="5"/>
                  </a:cubicBezTo>
                  <a:cubicBezTo>
                    <a:pt x="12" y="7"/>
                    <a:pt x="12" y="9"/>
                    <a:pt x="11" y="10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6" y="8"/>
                    <a:pt x="6" y="6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75" y="1690"/>
              <a:ext cx="32" cy="34"/>
            </a:xfrm>
            <a:custGeom>
              <a:avLst/>
              <a:gdLst>
                <a:gd name="T0" fmla="*/ 14 w 15"/>
                <a:gd name="T1" fmla="*/ 8 h 16"/>
                <a:gd name="T2" fmla="*/ 14 w 15"/>
                <a:gd name="T3" fmla="*/ 4 h 16"/>
                <a:gd name="T4" fmla="*/ 12 w 15"/>
                <a:gd name="T5" fmla="*/ 2 h 16"/>
                <a:gd name="T6" fmla="*/ 3 w 15"/>
                <a:gd name="T7" fmla="*/ 3 h 16"/>
                <a:gd name="T8" fmla="*/ 2 w 15"/>
                <a:gd name="T9" fmla="*/ 11 h 16"/>
                <a:gd name="T10" fmla="*/ 10 w 15"/>
                <a:gd name="T11" fmla="*/ 15 h 16"/>
                <a:gd name="T12" fmla="*/ 14 w 15"/>
                <a:gd name="T13" fmla="*/ 8 h 16"/>
                <a:gd name="T14" fmla="*/ 9 w 15"/>
                <a:gd name="T15" fmla="*/ 11 h 16"/>
                <a:gd name="T16" fmla="*/ 5 w 15"/>
                <a:gd name="T17" fmla="*/ 9 h 16"/>
                <a:gd name="T18" fmla="*/ 5 w 15"/>
                <a:gd name="T19" fmla="*/ 7 h 16"/>
                <a:gd name="T20" fmla="*/ 6 w 15"/>
                <a:gd name="T21" fmla="*/ 4 h 16"/>
                <a:gd name="T22" fmla="*/ 10 w 15"/>
                <a:gd name="T23" fmla="*/ 6 h 16"/>
                <a:gd name="T24" fmla="*/ 9 w 15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6">
                  <a:moveTo>
                    <a:pt x="14" y="8"/>
                  </a:moveTo>
                  <a:cubicBezTo>
                    <a:pt x="14" y="7"/>
                    <a:pt x="14" y="6"/>
                    <a:pt x="14" y="4"/>
                  </a:cubicBezTo>
                  <a:cubicBezTo>
                    <a:pt x="14" y="3"/>
                    <a:pt x="13" y="3"/>
                    <a:pt x="12" y="2"/>
                  </a:cubicBezTo>
                  <a:cubicBezTo>
                    <a:pt x="9" y="0"/>
                    <a:pt x="6" y="1"/>
                    <a:pt x="3" y="3"/>
                  </a:cubicBezTo>
                  <a:cubicBezTo>
                    <a:pt x="1" y="5"/>
                    <a:pt x="0" y="9"/>
                    <a:pt x="2" y="11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1"/>
                    <a:pt x="14" y="8"/>
                  </a:cubicBezTo>
                  <a:close/>
                  <a:moveTo>
                    <a:pt x="9" y="11"/>
                  </a:moveTo>
                  <a:cubicBezTo>
                    <a:pt x="8" y="11"/>
                    <a:pt x="6" y="11"/>
                    <a:pt x="5" y="9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5" y="6"/>
                    <a:pt x="5" y="4"/>
                    <a:pt x="6" y="4"/>
                  </a:cubicBezTo>
                  <a:cubicBezTo>
                    <a:pt x="8" y="3"/>
                    <a:pt x="10" y="4"/>
                    <a:pt x="10" y="6"/>
                  </a:cubicBezTo>
                  <a:cubicBezTo>
                    <a:pt x="11" y="7"/>
                    <a:pt x="10" y="9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25" y="1698"/>
              <a:ext cx="31" cy="34"/>
            </a:xfrm>
            <a:custGeom>
              <a:avLst/>
              <a:gdLst>
                <a:gd name="T0" fmla="*/ 15 w 15"/>
                <a:gd name="T1" fmla="*/ 8 h 16"/>
                <a:gd name="T2" fmla="*/ 7 w 15"/>
                <a:gd name="T3" fmla="*/ 0 h 16"/>
                <a:gd name="T4" fmla="*/ 2 w 15"/>
                <a:gd name="T5" fmla="*/ 2 h 16"/>
                <a:gd name="T6" fmla="*/ 1 w 15"/>
                <a:gd name="T7" fmla="*/ 8 h 16"/>
                <a:gd name="T8" fmla="*/ 5 w 15"/>
                <a:gd name="T9" fmla="*/ 13 h 16"/>
                <a:gd name="T10" fmla="*/ 15 w 15"/>
                <a:gd name="T11" fmla="*/ 8 h 16"/>
                <a:gd name="T12" fmla="*/ 5 w 15"/>
                <a:gd name="T13" fmla="*/ 2 h 16"/>
                <a:gd name="T14" fmla="*/ 10 w 15"/>
                <a:gd name="T15" fmla="*/ 5 h 16"/>
                <a:gd name="T16" fmla="*/ 10 w 15"/>
                <a:gd name="T17" fmla="*/ 10 h 16"/>
                <a:gd name="T18" fmla="*/ 7 w 15"/>
                <a:gd name="T19" fmla="*/ 9 h 16"/>
                <a:gd name="T20" fmla="*/ 5 w 15"/>
                <a:gd name="T21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6">
                  <a:moveTo>
                    <a:pt x="15" y="8"/>
                  </a:moveTo>
                  <a:cubicBezTo>
                    <a:pt x="15" y="4"/>
                    <a:pt x="11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6"/>
                    <a:pt x="14" y="13"/>
                    <a:pt x="15" y="8"/>
                  </a:cubicBezTo>
                  <a:close/>
                  <a:moveTo>
                    <a:pt x="5" y="2"/>
                  </a:moveTo>
                  <a:cubicBezTo>
                    <a:pt x="7" y="3"/>
                    <a:pt x="9" y="3"/>
                    <a:pt x="10" y="5"/>
                  </a:cubicBezTo>
                  <a:cubicBezTo>
                    <a:pt x="11" y="6"/>
                    <a:pt x="11" y="9"/>
                    <a:pt x="10" y="10"/>
                  </a:cubicBezTo>
                  <a:cubicBezTo>
                    <a:pt x="9" y="10"/>
                    <a:pt x="8" y="10"/>
                    <a:pt x="7" y="9"/>
                  </a:cubicBezTo>
                  <a:cubicBezTo>
                    <a:pt x="5" y="8"/>
                    <a:pt x="4" y="5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5" y="1928"/>
              <a:ext cx="29" cy="36"/>
            </a:xfrm>
            <a:custGeom>
              <a:avLst/>
              <a:gdLst>
                <a:gd name="T0" fmla="*/ 3 w 14"/>
                <a:gd name="T1" fmla="*/ 1 h 17"/>
                <a:gd name="T2" fmla="*/ 0 w 14"/>
                <a:gd name="T3" fmla="*/ 9 h 17"/>
                <a:gd name="T4" fmla="*/ 4 w 14"/>
                <a:gd name="T5" fmla="*/ 15 h 17"/>
                <a:gd name="T6" fmla="*/ 11 w 14"/>
                <a:gd name="T7" fmla="*/ 15 h 17"/>
                <a:gd name="T8" fmla="*/ 14 w 14"/>
                <a:gd name="T9" fmla="*/ 9 h 17"/>
                <a:gd name="T10" fmla="*/ 10 w 14"/>
                <a:gd name="T11" fmla="*/ 2 h 17"/>
                <a:gd name="T12" fmla="*/ 3 w 14"/>
                <a:gd name="T13" fmla="*/ 1 h 17"/>
                <a:gd name="T14" fmla="*/ 5 w 14"/>
                <a:gd name="T15" fmla="*/ 4 h 17"/>
                <a:gd name="T16" fmla="*/ 9 w 14"/>
                <a:gd name="T17" fmla="*/ 6 h 17"/>
                <a:gd name="T18" fmla="*/ 9 w 14"/>
                <a:gd name="T19" fmla="*/ 11 h 17"/>
                <a:gd name="T20" fmla="*/ 5 w 14"/>
                <a:gd name="T21" fmla="*/ 11 h 17"/>
                <a:gd name="T22" fmla="*/ 5 w 14"/>
                <a:gd name="T2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7">
                  <a:moveTo>
                    <a:pt x="3" y="1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2"/>
                    <a:pt x="2" y="14"/>
                    <a:pt x="4" y="15"/>
                  </a:cubicBezTo>
                  <a:cubicBezTo>
                    <a:pt x="6" y="17"/>
                    <a:pt x="9" y="17"/>
                    <a:pt x="11" y="15"/>
                  </a:cubicBezTo>
                  <a:cubicBezTo>
                    <a:pt x="13" y="14"/>
                    <a:pt x="14" y="11"/>
                    <a:pt x="14" y="9"/>
                  </a:cubicBezTo>
                  <a:cubicBezTo>
                    <a:pt x="13" y="6"/>
                    <a:pt x="12" y="4"/>
                    <a:pt x="10" y="2"/>
                  </a:cubicBezTo>
                  <a:cubicBezTo>
                    <a:pt x="8" y="1"/>
                    <a:pt x="5" y="0"/>
                    <a:pt x="3" y="1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9" y="6"/>
                  </a:cubicBezTo>
                  <a:cubicBezTo>
                    <a:pt x="10" y="8"/>
                    <a:pt x="10" y="9"/>
                    <a:pt x="9" y="11"/>
                  </a:cubicBezTo>
                  <a:cubicBezTo>
                    <a:pt x="8" y="12"/>
                    <a:pt x="6" y="12"/>
                    <a:pt x="5" y="11"/>
                  </a:cubicBezTo>
                  <a:cubicBezTo>
                    <a:pt x="5" y="9"/>
                    <a:pt x="5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63" y="2333"/>
              <a:ext cx="31" cy="34"/>
            </a:xfrm>
            <a:custGeom>
              <a:avLst/>
              <a:gdLst>
                <a:gd name="T0" fmla="*/ 9 w 15"/>
                <a:gd name="T1" fmla="*/ 1 h 16"/>
                <a:gd name="T2" fmla="*/ 7 w 15"/>
                <a:gd name="T3" fmla="*/ 1 h 16"/>
                <a:gd name="T4" fmla="*/ 1 w 15"/>
                <a:gd name="T5" fmla="*/ 7 h 16"/>
                <a:gd name="T6" fmla="*/ 2 w 15"/>
                <a:gd name="T7" fmla="*/ 13 h 16"/>
                <a:gd name="T8" fmla="*/ 8 w 15"/>
                <a:gd name="T9" fmla="*/ 15 h 16"/>
                <a:gd name="T10" fmla="*/ 14 w 15"/>
                <a:gd name="T11" fmla="*/ 11 h 16"/>
                <a:gd name="T12" fmla="*/ 14 w 15"/>
                <a:gd name="T13" fmla="*/ 4 h 16"/>
                <a:gd name="T14" fmla="*/ 9 w 15"/>
                <a:gd name="T15" fmla="*/ 1 h 16"/>
                <a:gd name="T16" fmla="*/ 9 w 15"/>
                <a:gd name="T17" fmla="*/ 12 h 16"/>
                <a:gd name="T18" fmla="*/ 6 w 15"/>
                <a:gd name="T19" fmla="*/ 10 h 16"/>
                <a:gd name="T20" fmla="*/ 6 w 15"/>
                <a:gd name="T21" fmla="*/ 9 h 16"/>
                <a:gd name="T22" fmla="*/ 7 w 15"/>
                <a:gd name="T23" fmla="*/ 6 h 16"/>
                <a:gd name="T24" fmla="*/ 8 w 15"/>
                <a:gd name="T25" fmla="*/ 4 h 16"/>
                <a:gd name="T26" fmla="*/ 11 w 15"/>
                <a:gd name="T27" fmla="*/ 6 h 16"/>
                <a:gd name="T28" fmla="*/ 9 w 15"/>
                <a:gd name="T2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6">
                  <a:moveTo>
                    <a:pt x="9" y="1"/>
                  </a:moveTo>
                  <a:cubicBezTo>
                    <a:pt x="8" y="1"/>
                    <a:pt x="7" y="1"/>
                    <a:pt x="7" y="1"/>
                  </a:cubicBezTo>
                  <a:cubicBezTo>
                    <a:pt x="4" y="3"/>
                    <a:pt x="2" y="4"/>
                    <a:pt x="1" y="7"/>
                  </a:cubicBezTo>
                  <a:cubicBezTo>
                    <a:pt x="0" y="9"/>
                    <a:pt x="0" y="12"/>
                    <a:pt x="2" y="13"/>
                  </a:cubicBezTo>
                  <a:cubicBezTo>
                    <a:pt x="3" y="15"/>
                    <a:pt x="6" y="16"/>
                    <a:pt x="8" y="15"/>
                  </a:cubicBezTo>
                  <a:cubicBezTo>
                    <a:pt x="11" y="15"/>
                    <a:pt x="13" y="13"/>
                    <a:pt x="14" y="11"/>
                  </a:cubicBezTo>
                  <a:cubicBezTo>
                    <a:pt x="15" y="9"/>
                    <a:pt x="15" y="6"/>
                    <a:pt x="14" y="4"/>
                  </a:cubicBezTo>
                  <a:cubicBezTo>
                    <a:pt x="14" y="2"/>
                    <a:pt x="11" y="0"/>
                    <a:pt x="9" y="1"/>
                  </a:cubicBezTo>
                  <a:close/>
                  <a:moveTo>
                    <a:pt x="9" y="12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11" y="5"/>
                    <a:pt x="11" y="6"/>
                  </a:cubicBezTo>
                  <a:cubicBezTo>
                    <a:pt x="11" y="8"/>
                    <a:pt x="10" y="10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25" y="2190"/>
              <a:ext cx="38" cy="33"/>
            </a:xfrm>
            <a:custGeom>
              <a:avLst/>
              <a:gdLst>
                <a:gd name="T0" fmla="*/ 11 w 18"/>
                <a:gd name="T1" fmla="*/ 2 h 16"/>
                <a:gd name="T2" fmla="*/ 3 w 18"/>
                <a:gd name="T3" fmla="*/ 2 h 16"/>
                <a:gd name="T4" fmla="*/ 1 w 18"/>
                <a:gd name="T5" fmla="*/ 4 h 16"/>
                <a:gd name="T6" fmla="*/ 3 w 18"/>
                <a:gd name="T7" fmla="*/ 13 h 16"/>
                <a:gd name="T8" fmla="*/ 13 w 18"/>
                <a:gd name="T9" fmla="*/ 15 h 16"/>
                <a:gd name="T10" fmla="*/ 17 w 18"/>
                <a:gd name="T11" fmla="*/ 10 h 16"/>
                <a:gd name="T12" fmla="*/ 11 w 18"/>
                <a:gd name="T13" fmla="*/ 2 h 16"/>
                <a:gd name="T14" fmla="*/ 13 w 18"/>
                <a:gd name="T15" fmla="*/ 11 h 16"/>
                <a:gd name="T16" fmla="*/ 9 w 18"/>
                <a:gd name="T17" fmla="*/ 11 h 16"/>
                <a:gd name="T18" fmla="*/ 6 w 18"/>
                <a:gd name="T19" fmla="*/ 8 h 16"/>
                <a:gd name="T20" fmla="*/ 5 w 18"/>
                <a:gd name="T21" fmla="*/ 5 h 16"/>
                <a:gd name="T22" fmla="*/ 7 w 18"/>
                <a:gd name="T23" fmla="*/ 4 h 16"/>
                <a:gd name="T24" fmla="*/ 13 w 18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1" y="2"/>
                  </a:moveTo>
                  <a:cubicBezTo>
                    <a:pt x="8" y="1"/>
                    <a:pt x="5" y="0"/>
                    <a:pt x="3" y="2"/>
                  </a:cubicBezTo>
                  <a:cubicBezTo>
                    <a:pt x="2" y="2"/>
                    <a:pt x="2" y="3"/>
                    <a:pt x="1" y="4"/>
                  </a:cubicBezTo>
                  <a:cubicBezTo>
                    <a:pt x="0" y="7"/>
                    <a:pt x="1" y="11"/>
                    <a:pt x="3" y="13"/>
                  </a:cubicBezTo>
                  <a:cubicBezTo>
                    <a:pt x="6" y="15"/>
                    <a:pt x="10" y="16"/>
                    <a:pt x="13" y="15"/>
                  </a:cubicBezTo>
                  <a:cubicBezTo>
                    <a:pt x="15" y="14"/>
                    <a:pt x="17" y="12"/>
                    <a:pt x="17" y="10"/>
                  </a:cubicBezTo>
                  <a:cubicBezTo>
                    <a:pt x="18" y="6"/>
                    <a:pt x="14" y="3"/>
                    <a:pt x="11" y="2"/>
                  </a:cubicBezTo>
                  <a:close/>
                  <a:moveTo>
                    <a:pt x="13" y="11"/>
                  </a:moveTo>
                  <a:cubicBezTo>
                    <a:pt x="11" y="12"/>
                    <a:pt x="10" y="12"/>
                    <a:pt x="9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7"/>
                    <a:pt x="5" y="6"/>
                    <a:pt x="5" y="5"/>
                  </a:cubicBezTo>
                  <a:cubicBezTo>
                    <a:pt x="6" y="4"/>
                    <a:pt x="6" y="3"/>
                    <a:pt x="7" y="4"/>
                  </a:cubicBezTo>
                  <a:cubicBezTo>
                    <a:pt x="11" y="4"/>
                    <a:pt x="14" y="8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40" y="2344"/>
              <a:ext cx="37" cy="31"/>
            </a:xfrm>
            <a:custGeom>
              <a:avLst/>
              <a:gdLst>
                <a:gd name="T0" fmla="*/ 7 w 18"/>
                <a:gd name="T1" fmla="*/ 0 h 15"/>
                <a:gd name="T2" fmla="*/ 3 w 18"/>
                <a:gd name="T3" fmla="*/ 2 h 15"/>
                <a:gd name="T4" fmla="*/ 1 w 18"/>
                <a:gd name="T5" fmla="*/ 5 h 15"/>
                <a:gd name="T6" fmla="*/ 1 w 18"/>
                <a:gd name="T7" fmla="*/ 12 h 15"/>
                <a:gd name="T8" fmla="*/ 9 w 18"/>
                <a:gd name="T9" fmla="*/ 15 h 15"/>
                <a:gd name="T10" fmla="*/ 16 w 18"/>
                <a:gd name="T11" fmla="*/ 12 h 15"/>
                <a:gd name="T12" fmla="*/ 16 w 18"/>
                <a:gd name="T13" fmla="*/ 5 h 15"/>
                <a:gd name="T14" fmla="*/ 7 w 18"/>
                <a:gd name="T15" fmla="*/ 0 h 15"/>
                <a:gd name="T16" fmla="*/ 12 w 18"/>
                <a:gd name="T17" fmla="*/ 11 h 15"/>
                <a:gd name="T18" fmla="*/ 5 w 18"/>
                <a:gd name="T19" fmla="*/ 8 h 15"/>
                <a:gd name="T20" fmla="*/ 6 w 18"/>
                <a:gd name="T21" fmla="*/ 5 h 15"/>
                <a:gd name="T22" fmla="*/ 12 w 18"/>
                <a:gd name="T23" fmla="*/ 5 h 15"/>
                <a:gd name="T24" fmla="*/ 12 w 18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5">
                  <a:moveTo>
                    <a:pt x="7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2" y="3"/>
                    <a:pt x="2" y="4"/>
                    <a:pt x="1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2" y="15"/>
                    <a:pt x="6" y="15"/>
                    <a:pt x="9" y="15"/>
                  </a:cubicBezTo>
                  <a:cubicBezTo>
                    <a:pt x="12" y="15"/>
                    <a:pt x="15" y="15"/>
                    <a:pt x="16" y="12"/>
                  </a:cubicBezTo>
                  <a:cubicBezTo>
                    <a:pt x="18" y="10"/>
                    <a:pt x="18" y="7"/>
                    <a:pt x="16" y="5"/>
                  </a:cubicBezTo>
                  <a:cubicBezTo>
                    <a:pt x="14" y="2"/>
                    <a:pt x="11" y="0"/>
                    <a:pt x="7" y="0"/>
                  </a:cubicBezTo>
                  <a:close/>
                  <a:moveTo>
                    <a:pt x="12" y="11"/>
                  </a:moveTo>
                  <a:cubicBezTo>
                    <a:pt x="10" y="12"/>
                    <a:pt x="6" y="11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7" y="4"/>
                    <a:pt x="10" y="4"/>
                    <a:pt x="12" y="5"/>
                  </a:cubicBezTo>
                  <a:cubicBezTo>
                    <a:pt x="13" y="7"/>
                    <a:pt x="13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08" y="2228"/>
              <a:ext cx="34" cy="33"/>
            </a:xfrm>
            <a:custGeom>
              <a:avLst/>
              <a:gdLst>
                <a:gd name="T0" fmla="*/ 5 w 16"/>
                <a:gd name="T1" fmla="*/ 0 h 16"/>
                <a:gd name="T2" fmla="*/ 2 w 16"/>
                <a:gd name="T3" fmla="*/ 1 h 16"/>
                <a:gd name="T4" fmla="*/ 2 w 16"/>
                <a:gd name="T5" fmla="*/ 10 h 16"/>
                <a:gd name="T6" fmla="*/ 4 w 16"/>
                <a:gd name="T7" fmla="*/ 13 h 16"/>
                <a:gd name="T8" fmla="*/ 11 w 16"/>
                <a:gd name="T9" fmla="*/ 15 h 16"/>
                <a:gd name="T10" fmla="*/ 16 w 16"/>
                <a:gd name="T11" fmla="*/ 9 h 16"/>
                <a:gd name="T12" fmla="*/ 5 w 16"/>
                <a:gd name="T13" fmla="*/ 0 h 16"/>
                <a:gd name="T14" fmla="*/ 10 w 16"/>
                <a:gd name="T15" fmla="*/ 12 h 16"/>
                <a:gd name="T16" fmla="*/ 6 w 16"/>
                <a:gd name="T17" fmla="*/ 10 h 16"/>
                <a:gd name="T18" fmla="*/ 5 w 16"/>
                <a:gd name="T19" fmla="*/ 4 h 16"/>
                <a:gd name="T20" fmla="*/ 6 w 16"/>
                <a:gd name="T21" fmla="*/ 3 h 16"/>
                <a:gd name="T22" fmla="*/ 11 w 16"/>
                <a:gd name="T23" fmla="*/ 6 h 16"/>
                <a:gd name="T24" fmla="*/ 10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7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5"/>
                    <a:pt x="9" y="16"/>
                    <a:pt x="11" y="15"/>
                  </a:cubicBezTo>
                  <a:cubicBezTo>
                    <a:pt x="14" y="14"/>
                    <a:pt x="15" y="12"/>
                    <a:pt x="16" y="9"/>
                  </a:cubicBezTo>
                  <a:cubicBezTo>
                    <a:pt x="15" y="4"/>
                    <a:pt x="10" y="0"/>
                    <a:pt x="5" y="0"/>
                  </a:cubicBezTo>
                  <a:close/>
                  <a:moveTo>
                    <a:pt x="10" y="12"/>
                  </a:moveTo>
                  <a:cubicBezTo>
                    <a:pt x="9" y="13"/>
                    <a:pt x="7" y="11"/>
                    <a:pt x="6" y="10"/>
                  </a:cubicBezTo>
                  <a:cubicBezTo>
                    <a:pt x="6" y="8"/>
                    <a:pt x="6" y="6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8" y="2"/>
                    <a:pt x="10" y="4"/>
                    <a:pt x="11" y="6"/>
                  </a:cubicBezTo>
                  <a:cubicBezTo>
                    <a:pt x="11" y="8"/>
                    <a:pt x="11" y="10"/>
                    <a:pt x="1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1873"/>
              <a:ext cx="33" cy="38"/>
            </a:xfrm>
            <a:custGeom>
              <a:avLst/>
              <a:gdLst>
                <a:gd name="T0" fmla="*/ 0 w 16"/>
                <a:gd name="T1" fmla="*/ 6 h 18"/>
                <a:gd name="T2" fmla="*/ 0 w 16"/>
                <a:gd name="T3" fmla="*/ 12 h 18"/>
                <a:gd name="T4" fmla="*/ 1 w 16"/>
                <a:gd name="T5" fmla="*/ 16 h 18"/>
                <a:gd name="T6" fmla="*/ 3 w 16"/>
                <a:gd name="T7" fmla="*/ 17 h 18"/>
                <a:gd name="T8" fmla="*/ 10 w 16"/>
                <a:gd name="T9" fmla="*/ 17 h 18"/>
                <a:gd name="T10" fmla="*/ 15 w 16"/>
                <a:gd name="T11" fmla="*/ 13 h 18"/>
                <a:gd name="T12" fmla="*/ 13 w 16"/>
                <a:gd name="T13" fmla="*/ 5 h 18"/>
                <a:gd name="T14" fmla="*/ 5 w 16"/>
                <a:gd name="T15" fmla="*/ 1 h 18"/>
                <a:gd name="T16" fmla="*/ 0 w 16"/>
                <a:gd name="T17" fmla="*/ 6 h 18"/>
                <a:gd name="T18" fmla="*/ 5 w 16"/>
                <a:gd name="T19" fmla="*/ 5 h 18"/>
                <a:gd name="T20" fmla="*/ 7 w 16"/>
                <a:gd name="T21" fmla="*/ 5 h 18"/>
                <a:gd name="T22" fmla="*/ 11 w 16"/>
                <a:gd name="T23" fmla="*/ 13 h 18"/>
                <a:gd name="T24" fmla="*/ 6 w 16"/>
                <a:gd name="T25" fmla="*/ 13 h 18"/>
                <a:gd name="T26" fmla="*/ 5 w 16"/>
                <a:gd name="T27" fmla="*/ 6 h 18"/>
                <a:gd name="T28" fmla="*/ 5 w 16"/>
                <a:gd name="T2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8">
                  <a:moveTo>
                    <a:pt x="0" y="6"/>
                  </a:move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6" y="18"/>
                    <a:pt x="8" y="18"/>
                    <a:pt x="10" y="17"/>
                  </a:cubicBezTo>
                  <a:cubicBezTo>
                    <a:pt x="13" y="17"/>
                    <a:pt x="15" y="15"/>
                    <a:pt x="15" y="13"/>
                  </a:cubicBezTo>
                  <a:cubicBezTo>
                    <a:pt x="16" y="10"/>
                    <a:pt x="15" y="7"/>
                    <a:pt x="13" y="5"/>
                  </a:cubicBezTo>
                  <a:cubicBezTo>
                    <a:pt x="11" y="3"/>
                    <a:pt x="8" y="0"/>
                    <a:pt x="5" y="1"/>
                  </a:cubicBezTo>
                  <a:cubicBezTo>
                    <a:pt x="3" y="2"/>
                    <a:pt x="1" y="4"/>
                    <a:pt x="0" y="6"/>
                  </a:cubicBezTo>
                  <a:close/>
                  <a:moveTo>
                    <a:pt x="5" y="5"/>
                  </a:moveTo>
                  <a:cubicBezTo>
                    <a:pt x="5" y="4"/>
                    <a:pt x="7" y="4"/>
                    <a:pt x="7" y="5"/>
                  </a:cubicBezTo>
                  <a:cubicBezTo>
                    <a:pt x="10" y="7"/>
                    <a:pt x="11" y="10"/>
                    <a:pt x="11" y="13"/>
                  </a:cubicBezTo>
                  <a:cubicBezTo>
                    <a:pt x="10" y="13"/>
                    <a:pt x="8" y="13"/>
                    <a:pt x="6" y="13"/>
                  </a:cubicBezTo>
                  <a:cubicBezTo>
                    <a:pt x="5" y="11"/>
                    <a:pt x="5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17" y="1694"/>
              <a:ext cx="49" cy="34"/>
            </a:xfrm>
            <a:custGeom>
              <a:avLst/>
              <a:gdLst>
                <a:gd name="T0" fmla="*/ 20 w 23"/>
                <a:gd name="T1" fmla="*/ 8 h 16"/>
                <a:gd name="T2" fmla="*/ 13 w 23"/>
                <a:gd name="T3" fmla="*/ 1 h 16"/>
                <a:gd name="T4" fmla="*/ 4 w 23"/>
                <a:gd name="T5" fmla="*/ 2 h 16"/>
                <a:gd name="T6" fmla="*/ 2 w 23"/>
                <a:gd name="T7" fmla="*/ 11 h 16"/>
                <a:gd name="T8" fmla="*/ 7 w 23"/>
                <a:gd name="T9" fmla="*/ 14 h 16"/>
                <a:gd name="T10" fmla="*/ 16 w 23"/>
                <a:gd name="T11" fmla="*/ 15 h 16"/>
                <a:gd name="T12" fmla="*/ 20 w 23"/>
                <a:gd name="T13" fmla="*/ 8 h 16"/>
                <a:gd name="T14" fmla="*/ 6 w 23"/>
                <a:gd name="T15" fmla="*/ 7 h 16"/>
                <a:gd name="T16" fmla="*/ 12 w 23"/>
                <a:gd name="T17" fmla="*/ 4 h 16"/>
                <a:gd name="T18" fmla="*/ 6 w 23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6">
                  <a:moveTo>
                    <a:pt x="20" y="8"/>
                  </a:moveTo>
                  <a:cubicBezTo>
                    <a:pt x="18" y="5"/>
                    <a:pt x="16" y="2"/>
                    <a:pt x="13" y="1"/>
                  </a:cubicBezTo>
                  <a:cubicBezTo>
                    <a:pt x="10" y="0"/>
                    <a:pt x="6" y="0"/>
                    <a:pt x="4" y="2"/>
                  </a:cubicBezTo>
                  <a:cubicBezTo>
                    <a:pt x="1" y="4"/>
                    <a:pt x="0" y="8"/>
                    <a:pt x="2" y="11"/>
                  </a:cubicBezTo>
                  <a:cubicBezTo>
                    <a:pt x="4" y="12"/>
                    <a:pt x="6" y="13"/>
                    <a:pt x="7" y="14"/>
                  </a:cubicBezTo>
                  <a:cubicBezTo>
                    <a:pt x="10" y="15"/>
                    <a:pt x="13" y="16"/>
                    <a:pt x="16" y="15"/>
                  </a:cubicBezTo>
                  <a:cubicBezTo>
                    <a:pt x="19" y="14"/>
                    <a:pt x="21" y="11"/>
                    <a:pt x="20" y="8"/>
                  </a:cubicBezTo>
                  <a:close/>
                  <a:moveTo>
                    <a:pt x="6" y="7"/>
                  </a:moveTo>
                  <a:cubicBezTo>
                    <a:pt x="7" y="4"/>
                    <a:pt x="10" y="3"/>
                    <a:pt x="12" y="4"/>
                  </a:cubicBezTo>
                  <a:cubicBezTo>
                    <a:pt x="23" y="9"/>
                    <a:pt x="4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7" y="1810"/>
              <a:ext cx="38" cy="38"/>
            </a:xfrm>
            <a:custGeom>
              <a:avLst/>
              <a:gdLst>
                <a:gd name="T0" fmla="*/ 6 w 18"/>
                <a:gd name="T1" fmla="*/ 1 h 18"/>
                <a:gd name="T2" fmla="*/ 1 w 18"/>
                <a:gd name="T3" fmla="*/ 9 h 18"/>
                <a:gd name="T4" fmla="*/ 4 w 18"/>
                <a:gd name="T5" fmla="*/ 14 h 18"/>
                <a:gd name="T6" fmla="*/ 11 w 18"/>
                <a:gd name="T7" fmla="*/ 18 h 18"/>
                <a:gd name="T8" fmla="*/ 16 w 18"/>
                <a:gd name="T9" fmla="*/ 17 h 18"/>
                <a:gd name="T10" fmla="*/ 18 w 18"/>
                <a:gd name="T11" fmla="*/ 14 h 18"/>
                <a:gd name="T12" fmla="*/ 15 w 18"/>
                <a:gd name="T13" fmla="*/ 4 h 18"/>
                <a:gd name="T14" fmla="*/ 6 w 18"/>
                <a:gd name="T15" fmla="*/ 1 h 18"/>
                <a:gd name="T16" fmla="*/ 13 w 18"/>
                <a:gd name="T17" fmla="*/ 14 h 18"/>
                <a:gd name="T18" fmla="*/ 7 w 18"/>
                <a:gd name="T19" fmla="*/ 11 h 18"/>
                <a:gd name="T20" fmla="*/ 8 w 18"/>
                <a:gd name="T21" fmla="*/ 5 h 18"/>
                <a:gd name="T22" fmla="*/ 13 w 18"/>
                <a:gd name="T23" fmla="*/ 8 h 18"/>
                <a:gd name="T24" fmla="*/ 13 w 18"/>
                <a:gd name="T2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6" y="1"/>
                  </a:moveTo>
                  <a:cubicBezTo>
                    <a:pt x="3" y="2"/>
                    <a:pt x="0" y="6"/>
                    <a:pt x="1" y="9"/>
                  </a:cubicBezTo>
                  <a:cubicBezTo>
                    <a:pt x="1" y="11"/>
                    <a:pt x="3" y="13"/>
                    <a:pt x="4" y="14"/>
                  </a:cubicBezTo>
                  <a:cubicBezTo>
                    <a:pt x="6" y="16"/>
                    <a:pt x="8" y="17"/>
                    <a:pt x="11" y="18"/>
                  </a:cubicBezTo>
                  <a:cubicBezTo>
                    <a:pt x="13" y="18"/>
                    <a:pt x="15" y="18"/>
                    <a:pt x="16" y="17"/>
                  </a:cubicBezTo>
                  <a:cubicBezTo>
                    <a:pt x="17" y="16"/>
                    <a:pt x="17" y="15"/>
                    <a:pt x="18" y="14"/>
                  </a:cubicBezTo>
                  <a:cubicBezTo>
                    <a:pt x="18" y="11"/>
                    <a:pt x="17" y="7"/>
                    <a:pt x="15" y="4"/>
                  </a:cubicBezTo>
                  <a:cubicBezTo>
                    <a:pt x="13" y="2"/>
                    <a:pt x="9" y="0"/>
                    <a:pt x="6" y="1"/>
                  </a:cubicBezTo>
                  <a:close/>
                  <a:moveTo>
                    <a:pt x="13" y="14"/>
                  </a:moveTo>
                  <a:cubicBezTo>
                    <a:pt x="11" y="14"/>
                    <a:pt x="8" y="13"/>
                    <a:pt x="7" y="11"/>
                  </a:cubicBezTo>
                  <a:cubicBezTo>
                    <a:pt x="6" y="9"/>
                    <a:pt x="6" y="6"/>
                    <a:pt x="8" y="5"/>
                  </a:cubicBezTo>
                  <a:cubicBezTo>
                    <a:pt x="10" y="4"/>
                    <a:pt x="12" y="6"/>
                    <a:pt x="13" y="8"/>
                  </a:cubicBezTo>
                  <a:cubicBezTo>
                    <a:pt x="14" y="10"/>
                    <a:pt x="14" y="12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7" y="2069"/>
              <a:ext cx="33" cy="41"/>
            </a:xfrm>
            <a:custGeom>
              <a:avLst/>
              <a:gdLst>
                <a:gd name="T0" fmla="*/ 9 w 16"/>
                <a:gd name="T1" fmla="*/ 18 h 19"/>
                <a:gd name="T2" fmla="*/ 15 w 16"/>
                <a:gd name="T3" fmla="*/ 8 h 19"/>
                <a:gd name="T4" fmla="*/ 5 w 16"/>
                <a:gd name="T5" fmla="*/ 1 h 19"/>
                <a:gd name="T6" fmla="*/ 1 w 16"/>
                <a:gd name="T7" fmla="*/ 4 h 19"/>
                <a:gd name="T8" fmla="*/ 0 w 16"/>
                <a:gd name="T9" fmla="*/ 10 h 19"/>
                <a:gd name="T10" fmla="*/ 0 w 16"/>
                <a:gd name="T11" fmla="*/ 14 h 19"/>
                <a:gd name="T12" fmla="*/ 9 w 16"/>
                <a:gd name="T13" fmla="*/ 18 h 19"/>
                <a:gd name="T14" fmla="*/ 5 w 16"/>
                <a:gd name="T15" fmla="*/ 6 h 19"/>
                <a:gd name="T16" fmla="*/ 5 w 16"/>
                <a:gd name="T17" fmla="*/ 4 h 19"/>
                <a:gd name="T18" fmla="*/ 9 w 16"/>
                <a:gd name="T19" fmla="*/ 4 h 19"/>
                <a:gd name="T20" fmla="*/ 11 w 16"/>
                <a:gd name="T21" fmla="*/ 9 h 19"/>
                <a:gd name="T22" fmla="*/ 10 w 16"/>
                <a:gd name="T23" fmla="*/ 14 h 19"/>
                <a:gd name="T24" fmla="*/ 5 w 16"/>
                <a:gd name="T25" fmla="*/ 14 h 19"/>
                <a:gd name="T26" fmla="*/ 5 w 16"/>
                <a:gd name="T27" fmla="*/ 12 h 19"/>
                <a:gd name="T28" fmla="*/ 5 w 16"/>
                <a:gd name="T2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9">
                  <a:moveTo>
                    <a:pt x="9" y="18"/>
                  </a:moveTo>
                  <a:cubicBezTo>
                    <a:pt x="13" y="17"/>
                    <a:pt x="16" y="12"/>
                    <a:pt x="15" y="8"/>
                  </a:cubicBezTo>
                  <a:cubicBezTo>
                    <a:pt x="14" y="3"/>
                    <a:pt x="10" y="0"/>
                    <a:pt x="5" y="1"/>
                  </a:cubicBezTo>
                  <a:cubicBezTo>
                    <a:pt x="4" y="1"/>
                    <a:pt x="2" y="3"/>
                    <a:pt x="1" y="4"/>
                  </a:cubicBezTo>
                  <a:cubicBezTo>
                    <a:pt x="1" y="6"/>
                    <a:pt x="0" y="8"/>
                    <a:pt x="0" y="10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7"/>
                    <a:pt x="6" y="19"/>
                    <a:pt x="9" y="18"/>
                  </a:cubicBezTo>
                  <a:close/>
                  <a:moveTo>
                    <a:pt x="5" y="6"/>
                  </a:moveTo>
                  <a:cubicBezTo>
                    <a:pt x="5" y="5"/>
                    <a:pt x="5" y="5"/>
                    <a:pt x="5" y="4"/>
                  </a:cubicBezTo>
                  <a:cubicBezTo>
                    <a:pt x="6" y="3"/>
                    <a:pt x="8" y="3"/>
                    <a:pt x="9" y="4"/>
                  </a:cubicBezTo>
                  <a:cubicBezTo>
                    <a:pt x="10" y="5"/>
                    <a:pt x="11" y="7"/>
                    <a:pt x="11" y="9"/>
                  </a:cubicBezTo>
                  <a:cubicBezTo>
                    <a:pt x="11" y="10"/>
                    <a:pt x="11" y="12"/>
                    <a:pt x="10" y="14"/>
                  </a:cubicBezTo>
                  <a:cubicBezTo>
                    <a:pt x="9" y="15"/>
                    <a:pt x="6" y="15"/>
                    <a:pt x="5" y="14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0"/>
                    <a:pt x="5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63" y="1859"/>
              <a:ext cx="35" cy="3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1 h 18"/>
                <a:gd name="T4" fmla="*/ 12 w 17"/>
                <a:gd name="T5" fmla="*/ 1 h 18"/>
                <a:gd name="T6" fmla="*/ 2 w 17"/>
                <a:gd name="T7" fmla="*/ 2 h 18"/>
                <a:gd name="T8" fmla="*/ 1 w 17"/>
                <a:gd name="T9" fmla="*/ 4 h 18"/>
                <a:gd name="T10" fmla="*/ 2 w 17"/>
                <a:gd name="T11" fmla="*/ 12 h 18"/>
                <a:gd name="T12" fmla="*/ 8 w 17"/>
                <a:gd name="T13" fmla="*/ 17 h 18"/>
                <a:gd name="T14" fmla="*/ 5 w 17"/>
                <a:gd name="T15" fmla="*/ 4 h 18"/>
                <a:gd name="T16" fmla="*/ 10 w 17"/>
                <a:gd name="T17" fmla="*/ 4 h 18"/>
                <a:gd name="T18" fmla="*/ 12 w 17"/>
                <a:gd name="T19" fmla="*/ 8 h 18"/>
                <a:gd name="T20" fmla="*/ 11 w 17"/>
                <a:gd name="T21" fmla="*/ 12 h 18"/>
                <a:gd name="T22" fmla="*/ 5 w 17"/>
                <a:gd name="T23" fmla="*/ 10 h 18"/>
                <a:gd name="T24" fmla="*/ 5 w 17"/>
                <a:gd name="T2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cubicBezTo>
                    <a:pt x="12" y="18"/>
                    <a:pt x="16" y="15"/>
                    <a:pt x="16" y="11"/>
                  </a:cubicBezTo>
                  <a:cubicBezTo>
                    <a:pt x="17" y="7"/>
                    <a:pt x="15" y="3"/>
                    <a:pt x="12" y="1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0" y="6"/>
                    <a:pt x="0" y="9"/>
                    <a:pt x="2" y="12"/>
                  </a:cubicBezTo>
                  <a:cubicBezTo>
                    <a:pt x="3" y="15"/>
                    <a:pt x="5" y="17"/>
                    <a:pt x="8" y="17"/>
                  </a:cubicBezTo>
                  <a:close/>
                  <a:moveTo>
                    <a:pt x="5" y="4"/>
                  </a:moveTo>
                  <a:cubicBezTo>
                    <a:pt x="7" y="4"/>
                    <a:pt x="9" y="4"/>
                    <a:pt x="10" y="4"/>
                  </a:cubicBezTo>
                  <a:cubicBezTo>
                    <a:pt x="11" y="5"/>
                    <a:pt x="12" y="6"/>
                    <a:pt x="12" y="8"/>
                  </a:cubicBezTo>
                  <a:cubicBezTo>
                    <a:pt x="13" y="9"/>
                    <a:pt x="12" y="11"/>
                    <a:pt x="11" y="12"/>
                  </a:cubicBezTo>
                  <a:cubicBezTo>
                    <a:pt x="9" y="13"/>
                    <a:pt x="6" y="12"/>
                    <a:pt x="5" y="10"/>
                  </a:cubicBezTo>
                  <a:cubicBezTo>
                    <a:pt x="4" y="8"/>
                    <a:pt x="4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291"/>
              <a:ext cx="40" cy="40"/>
            </a:xfrm>
            <a:custGeom>
              <a:avLst/>
              <a:gdLst>
                <a:gd name="T0" fmla="*/ 13 w 19"/>
                <a:gd name="T1" fmla="*/ 1 h 19"/>
                <a:gd name="T2" fmla="*/ 5 w 19"/>
                <a:gd name="T3" fmla="*/ 2 h 19"/>
                <a:gd name="T4" fmla="*/ 1 w 19"/>
                <a:gd name="T5" fmla="*/ 9 h 19"/>
                <a:gd name="T6" fmla="*/ 1 w 19"/>
                <a:gd name="T7" fmla="*/ 13 h 19"/>
                <a:gd name="T8" fmla="*/ 3 w 19"/>
                <a:gd name="T9" fmla="*/ 16 h 19"/>
                <a:gd name="T10" fmla="*/ 19 w 19"/>
                <a:gd name="T11" fmla="*/ 10 h 19"/>
                <a:gd name="T12" fmla="*/ 18 w 19"/>
                <a:gd name="T13" fmla="*/ 8 h 19"/>
                <a:gd name="T14" fmla="*/ 13 w 19"/>
                <a:gd name="T15" fmla="*/ 1 h 19"/>
                <a:gd name="T16" fmla="*/ 14 w 19"/>
                <a:gd name="T17" fmla="*/ 9 h 19"/>
                <a:gd name="T18" fmla="*/ 10 w 19"/>
                <a:gd name="T19" fmla="*/ 13 h 19"/>
                <a:gd name="T20" fmla="*/ 6 w 19"/>
                <a:gd name="T21" fmla="*/ 11 h 19"/>
                <a:gd name="T22" fmla="*/ 7 w 19"/>
                <a:gd name="T23" fmla="*/ 8 h 19"/>
                <a:gd name="T24" fmla="*/ 11 w 19"/>
                <a:gd name="T25" fmla="*/ 4 h 19"/>
                <a:gd name="T26" fmla="*/ 14 w 19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9">
                  <a:moveTo>
                    <a:pt x="13" y="1"/>
                  </a:moveTo>
                  <a:cubicBezTo>
                    <a:pt x="10" y="0"/>
                    <a:pt x="7" y="0"/>
                    <a:pt x="5" y="2"/>
                  </a:cubicBezTo>
                  <a:cubicBezTo>
                    <a:pt x="4" y="4"/>
                    <a:pt x="3" y="7"/>
                    <a:pt x="1" y="9"/>
                  </a:cubicBezTo>
                  <a:cubicBezTo>
                    <a:pt x="1" y="10"/>
                    <a:pt x="0" y="11"/>
                    <a:pt x="1" y="13"/>
                  </a:cubicBezTo>
                  <a:cubicBezTo>
                    <a:pt x="1" y="14"/>
                    <a:pt x="2" y="15"/>
                    <a:pt x="3" y="16"/>
                  </a:cubicBezTo>
                  <a:cubicBezTo>
                    <a:pt x="9" y="19"/>
                    <a:pt x="17" y="16"/>
                    <a:pt x="19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5"/>
                    <a:pt x="16" y="3"/>
                    <a:pt x="13" y="1"/>
                  </a:cubicBezTo>
                  <a:close/>
                  <a:moveTo>
                    <a:pt x="14" y="9"/>
                  </a:moveTo>
                  <a:cubicBezTo>
                    <a:pt x="14" y="11"/>
                    <a:pt x="12" y="13"/>
                    <a:pt x="10" y="13"/>
                  </a:cubicBezTo>
                  <a:cubicBezTo>
                    <a:pt x="8" y="14"/>
                    <a:pt x="5" y="13"/>
                    <a:pt x="6" y="11"/>
                  </a:cubicBezTo>
                  <a:cubicBezTo>
                    <a:pt x="6" y="10"/>
                    <a:pt x="8" y="9"/>
                    <a:pt x="7" y="8"/>
                  </a:cubicBezTo>
                  <a:cubicBezTo>
                    <a:pt x="6" y="6"/>
                    <a:pt x="8" y="4"/>
                    <a:pt x="11" y="4"/>
                  </a:cubicBezTo>
                  <a:cubicBezTo>
                    <a:pt x="13" y="4"/>
                    <a:pt x="14" y="7"/>
                    <a:pt x="1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89" y="1705"/>
              <a:ext cx="42" cy="33"/>
            </a:xfrm>
            <a:custGeom>
              <a:avLst/>
              <a:gdLst>
                <a:gd name="T0" fmla="*/ 6 w 20"/>
                <a:gd name="T1" fmla="*/ 15 h 16"/>
                <a:gd name="T2" fmla="*/ 14 w 20"/>
                <a:gd name="T3" fmla="*/ 16 h 16"/>
                <a:gd name="T4" fmla="*/ 16 w 20"/>
                <a:gd name="T5" fmla="*/ 15 h 16"/>
                <a:gd name="T6" fmla="*/ 19 w 20"/>
                <a:gd name="T7" fmla="*/ 7 h 16"/>
                <a:gd name="T8" fmla="*/ 13 w 20"/>
                <a:gd name="T9" fmla="*/ 1 h 16"/>
                <a:gd name="T10" fmla="*/ 9 w 20"/>
                <a:gd name="T11" fmla="*/ 0 h 16"/>
                <a:gd name="T12" fmla="*/ 1 w 20"/>
                <a:gd name="T13" fmla="*/ 6 h 16"/>
                <a:gd name="T14" fmla="*/ 6 w 20"/>
                <a:gd name="T15" fmla="*/ 15 h 16"/>
                <a:gd name="T16" fmla="*/ 6 w 20"/>
                <a:gd name="T17" fmla="*/ 5 h 16"/>
                <a:gd name="T18" fmla="*/ 12 w 20"/>
                <a:gd name="T19" fmla="*/ 5 h 16"/>
                <a:gd name="T20" fmla="*/ 10 w 20"/>
                <a:gd name="T21" fmla="*/ 12 h 16"/>
                <a:gd name="T22" fmla="*/ 6 w 20"/>
                <a:gd name="T2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8" y="16"/>
                    <a:pt x="11" y="16"/>
                    <a:pt x="14" y="16"/>
                  </a:cubicBezTo>
                  <a:cubicBezTo>
                    <a:pt x="14" y="16"/>
                    <a:pt x="15" y="15"/>
                    <a:pt x="16" y="15"/>
                  </a:cubicBezTo>
                  <a:cubicBezTo>
                    <a:pt x="19" y="14"/>
                    <a:pt x="20" y="10"/>
                    <a:pt x="19" y="7"/>
                  </a:cubicBezTo>
                  <a:cubicBezTo>
                    <a:pt x="19" y="4"/>
                    <a:pt x="16" y="2"/>
                    <a:pt x="13" y="1"/>
                  </a:cubicBezTo>
                  <a:cubicBezTo>
                    <a:pt x="12" y="0"/>
                    <a:pt x="10" y="0"/>
                    <a:pt x="9" y="0"/>
                  </a:cubicBezTo>
                  <a:cubicBezTo>
                    <a:pt x="5" y="0"/>
                    <a:pt x="2" y="3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lose/>
                  <a:moveTo>
                    <a:pt x="6" y="5"/>
                  </a:moveTo>
                  <a:cubicBezTo>
                    <a:pt x="8" y="4"/>
                    <a:pt x="10" y="4"/>
                    <a:pt x="12" y="5"/>
                  </a:cubicBezTo>
                  <a:cubicBezTo>
                    <a:pt x="17" y="8"/>
                    <a:pt x="15" y="14"/>
                    <a:pt x="10" y="12"/>
                  </a:cubicBezTo>
                  <a:cubicBezTo>
                    <a:pt x="8" y="11"/>
                    <a:pt x="3" y="7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94" y="2354"/>
              <a:ext cx="38" cy="40"/>
            </a:xfrm>
            <a:custGeom>
              <a:avLst/>
              <a:gdLst>
                <a:gd name="T0" fmla="*/ 9 w 18"/>
                <a:gd name="T1" fmla="*/ 0 h 19"/>
                <a:gd name="T2" fmla="*/ 9 w 18"/>
                <a:gd name="T3" fmla="*/ 19 h 19"/>
                <a:gd name="T4" fmla="*/ 17 w 18"/>
                <a:gd name="T5" fmla="*/ 14 h 19"/>
                <a:gd name="T6" fmla="*/ 16 w 18"/>
                <a:gd name="T7" fmla="*/ 4 h 19"/>
                <a:gd name="T8" fmla="*/ 9 w 18"/>
                <a:gd name="T9" fmla="*/ 0 h 19"/>
                <a:gd name="T10" fmla="*/ 12 w 18"/>
                <a:gd name="T11" fmla="*/ 13 h 19"/>
                <a:gd name="T12" fmla="*/ 6 w 18"/>
                <a:gd name="T13" fmla="*/ 14 h 19"/>
                <a:gd name="T14" fmla="*/ 7 w 18"/>
                <a:gd name="T15" fmla="*/ 8 h 19"/>
                <a:gd name="T16" fmla="*/ 8 w 18"/>
                <a:gd name="T17" fmla="*/ 4 h 19"/>
                <a:gd name="T18" fmla="*/ 12 w 18"/>
                <a:gd name="T19" fmla="*/ 6 h 19"/>
                <a:gd name="T20" fmla="*/ 12 w 18"/>
                <a:gd name="T2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0" y="1"/>
                    <a:pt x="0" y="17"/>
                    <a:pt x="9" y="19"/>
                  </a:cubicBezTo>
                  <a:cubicBezTo>
                    <a:pt x="12" y="19"/>
                    <a:pt x="15" y="17"/>
                    <a:pt x="17" y="14"/>
                  </a:cubicBezTo>
                  <a:cubicBezTo>
                    <a:pt x="18" y="11"/>
                    <a:pt x="17" y="7"/>
                    <a:pt x="16" y="4"/>
                  </a:cubicBezTo>
                  <a:cubicBezTo>
                    <a:pt x="14" y="2"/>
                    <a:pt x="11" y="0"/>
                    <a:pt x="9" y="0"/>
                  </a:cubicBezTo>
                  <a:close/>
                  <a:moveTo>
                    <a:pt x="12" y="13"/>
                  </a:moveTo>
                  <a:cubicBezTo>
                    <a:pt x="11" y="15"/>
                    <a:pt x="7" y="16"/>
                    <a:pt x="6" y="14"/>
                  </a:cubicBezTo>
                  <a:cubicBezTo>
                    <a:pt x="6" y="12"/>
                    <a:pt x="7" y="10"/>
                    <a:pt x="7" y="8"/>
                  </a:cubicBezTo>
                  <a:cubicBezTo>
                    <a:pt x="7" y="6"/>
                    <a:pt x="7" y="4"/>
                    <a:pt x="8" y="4"/>
                  </a:cubicBezTo>
                  <a:cubicBezTo>
                    <a:pt x="10" y="3"/>
                    <a:pt x="11" y="4"/>
                    <a:pt x="12" y="6"/>
                  </a:cubicBezTo>
                  <a:cubicBezTo>
                    <a:pt x="13" y="8"/>
                    <a:pt x="14" y="11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51" y="2325"/>
              <a:ext cx="103" cy="105"/>
            </a:xfrm>
            <a:custGeom>
              <a:avLst/>
              <a:gdLst>
                <a:gd name="T0" fmla="*/ 45 w 49"/>
                <a:gd name="T1" fmla="*/ 14 h 50"/>
                <a:gd name="T2" fmla="*/ 33 w 49"/>
                <a:gd name="T3" fmla="*/ 8 h 50"/>
                <a:gd name="T4" fmla="*/ 12 w 49"/>
                <a:gd name="T5" fmla="*/ 3 h 50"/>
                <a:gd name="T6" fmla="*/ 12 w 49"/>
                <a:gd name="T7" fmla="*/ 18 h 50"/>
                <a:gd name="T8" fmla="*/ 6 w 49"/>
                <a:gd name="T9" fmla="*/ 22 h 50"/>
                <a:gd name="T10" fmla="*/ 0 w 49"/>
                <a:gd name="T11" fmla="*/ 30 h 50"/>
                <a:gd name="T12" fmla="*/ 4 w 49"/>
                <a:gd name="T13" fmla="*/ 35 h 50"/>
                <a:gd name="T14" fmla="*/ 11 w 49"/>
                <a:gd name="T15" fmla="*/ 37 h 50"/>
                <a:gd name="T16" fmla="*/ 22 w 49"/>
                <a:gd name="T17" fmla="*/ 35 h 50"/>
                <a:gd name="T18" fmla="*/ 24 w 49"/>
                <a:gd name="T19" fmla="*/ 48 h 50"/>
                <a:gd name="T20" fmla="*/ 33 w 49"/>
                <a:gd name="T21" fmla="*/ 48 h 50"/>
                <a:gd name="T22" fmla="*/ 39 w 49"/>
                <a:gd name="T23" fmla="*/ 42 h 50"/>
                <a:gd name="T24" fmla="*/ 45 w 49"/>
                <a:gd name="T25" fmla="*/ 29 h 50"/>
                <a:gd name="T26" fmla="*/ 47 w 49"/>
                <a:gd name="T27" fmla="*/ 22 h 50"/>
                <a:gd name="T28" fmla="*/ 48 w 49"/>
                <a:gd name="T29" fmla="*/ 20 h 50"/>
                <a:gd name="T30" fmla="*/ 45 w 49"/>
                <a:gd name="T31" fmla="*/ 14 h 50"/>
                <a:gd name="T32" fmla="*/ 12 w 49"/>
                <a:gd name="T33" fmla="*/ 9 h 50"/>
                <a:gd name="T34" fmla="*/ 17 w 49"/>
                <a:gd name="T35" fmla="*/ 7 h 50"/>
                <a:gd name="T36" fmla="*/ 38 w 49"/>
                <a:gd name="T37" fmla="*/ 16 h 50"/>
                <a:gd name="T38" fmla="*/ 38 w 49"/>
                <a:gd name="T39" fmla="*/ 16 h 50"/>
                <a:gd name="T40" fmla="*/ 31 w 49"/>
                <a:gd name="T41" fmla="*/ 16 h 50"/>
                <a:gd name="T42" fmla="*/ 15 w 49"/>
                <a:gd name="T43" fmla="*/ 14 h 50"/>
                <a:gd name="T44" fmla="*/ 12 w 49"/>
                <a:gd name="T45" fmla="*/ 9 h 50"/>
                <a:gd name="T46" fmla="*/ 23 w 49"/>
                <a:gd name="T47" fmla="*/ 30 h 50"/>
                <a:gd name="T48" fmla="*/ 11 w 49"/>
                <a:gd name="T49" fmla="*/ 33 h 50"/>
                <a:gd name="T50" fmla="*/ 8 w 49"/>
                <a:gd name="T51" fmla="*/ 32 h 50"/>
                <a:gd name="T52" fmla="*/ 5 w 49"/>
                <a:gd name="T53" fmla="*/ 29 h 50"/>
                <a:gd name="T54" fmla="*/ 7 w 49"/>
                <a:gd name="T55" fmla="*/ 27 h 50"/>
                <a:gd name="T56" fmla="*/ 18 w 49"/>
                <a:gd name="T57" fmla="*/ 22 h 50"/>
                <a:gd name="T58" fmla="*/ 28 w 49"/>
                <a:gd name="T59" fmla="*/ 22 h 50"/>
                <a:gd name="T60" fmla="*/ 23 w 49"/>
                <a:gd name="T61" fmla="*/ 30 h 50"/>
                <a:gd name="T62" fmla="*/ 40 w 49"/>
                <a:gd name="T63" fmla="*/ 34 h 50"/>
                <a:gd name="T64" fmla="*/ 33 w 49"/>
                <a:gd name="T65" fmla="*/ 43 h 50"/>
                <a:gd name="T66" fmla="*/ 27 w 49"/>
                <a:gd name="T67" fmla="*/ 45 h 50"/>
                <a:gd name="T68" fmla="*/ 25 w 49"/>
                <a:gd name="T69" fmla="*/ 39 h 50"/>
                <a:gd name="T70" fmla="*/ 30 w 49"/>
                <a:gd name="T71" fmla="*/ 30 h 50"/>
                <a:gd name="T72" fmla="*/ 41 w 49"/>
                <a:gd name="T73" fmla="*/ 20 h 50"/>
                <a:gd name="T74" fmla="*/ 41 w 49"/>
                <a:gd name="T75" fmla="*/ 23 h 50"/>
                <a:gd name="T76" fmla="*/ 40 w 49"/>
                <a:gd name="T77" fmla="*/ 3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" h="50">
                  <a:moveTo>
                    <a:pt x="45" y="14"/>
                  </a:moveTo>
                  <a:cubicBezTo>
                    <a:pt x="41" y="12"/>
                    <a:pt x="37" y="10"/>
                    <a:pt x="33" y="8"/>
                  </a:cubicBezTo>
                  <a:cubicBezTo>
                    <a:pt x="27" y="4"/>
                    <a:pt x="19" y="0"/>
                    <a:pt x="12" y="3"/>
                  </a:cubicBezTo>
                  <a:cubicBezTo>
                    <a:pt x="3" y="6"/>
                    <a:pt x="8" y="13"/>
                    <a:pt x="12" y="18"/>
                  </a:cubicBezTo>
                  <a:cubicBezTo>
                    <a:pt x="10" y="20"/>
                    <a:pt x="8" y="21"/>
                    <a:pt x="6" y="22"/>
                  </a:cubicBezTo>
                  <a:cubicBezTo>
                    <a:pt x="3" y="24"/>
                    <a:pt x="0" y="26"/>
                    <a:pt x="0" y="30"/>
                  </a:cubicBezTo>
                  <a:cubicBezTo>
                    <a:pt x="0" y="32"/>
                    <a:pt x="2" y="34"/>
                    <a:pt x="4" y="35"/>
                  </a:cubicBezTo>
                  <a:cubicBezTo>
                    <a:pt x="6" y="36"/>
                    <a:pt x="9" y="37"/>
                    <a:pt x="11" y="37"/>
                  </a:cubicBezTo>
                  <a:cubicBezTo>
                    <a:pt x="15" y="36"/>
                    <a:pt x="18" y="36"/>
                    <a:pt x="22" y="35"/>
                  </a:cubicBezTo>
                  <a:cubicBezTo>
                    <a:pt x="21" y="39"/>
                    <a:pt x="21" y="45"/>
                    <a:pt x="24" y="48"/>
                  </a:cubicBezTo>
                  <a:cubicBezTo>
                    <a:pt x="27" y="50"/>
                    <a:pt x="30" y="49"/>
                    <a:pt x="33" y="48"/>
                  </a:cubicBezTo>
                  <a:cubicBezTo>
                    <a:pt x="36" y="47"/>
                    <a:pt x="38" y="45"/>
                    <a:pt x="39" y="42"/>
                  </a:cubicBezTo>
                  <a:cubicBezTo>
                    <a:pt x="42" y="38"/>
                    <a:pt x="44" y="34"/>
                    <a:pt x="45" y="29"/>
                  </a:cubicBezTo>
                  <a:cubicBezTo>
                    <a:pt x="45" y="27"/>
                    <a:pt x="45" y="24"/>
                    <a:pt x="47" y="22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49" y="17"/>
                    <a:pt x="47" y="15"/>
                    <a:pt x="45" y="14"/>
                  </a:cubicBezTo>
                  <a:close/>
                  <a:moveTo>
                    <a:pt x="12" y="9"/>
                  </a:moveTo>
                  <a:cubicBezTo>
                    <a:pt x="12" y="7"/>
                    <a:pt x="15" y="7"/>
                    <a:pt x="17" y="7"/>
                  </a:cubicBezTo>
                  <a:cubicBezTo>
                    <a:pt x="25" y="7"/>
                    <a:pt x="33" y="10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16"/>
                    <a:pt x="32" y="16"/>
                    <a:pt x="31" y="16"/>
                  </a:cubicBezTo>
                  <a:cubicBezTo>
                    <a:pt x="25" y="17"/>
                    <a:pt x="20" y="16"/>
                    <a:pt x="15" y="14"/>
                  </a:cubicBezTo>
                  <a:cubicBezTo>
                    <a:pt x="13" y="13"/>
                    <a:pt x="11" y="11"/>
                    <a:pt x="12" y="9"/>
                  </a:cubicBezTo>
                  <a:close/>
                  <a:moveTo>
                    <a:pt x="23" y="30"/>
                  </a:moveTo>
                  <a:cubicBezTo>
                    <a:pt x="19" y="32"/>
                    <a:pt x="15" y="32"/>
                    <a:pt x="11" y="33"/>
                  </a:cubicBezTo>
                  <a:cubicBezTo>
                    <a:pt x="10" y="33"/>
                    <a:pt x="9" y="33"/>
                    <a:pt x="8" y="32"/>
                  </a:cubicBezTo>
                  <a:cubicBezTo>
                    <a:pt x="6" y="32"/>
                    <a:pt x="5" y="31"/>
                    <a:pt x="5" y="29"/>
                  </a:cubicBezTo>
                  <a:cubicBezTo>
                    <a:pt x="5" y="28"/>
                    <a:pt x="6" y="27"/>
                    <a:pt x="7" y="27"/>
                  </a:cubicBezTo>
                  <a:cubicBezTo>
                    <a:pt x="10" y="24"/>
                    <a:pt x="14" y="23"/>
                    <a:pt x="18" y="22"/>
                  </a:cubicBezTo>
                  <a:cubicBezTo>
                    <a:pt x="20" y="22"/>
                    <a:pt x="26" y="21"/>
                    <a:pt x="28" y="22"/>
                  </a:cubicBezTo>
                  <a:cubicBezTo>
                    <a:pt x="31" y="24"/>
                    <a:pt x="25" y="29"/>
                    <a:pt x="23" y="30"/>
                  </a:cubicBezTo>
                  <a:close/>
                  <a:moveTo>
                    <a:pt x="40" y="34"/>
                  </a:moveTo>
                  <a:cubicBezTo>
                    <a:pt x="38" y="36"/>
                    <a:pt x="35" y="41"/>
                    <a:pt x="33" y="43"/>
                  </a:cubicBezTo>
                  <a:cubicBezTo>
                    <a:pt x="31" y="44"/>
                    <a:pt x="29" y="45"/>
                    <a:pt x="27" y="45"/>
                  </a:cubicBezTo>
                  <a:cubicBezTo>
                    <a:pt x="26" y="43"/>
                    <a:pt x="25" y="41"/>
                    <a:pt x="25" y="39"/>
                  </a:cubicBezTo>
                  <a:cubicBezTo>
                    <a:pt x="25" y="36"/>
                    <a:pt x="27" y="33"/>
                    <a:pt x="30" y="30"/>
                  </a:cubicBezTo>
                  <a:cubicBezTo>
                    <a:pt x="31" y="28"/>
                    <a:pt x="39" y="23"/>
                    <a:pt x="41" y="20"/>
                  </a:cubicBezTo>
                  <a:cubicBezTo>
                    <a:pt x="41" y="21"/>
                    <a:pt x="41" y="22"/>
                    <a:pt x="41" y="23"/>
                  </a:cubicBezTo>
                  <a:cubicBezTo>
                    <a:pt x="41" y="27"/>
                    <a:pt x="42" y="30"/>
                    <a:pt x="4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70" y="1953"/>
              <a:ext cx="130" cy="85"/>
            </a:xfrm>
            <a:custGeom>
              <a:avLst/>
              <a:gdLst>
                <a:gd name="T0" fmla="*/ 21 w 62"/>
                <a:gd name="T1" fmla="*/ 36 h 40"/>
                <a:gd name="T2" fmla="*/ 44 w 62"/>
                <a:gd name="T3" fmla="*/ 36 h 40"/>
                <a:gd name="T4" fmla="*/ 54 w 62"/>
                <a:gd name="T5" fmla="*/ 30 h 40"/>
                <a:gd name="T6" fmla="*/ 60 w 62"/>
                <a:gd name="T7" fmla="*/ 25 h 40"/>
                <a:gd name="T8" fmla="*/ 60 w 62"/>
                <a:gd name="T9" fmla="*/ 18 h 40"/>
                <a:gd name="T10" fmla="*/ 51 w 62"/>
                <a:gd name="T11" fmla="*/ 15 h 40"/>
                <a:gd name="T12" fmla="*/ 47 w 62"/>
                <a:gd name="T13" fmla="*/ 15 h 40"/>
                <a:gd name="T14" fmla="*/ 45 w 62"/>
                <a:gd name="T15" fmla="*/ 13 h 40"/>
                <a:gd name="T16" fmla="*/ 42 w 62"/>
                <a:gd name="T17" fmla="*/ 4 h 40"/>
                <a:gd name="T18" fmla="*/ 32 w 62"/>
                <a:gd name="T19" fmla="*/ 4 h 40"/>
                <a:gd name="T20" fmla="*/ 21 w 62"/>
                <a:gd name="T21" fmla="*/ 10 h 40"/>
                <a:gd name="T22" fmla="*/ 14 w 62"/>
                <a:gd name="T23" fmla="*/ 3 h 40"/>
                <a:gd name="T24" fmla="*/ 8 w 62"/>
                <a:gd name="T25" fmla="*/ 0 h 40"/>
                <a:gd name="T26" fmla="*/ 0 w 62"/>
                <a:gd name="T27" fmla="*/ 7 h 40"/>
                <a:gd name="T28" fmla="*/ 3 w 62"/>
                <a:gd name="T29" fmla="*/ 19 h 40"/>
                <a:gd name="T30" fmla="*/ 21 w 62"/>
                <a:gd name="T31" fmla="*/ 36 h 40"/>
                <a:gd name="T32" fmla="*/ 51 w 62"/>
                <a:gd name="T33" fmla="*/ 19 h 40"/>
                <a:gd name="T34" fmla="*/ 56 w 62"/>
                <a:gd name="T35" fmla="*/ 21 h 40"/>
                <a:gd name="T36" fmla="*/ 54 w 62"/>
                <a:gd name="T37" fmla="*/ 25 h 40"/>
                <a:gd name="T38" fmla="*/ 30 w 62"/>
                <a:gd name="T39" fmla="*/ 34 h 40"/>
                <a:gd name="T40" fmla="*/ 28 w 62"/>
                <a:gd name="T41" fmla="*/ 31 h 40"/>
                <a:gd name="T42" fmla="*/ 31 w 62"/>
                <a:gd name="T43" fmla="*/ 27 h 40"/>
                <a:gd name="T44" fmla="*/ 51 w 62"/>
                <a:gd name="T45" fmla="*/ 19 h 40"/>
                <a:gd name="T46" fmla="*/ 31 w 62"/>
                <a:gd name="T47" fmla="*/ 9 h 40"/>
                <a:gd name="T48" fmla="*/ 39 w 62"/>
                <a:gd name="T49" fmla="*/ 7 h 40"/>
                <a:gd name="T50" fmla="*/ 41 w 62"/>
                <a:gd name="T51" fmla="*/ 12 h 40"/>
                <a:gd name="T52" fmla="*/ 38 w 62"/>
                <a:gd name="T53" fmla="*/ 16 h 40"/>
                <a:gd name="T54" fmla="*/ 24 w 62"/>
                <a:gd name="T55" fmla="*/ 28 h 40"/>
                <a:gd name="T56" fmla="*/ 22 w 62"/>
                <a:gd name="T57" fmla="*/ 21 h 40"/>
                <a:gd name="T58" fmla="*/ 31 w 62"/>
                <a:gd name="T59" fmla="*/ 9 h 40"/>
                <a:gd name="T60" fmla="*/ 6 w 62"/>
                <a:gd name="T61" fmla="*/ 3 h 40"/>
                <a:gd name="T62" fmla="*/ 11 w 62"/>
                <a:gd name="T63" fmla="*/ 6 h 40"/>
                <a:gd name="T64" fmla="*/ 16 w 62"/>
                <a:gd name="T65" fmla="*/ 10 h 40"/>
                <a:gd name="T66" fmla="*/ 17 w 62"/>
                <a:gd name="T67" fmla="*/ 16 h 40"/>
                <a:gd name="T68" fmla="*/ 16 w 62"/>
                <a:gd name="T69" fmla="*/ 28 h 40"/>
                <a:gd name="T70" fmla="*/ 6 w 62"/>
                <a:gd name="T71" fmla="*/ 14 h 40"/>
                <a:gd name="T72" fmla="*/ 6 w 62"/>
                <a:gd name="T73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40">
                  <a:moveTo>
                    <a:pt x="21" y="36"/>
                  </a:moveTo>
                  <a:cubicBezTo>
                    <a:pt x="28" y="39"/>
                    <a:pt x="37" y="40"/>
                    <a:pt x="44" y="36"/>
                  </a:cubicBezTo>
                  <a:cubicBezTo>
                    <a:pt x="48" y="35"/>
                    <a:pt x="51" y="33"/>
                    <a:pt x="54" y="30"/>
                  </a:cubicBezTo>
                  <a:cubicBezTo>
                    <a:pt x="56" y="29"/>
                    <a:pt x="58" y="27"/>
                    <a:pt x="60" y="25"/>
                  </a:cubicBezTo>
                  <a:cubicBezTo>
                    <a:pt x="61" y="23"/>
                    <a:pt x="62" y="20"/>
                    <a:pt x="60" y="18"/>
                  </a:cubicBezTo>
                  <a:cubicBezTo>
                    <a:pt x="59" y="15"/>
                    <a:pt x="54" y="15"/>
                    <a:pt x="51" y="15"/>
                  </a:cubicBezTo>
                  <a:cubicBezTo>
                    <a:pt x="49" y="15"/>
                    <a:pt x="48" y="16"/>
                    <a:pt x="47" y="15"/>
                  </a:cubicBezTo>
                  <a:cubicBezTo>
                    <a:pt x="46" y="15"/>
                    <a:pt x="45" y="14"/>
                    <a:pt x="45" y="13"/>
                  </a:cubicBezTo>
                  <a:cubicBezTo>
                    <a:pt x="47" y="9"/>
                    <a:pt x="45" y="6"/>
                    <a:pt x="42" y="4"/>
                  </a:cubicBezTo>
                  <a:cubicBezTo>
                    <a:pt x="39" y="2"/>
                    <a:pt x="35" y="2"/>
                    <a:pt x="32" y="4"/>
                  </a:cubicBezTo>
                  <a:cubicBezTo>
                    <a:pt x="28" y="5"/>
                    <a:pt x="25" y="9"/>
                    <a:pt x="21" y="10"/>
                  </a:cubicBezTo>
                  <a:cubicBezTo>
                    <a:pt x="19" y="7"/>
                    <a:pt x="16" y="5"/>
                    <a:pt x="14" y="3"/>
                  </a:cubicBezTo>
                  <a:cubicBezTo>
                    <a:pt x="12" y="2"/>
                    <a:pt x="10" y="0"/>
                    <a:pt x="8" y="0"/>
                  </a:cubicBezTo>
                  <a:cubicBezTo>
                    <a:pt x="4" y="0"/>
                    <a:pt x="1" y="3"/>
                    <a:pt x="0" y="7"/>
                  </a:cubicBezTo>
                  <a:cubicBezTo>
                    <a:pt x="0" y="11"/>
                    <a:pt x="1" y="15"/>
                    <a:pt x="3" y="19"/>
                  </a:cubicBezTo>
                  <a:cubicBezTo>
                    <a:pt x="7" y="26"/>
                    <a:pt x="13" y="32"/>
                    <a:pt x="21" y="36"/>
                  </a:cubicBezTo>
                  <a:close/>
                  <a:moveTo>
                    <a:pt x="51" y="19"/>
                  </a:moveTo>
                  <a:cubicBezTo>
                    <a:pt x="53" y="19"/>
                    <a:pt x="56" y="19"/>
                    <a:pt x="56" y="21"/>
                  </a:cubicBezTo>
                  <a:cubicBezTo>
                    <a:pt x="56" y="23"/>
                    <a:pt x="55" y="24"/>
                    <a:pt x="54" y="25"/>
                  </a:cubicBezTo>
                  <a:cubicBezTo>
                    <a:pt x="47" y="30"/>
                    <a:pt x="39" y="36"/>
                    <a:pt x="30" y="34"/>
                  </a:cubicBezTo>
                  <a:cubicBezTo>
                    <a:pt x="28" y="34"/>
                    <a:pt x="27" y="32"/>
                    <a:pt x="28" y="31"/>
                  </a:cubicBezTo>
                  <a:cubicBezTo>
                    <a:pt x="29" y="29"/>
                    <a:pt x="30" y="28"/>
                    <a:pt x="31" y="27"/>
                  </a:cubicBezTo>
                  <a:cubicBezTo>
                    <a:pt x="37" y="23"/>
                    <a:pt x="44" y="19"/>
                    <a:pt x="51" y="19"/>
                  </a:cubicBezTo>
                  <a:close/>
                  <a:moveTo>
                    <a:pt x="31" y="9"/>
                  </a:moveTo>
                  <a:cubicBezTo>
                    <a:pt x="33" y="7"/>
                    <a:pt x="37" y="6"/>
                    <a:pt x="39" y="7"/>
                  </a:cubicBezTo>
                  <a:cubicBezTo>
                    <a:pt x="41" y="8"/>
                    <a:pt x="41" y="10"/>
                    <a:pt x="41" y="12"/>
                  </a:cubicBezTo>
                  <a:cubicBezTo>
                    <a:pt x="40" y="13"/>
                    <a:pt x="39" y="15"/>
                    <a:pt x="38" y="16"/>
                  </a:cubicBezTo>
                  <a:cubicBezTo>
                    <a:pt x="33" y="20"/>
                    <a:pt x="28" y="24"/>
                    <a:pt x="24" y="28"/>
                  </a:cubicBezTo>
                  <a:cubicBezTo>
                    <a:pt x="22" y="26"/>
                    <a:pt x="22" y="24"/>
                    <a:pt x="22" y="21"/>
                  </a:cubicBezTo>
                  <a:cubicBezTo>
                    <a:pt x="22" y="16"/>
                    <a:pt x="26" y="12"/>
                    <a:pt x="31" y="9"/>
                  </a:cubicBezTo>
                  <a:close/>
                  <a:moveTo>
                    <a:pt x="6" y="3"/>
                  </a:moveTo>
                  <a:cubicBezTo>
                    <a:pt x="8" y="4"/>
                    <a:pt x="9" y="5"/>
                    <a:pt x="11" y="6"/>
                  </a:cubicBezTo>
                  <a:cubicBezTo>
                    <a:pt x="13" y="7"/>
                    <a:pt x="15" y="8"/>
                    <a:pt x="16" y="10"/>
                  </a:cubicBezTo>
                  <a:cubicBezTo>
                    <a:pt x="17" y="12"/>
                    <a:pt x="17" y="14"/>
                    <a:pt x="17" y="16"/>
                  </a:cubicBezTo>
                  <a:cubicBezTo>
                    <a:pt x="17" y="20"/>
                    <a:pt x="16" y="24"/>
                    <a:pt x="16" y="28"/>
                  </a:cubicBezTo>
                  <a:cubicBezTo>
                    <a:pt x="13" y="28"/>
                    <a:pt x="7" y="17"/>
                    <a:pt x="6" y="14"/>
                  </a:cubicBezTo>
                  <a:cubicBezTo>
                    <a:pt x="6" y="13"/>
                    <a:pt x="5" y="3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7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528" y="2283"/>
              <a:ext cx="97" cy="88"/>
            </a:xfrm>
            <a:custGeom>
              <a:avLst/>
              <a:gdLst>
                <a:gd name="T0" fmla="*/ 41 w 46"/>
                <a:gd name="T1" fmla="*/ 22 h 42"/>
                <a:gd name="T2" fmla="*/ 38 w 46"/>
                <a:gd name="T3" fmla="*/ 20 h 42"/>
                <a:gd name="T4" fmla="*/ 39 w 46"/>
                <a:gd name="T5" fmla="*/ 16 h 42"/>
                <a:gd name="T6" fmla="*/ 42 w 46"/>
                <a:gd name="T7" fmla="*/ 10 h 42"/>
                <a:gd name="T8" fmla="*/ 39 w 46"/>
                <a:gd name="T9" fmla="*/ 3 h 42"/>
                <a:gd name="T10" fmla="*/ 28 w 46"/>
                <a:gd name="T11" fmla="*/ 0 h 42"/>
                <a:gd name="T12" fmla="*/ 8 w 46"/>
                <a:gd name="T13" fmla="*/ 5 h 42"/>
                <a:gd name="T14" fmla="*/ 0 w 46"/>
                <a:gd name="T15" fmla="*/ 12 h 42"/>
                <a:gd name="T16" fmla="*/ 1 w 46"/>
                <a:gd name="T17" fmla="*/ 21 h 42"/>
                <a:gd name="T18" fmla="*/ 7 w 46"/>
                <a:gd name="T19" fmla="*/ 33 h 42"/>
                <a:gd name="T20" fmla="*/ 15 w 46"/>
                <a:gd name="T21" fmla="*/ 40 h 42"/>
                <a:gd name="T22" fmla="*/ 26 w 46"/>
                <a:gd name="T23" fmla="*/ 40 h 42"/>
                <a:gd name="T24" fmla="*/ 28 w 46"/>
                <a:gd name="T25" fmla="*/ 37 h 42"/>
                <a:gd name="T26" fmla="*/ 30 w 46"/>
                <a:gd name="T27" fmla="*/ 34 h 42"/>
                <a:gd name="T28" fmla="*/ 34 w 46"/>
                <a:gd name="T29" fmla="*/ 37 h 42"/>
                <a:gd name="T30" fmla="*/ 44 w 46"/>
                <a:gd name="T31" fmla="*/ 36 h 42"/>
                <a:gd name="T32" fmla="*/ 46 w 46"/>
                <a:gd name="T33" fmla="*/ 28 h 42"/>
                <a:gd name="T34" fmla="*/ 41 w 46"/>
                <a:gd name="T35" fmla="*/ 22 h 42"/>
                <a:gd name="T36" fmla="*/ 12 w 46"/>
                <a:gd name="T37" fmla="*/ 7 h 42"/>
                <a:gd name="T38" fmla="*/ 27 w 46"/>
                <a:gd name="T39" fmla="*/ 4 h 42"/>
                <a:gd name="T40" fmla="*/ 37 w 46"/>
                <a:gd name="T41" fmla="*/ 7 h 42"/>
                <a:gd name="T42" fmla="*/ 35 w 46"/>
                <a:gd name="T43" fmla="*/ 13 h 42"/>
                <a:gd name="T44" fmla="*/ 28 w 46"/>
                <a:gd name="T45" fmla="*/ 14 h 42"/>
                <a:gd name="T46" fmla="*/ 21 w 46"/>
                <a:gd name="T47" fmla="*/ 12 h 42"/>
                <a:gd name="T48" fmla="*/ 12 w 46"/>
                <a:gd name="T49" fmla="*/ 11 h 42"/>
                <a:gd name="T50" fmla="*/ 12 w 46"/>
                <a:gd name="T51" fmla="*/ 7 h 42"/>
                <a:gd name="T52" fmla="*/ 24 w 46"/>
                <a:gd name="T53" fmla="*/ 36 h 42"/>
                <a:gd name="T54" fmla="*/ 18 w 46"/>
                <a:gd name="T55" fmla="*/ 37 h 42"/>
                <a:gd name="T56" fmla="*/ 12 w 46"/>
                <a:gd name="T57" fmla="*/ 33 h 42"/>
                <a:gd name="T58" fmla="*/ 8 w 46"/>
                <a:gd name="T59" fmla="*/ 28 h 42"/>
                <a:gd name="T60" fmla="*/ 5 w 46"/>
                <a:gd name="T61" fmla="*/ 18 h 42"/>
                <a:gd name="T62" fmla="*/ 8 w 46"/>
                <a:gd name="T63" fmla="*/ 12 h 42"/>
                <a:gd name="T64" fmla="*/ 10 w 46"/>
                <a:gd name="T65" fmla="*/ 19 h 42"/>
                <a:gd name="T66" fmla="*/ 16 w 46"/>
                <a:gd name="T67" fmla="*/ 26 h 42"/>
                <a:gd name="T68" fmla="*/ 22 w 46"/>
                <a:gd name="T69" fmla="*/ 30 h 42"/>
                <a:gd name="T70" fmla="*/ 24 w 46"/>
                <a:gd name="T71" fmla="*/ 36 h 42"/>
                <a:gd name="T72" fmla="*/ 40 w 46"/>
                <a:gd name="T73" fmla="*/ 33 h 42"/>
                <a:gd name="T74" fmla="*/ 32 w 46"/>
                <a:gd name="T75" fmla="*/ 32 h 42"/>
                <a:gd name="T76" fmla="*/ 26 w 46"/>
                <a:gd name="T77" fmla="*/ 28 h 42"/>
                <a:gd name="T78" fmla="*/ 17 w 46"/>
                <a:gd name="T79" fmla="*/ 16 h 42"/>
                <a:gd name="T80" fmla="*/ 27 w 46"/>
                <a:gd name="T81" fmla="*/ 18 h 42"/>
                <a:gd name="T82" fmla="*/ 36 w 46"/>
                <a:gd name="T83" fmla="*/ 23 h 42"/>
                <a:gd name="T84" fmla="*/ 40 w 46"/>
                <a:gd name="T8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" h="42">
                  <a:moveTo>
                    <a:pt x="41" y="22"/>
                  </a:moveTo>
                  <a:cubicBezTo>
                    <a:pt x="40" y="21"/>
                    <a:pt x="39" y="21"/>
                    <a:pt x="38" y="20"/>
                  </a:cubicBezTo>
                  <a:cubicBezTo>
                    <a:pt x="38" y="19"/>
                    <a:pt x="38" y="17"/>
                    <a:pt x="39" y="16"/>
                  </a:cubicBezTo>
                  <a:cubicBezTo>
                    <a:pt x="41" y="15"/>
                    <a:pt x="42" y="13"/>
                    <a:pt x="42" y="10"/>
                  </a:cubicBezTo>
                  <a:cubicBezTo>
                    <a:pt x="42" y="8"/>
                    <a:pt x="41" y="5"/>
                    <a:pt x="39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1" y="0"/>
                    <a:pt x="14" y="2"/>
                    <a:pt x="8" y="5"/>
                  </a:cubicBezTo>
                  <a:cubicBezTo>
                    <a:pt x="4" y="6"/>
                    <a:pt x="0" y="8"/>
                    <a:pt x="0" y="12"/>
                  </a:cubicBezTo>
                  <a:cubicBezTo>
                    <a:pt x="0" y="15"/>
                    <a:pt x="2" y="18"/>
                    <a:pt x="1" y="21"/>
                  </a:cubicBezTo>
                  <a:cubicBezTo>
                    <a:pt x="0" y="25"/>
                    <a:pt x="3" y="30"/>
                    <a:pt x="7" y="33"/>
                  </a:cubicBezTo>
                  <a:cubicBezTo>
                    <a:pt x="9" y="36"/>
                    <a:pt x="12" y="38"/>
                    <a:pt x="15" y="40"/>
                  </a:cubicBezTo>
                  <a:cubicBezTo>
                    <a:pt x="19" y="42"/>
                    <a:pt x="23" y="42"/>
                    <a:pt x="26" y="40"/>
                  </a:cubicBezTo>
                  <a:cubicBezTo>
                    <a:pt x="27" y="39"/>
                    <a:pt x="28" y="38"/>
                    <a:pt x="28" y="37"/>
                  </a:cubicBezTo>
                  <a:cubicBezTo>
                    <a:pt x="29" y="36"/>
                    <a:pt x="29" y="34"/>
                    <a:pt x="30" y="34"/>
                  </a:cubicBezTo>
                  <a:cubicBezTo>
                    <a:pt x="30" y="35"/>
                    <a:pt x="32" y="36"/>
                    <a:pt x="34" y="37"/>
                  </a:cubicBezTo>
                  <a:cubicBezTo>
                    <a:pt x="37" y="38"/>
                    <a:pt x="41" y="39"/>
                    <a:pt x="44" y="36"/>
                  </a:cubicBezTo>
                  <a:cubicBezTo>
                    <a:pt x="46" y="34"/>
                    <a:pt x="46" y="31"/>
                    <a:pt x="46" y="28"/>
                  </a:cubicBezTo>
                  <a:cubicBezTo>
                    <a:pt x="45" y="26"/>
                    <a:pt x="43" y="24"/>
                    <a:pt x="41" y="22"/>
                  </a:cubicBezTo>
                  <a:close/>
                  <a:moveTo>
                    <a:pt x="12" y="7"/>
                  </a:moveTo>
                  <a:cubicBezTo>
                    <a:pt x="15" y="4"/>
                    <a:pt x="24" y="4"/>
                    <a:pt x="27" y="4"/>
                  </a:cubicBezTo>
                  <a:cubicBezTo>
                    <a:pt x="31" y="4"/>
                    <a:pt x="34" y="5"/>
                    <a:pt x="37" y="7"/>
                  </a:cubicBezTo>
                  <a:cubicBezTo>
                    <a:pt x="38" y="9"/>
                    <a:pt x="37" y="12"/>
                    <a:pt x="35" y="13"/>
                  </a:cubicBezTo>
                  <a:cubicBezTo>
                    <a:pt x="33" y="15"/>
                    <a:pt x="31" y="15"/>
                    <a:pt x="28" y="14"/>
                  </a:cubicBezTo>
                  <a:cubicBezTo>
                    <a:pt x="26" y="13"/>
                    <a:pt x="24" y="12"/>
                    <a:pt x="21" y="12"/>
                  </a:cubicBezTo>
                  <a:cubicBezTo>
                    <a:pt x="20" y="12"/>
                    <a:pt x="16" y="11"/>
                    <a:pt x="12" y="11"/>
                  </a:cubicBezTo>
                  <a:cubicBezTo>
                    <a:pt x="11" y="10"/>
                    <a:pt x="11" y="9"/>
                    <a:pt x="12" y="7"/>
                  </a:cubicBezTo>
                  <a:close/>
                  <a:moveTo>
                    <a:pt x="24" y="36"/>
                  </a:moveTo>
                  <a:cubicBezTo>
                    <a:pt x="22" y="37"/>
                    <a:pt x="20" y="37"/>
                    <a:pt x="18" y="37"/>
                  </a:cubicBezTo>
                  <a:cubicBezTo>
                    <a:pt x="15" y="36"/>
                    <a:pt x="14" y="34"/>
                    <a:pt x="12" y="33"/>
                  </a:cubicBezTo>
                  <a:cubicBezTo>
                    <a:pt x="10" y="31"/>
                    <a:pt x="9" y="30"/>
                    <a:pt x="8" y="28"/>
                  </a:cubicBezTo>
                  <a:cubicBezTo>
                    <a:pt x="6" y="25"/>
                    <a:pt x="5" y="22"/>
                    <a:pt x="5" y="18"/>
                  </a:cubicBezTo>
                  <a:cubicBezTo>
                    <a:pt x="5" y="17"/>
                    <a:pt x="7" y="12"/>
                    <a:pt x="8" y="12"/>
                  </a:cubicBezTo>
                  <a:cubicBezTo>
                    <a:pt x="10" y="14"/>
                    <a:pt x="9" y="16"/>
                    <a:pt x="10" y="19"/>
                  </a:cubicBezTo>
                  <a:cubicBezTo>
                    <a:pt x="11" y="21"/>
                    <a:pt x="14" y="24"/>
                    <a:pt x="16" y="26"/>
                  </a:cubicBezTo>
                  <a:cubicBezTo>
                    <a:pt x="18" y="27"/>
                    <a:pt x="20" y="28"/>
                    <a:pt x="22" y="30"/>
                  </a:cubicBezTo>
                  <a:cubicBezTo>
                    <a:pt x="23" y="31"/>
                    <a:pt x="25" y="34"/>
                    <a:pt x="24" y="36"/>
                  </a:cubicBezTo>
                  <a:close/>
                  <a:moveTo>
                    <a:pt x="40" y="33"/>
                  </a:moveTo>
                  <a:cubicBezTo>
                    <a:pt x="38" y="33"/>
                    <a:pt x="34" y="33"/>
                    <a:pt x="32" y="32"/>
                  </a:cubicBezTo>
                  <a:cubicBezTo>
                    <a:pt x="30" y="31"/>
                    <a:pt x="28" y="29"/>
                    <a:pt x="26" y="28"/>
                  </a:cubicBezTo>
                  <a:cubicBezTo>
                    <a:pt x="25" y="27"/>
                    <a:pt x="17" y="16"/>
                    <a:pt x="17" y="16"/>
                  </a:cubicBezTo>
                  <a:cubicBezTo>
                    <a:pt x="20" y="16"/>
                    <a:pt x="24" y="18"/>
                    <a:pt x="27" y="18"/>
                  </a:cubicBezTo>
                  <a:cubicBezTo>
                    <a:pt x="31" y="19"/>
                    <a:pt x="34" y="21"/>
                    <a:pt x="36" y="23"/>
                  </a:cubicBezTo>
                  <a:cubicBezTo>
                    <a:pt x="40" y="26"/>
                    <a:pt x="42" y="30"/>
                    <a:pt x="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98" y="1724"/>
              <a:ext cx="114" cy="97"/>
            </a:xfrm>
            <a:custGeom>
              <a:avLst/>
              <a:gdLst>
                <a:gd name="T0" fmla="*/ 46 w 54"/>
                <a:gd name="T1" fmla="*/ 42 h 46"/>
                <a:gd name="T2" fmla="*/ 53 w 54"/>
                <a:gd name="T3" fmla="*/ 38 h 46"/>
                <a:gd name="T4" fmla="*/ 51 w 54"/>
                <a:gd name="T5" fmla="*/ 31 h 46"/>
                <a:gd name="T6" fmla="*/ 44 w 54"/>
                <a:gd name="T7" fmla="*/ 26 h 46"/>
                <a:gd name="T8" fmla="*/ 52 w 54"/>
                <a:gd name="T9" fmla="*/ 14 h 46"/>
                <a:gd name="T10" fmla="*/ 44 w 54"/>
                <a:gd name="T11" fmla="*/ 4 h 46"/>
                <a:gd name="T12" fmla="*/ 28 w 54"/>
                <a:gd name="T13" fmla="*/ 11 h 46"/>
                <a:gd name="T14" fmla="*/ 21 w 54"/>
                <a:gd name="T15" fmla="*/ 13 h 46"/>
                <a:gd name="T16" fmla="*/ 19 w 54"/>
                <a:gd name="T17" fmla="*/ 5 h 46"/>
                <a:gd name="T18" fmla="*/ 12 w 54"/>
                <a:gd name="T19" fmla="*/ 1 h 46"/>
                <a:gd name="T20" fmla="*/ 3 w 54"/>
                <a:gd name="T21" fmla="*/ 10 h 46"/>
                <a:gd name="T22" fmla="*/ 2 w 54"/>
                <a:gd name="T23" fmla="*/ 25 h 46"/>
                <a:gd name="T24" fmla="*/ 6 w 54"/>
                <a:gd name="T25" fmla="*/ 30 h 46"/>
                <a:gd name="T26" fmla="*/ 16 w 54"/>
                <a:gd name="T27" fmla="*/ 41 h 46"/>
                <a:gd name="T28" fmla="*/ 46 w 54"/>
                <a:gd name="T29" fmla="*/ 42 h 46"/>
                <a:gd name="T30" fmla="*/ 24 w 54"/>
                <a:gd name="T31" fmla="*/ 23 h 46"/>
                <a:gd name="T32" fmla="*/ 39 w 54"/>
                <a:gd name="T33" fmla="*/ 9 h 46"/>
                <a:gd name="T34" fmla="*/ 45 w 54"/>
                <a:gd name="T35" fmla="*/ 9 h 46"/>
                <a:gd name="T36" fmla="*/ 48 w 54"/>
                <a:gd name="T37" fmla="*/ 14 h 46"/>
                <a:gd name="T38" fmla="*/ 46 w 54"/>
                <a:gd name="T39" fmla="*/ 16 h 46"/>
                <a:gd name="T40" fmla="*/ 27 w 54"/>
                <a:gd name="T41" fmla="*/ 25 h 46"/>
                <a:gd name="T42" fmla="*/ 24 w 54"/>
                <a:gd name="T43" fmla="*/ 23 h 46"/>
                <a:gd name="T44" fmla="*/ 6 w 54"/>
                <a:gd name="T45" fmla="*/ 21 h 46"/>
                <a:gd name="T46" fmla="*/ 8 w 54"/>
                <a:gd name="T47" fmla="*/ 9 h 46"/>
                <a:gd name="T48" fmla="*/ 10 w 54"/>
                <a:gd name="T49" fmla="*/ 5 h 46"/>
                <a:gd name="T50" fmla="*/ 13 w 54"/>
                <a:gd name="T51" fmla="*/ 6 h 46"/>
                <a:gd name="T52" fmla="*/ 15 w 54"/>
                <a:gd name="T53" fmla="*/ 9 h 46"/>
                <a:gd name="T54" fmla="*/ 15 w 54"/>
                <a:gd name="T55" fmla="*/ 28 h 46"/>
                <a:gd name="T56" fmla="*/ 6 w 54"/>
                <a:gd name="T57" fmla="*/ 21 h 46"/>
                <a:gd name="T58" fmla="*/ 17 w 54"/>
                <a:gd name="T59" fmla="*/ 33 h 46"/>
                <a:gd name="T60" fmla="*/ 21 w 54"/>
                <a:gd name="T61" fmla="*/ 31 h 46"/>
                <a:gd name="T62" fmla="*/ 30 w 54"/>
                <a:gd name="T63" fmla="*/ 29 h 46"/>
                <a:gd name="T64" fmla="*/ 39 w 54"/>
                <a:gd name="T65" fmla="*/ 29 h 46"/>
                <a:gd name="T66" fmla="*/ 49 w 54"/>
                <a:gd name="T67" fmla="*/ 36 h 46"/>
                <a:gd name="T68" fmla="*/ 16 w 54"/>
                <a:gd name="T69" fmla="*/ 37 h 46"/>
                <a:gd name="T70" fmla="*/ 17 w 54"/>
                <a:gd name="T7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46">
                  <a:moveTo>
                    <a:pt x="46" y="42"/>
                  </a:moveTo>
                  <a:cubicBezTo>
                    <a:pt x="49" y="41"/>
                    <a:pt x="52" y="40"/>
                    <a:pt x="53" y="38"/>
                  </a:cubicBezTo>
                  <a:cubicBezTo>
                    <a:pt x="54" y="35"/>
                    <a:pt x="53" y="33"/>
                    <a:pt x="51" y="31"/>
                  </a:cubicBezTo>
                  <a:cubicBezTo>
                    <a:pt x="49" y="29"/>
                    <a:pt x="47" y="28"/>
                    <a:pt x="44" y="26"/>
                  </a:cubicBezTo>
                  <a:cubicBezTo>
                    <a:pt x="41" y="24"/>
                    <a:pt x="52" y="18"/>
                    <a:pt x="52" y="14"/>
                  </a:cubicBezTo>
                  <a:cubicBezTo>
                    <a:pt x="53" y="9"/>
                    <a:pt x="49" y="6"/>
                    <a:pt x="44" y="4"/>
                  </a:cubicBezTo>
                  <a:cubicBezTo>
                    <a:pt x="39" y="3"/>
                    <a:pt x="32" y="7"/>
                    <a:pt x="28" y="11"/>
                  </a:cubicBezTo>
                  <a:cubicBezTo>
                    <a:pt x="27" y="12"/>
                    <a:pt x="22" y="20"/>
                    <a:pt x="21" y="13"/>
                  </a:cubicBezTo>
                  <a:cubicBezTo>
                    <a:pt x="20" y="11"/>
                    <a:pt x="20" y="8"/>
                    <a:pt x="19" y="5"/>
                  </a:cubicBezTo>
                  <a:cubicBezTo>
                    <a:pt x="17" y="3"/>
                    <a:pt x="15" y="1"/>
                    <a:pt x="12" y="1"/>
                  </a:cubicBezTo>
                  <a:cubicBezTo>
                    <a:pt x="7" y="0"/>
                    <a:pt x="4" y="5"/>
                    <a:pt x="3" y="10"/>
                  </a:cubicBezTo>
                  <a:cubicBezTo>
                    <a:pt x="1" y="15"/>
                    <a:pt x="0" y="20"/>
                    <a:pt x="2" y="25"/>
                  </a:cubicBezTo>
                  <a:cubicBezTo>
                    <a:pt x="3" y="27"/>
                    <a:pt x="5" y="29"/>
                    <a:pt x="6" y="30"/>
                  </a:cubicBezTo>
                  <a:cubicBezTo>
                    <a:pt x="9" y="34"/>
                    <a:pt x="12" y="38"/>
                    <a:pt x="16" y="41"/>
                  </a:cubicBezTo>
                  <a:cubicBezTo>
                    <a:pt x="25" y="46"/>
                    <a:pt x="36" y="44"/>
                    <a:pt x="46" y="42"/>
                  </a:cubicBezTo>
                  <a:close/>
                  <a:moveTo>
                    <a:pt x="24" y="23"/>
                  </a:moveTo>
                  <a:cubicBezTo>
                    <a:pt x="26" y="16"/>
                    <a:pt x="32" y="11"/>
                    <a:pt x="39" y="9"/>
                  </a:cubicBezTo>
                  <a:cubicBezTo>
                    <a:pt x="41" y="8"/>
                    <a:pt x="43" y="8"/>
                    <a:pt x="45" y="9"/>
                  </a:cubicBezTo>
                  <a:cubicBezTo>
                    <a:pt x="47" y="10"/>
                    <a:pt x="48" y="12"/>
                    <a:pt x="48" y="14"/>
                  </a:cubicBezTo>
                  <a:cubicBezTo>
                    <a:pt x="47" y="15"/>
                    <a:pt x="47" y="15"/>
                    <a:pt x="46" y="16"/>
                  </a:cubicBezTo>
                  <a:cubicBezTo>
                    <a:pt x="41" y="21"/>
                    <a:pt x="34" y="24"/>
                    <a:pt x="27" y="25"/>
                  </a:cubicBezTo>
                  <a:cubicBezTo>
                    <a:pt x="26" y="26"/>
                    <a:pt x="23" y="25"/>
                    <a:pt x="24" y="23"/>
                  </a:cubicBezTo>
                  <a:close/>
                  <a:moveTo>
                    <a:pt x="6" y="21"/>
                  </a:moveTo>
                  <a:cubicBezTo>
                    <a:pt x="4" y="17"/>
                    <a:pt x="6" y="13"/>
                    <a:pt x="8" y="9"/>
                  </a:cubicBezTo>
                  <a:cubicBezTo>
                    <a:pt x="8" y="7"/>
                    <a:pt x="9" y="6"/>
                    <a:pt x="10" y="5"/>
                  </a:cubicBezTo>
                  <a:cubicBezTo>
                    <a:pt x="11" y="5"/>
                    <a:pt x="13" y="5"/>
                    <a:pt x="13" y="6"/>
                  </a:cubicBezTo>
                  <a:cubicBezTo>
                    <a:pt x="14" y="7"/>
                    <a:pt x="14" y="8"/>
                    <a:pt x="15" y="9"/>
                  </a:cubicBezTo>
                  <a:cubicBezTo>
                    <a:pt x="19" y="15"/>
                    <a:pt x="18" y="22"/>
                    <a:pt x="15" y="28"/>
                  </a:cubicBezTo>
                  <a:cubicBezTo>
                    <a:pt x="11" y="29"/>
                    <a:pt x="7" y="26"/>
                    <a:pt x="6" y="21"/>
                  </a:cubicBezTo>
                  <a:close/>
                  <a:moveTo>
                    <a:pt x="17" y="33"/>
                  </a:moveTo>
                  <a:cubicBezTo>
                    <a:pt x="18" y="32"/>
                    <a:pt x="20" y="31"/>
                    <a:pt x="21" y="31"/>
                  </a:cubicBezTo>
                  <a:cubicBezTo>
                    <a:pt x="24" y="30"/>
                    <a:pt x="27" y="30"/>
                    <a:pt x="30" y="29"/>
                  </a:cubicBezTo>
                  <a:cubicBezTo>
                    <a:pt x="33" y="29"/>
                    <a:pt x="36" y="28"/>
                    <a:pt x="39" y="29"/>
                  </a:cubicBezTo>
                  <a:cubicBezTo>
                    <a:pt x="43" y="29"/>
                    <a:pt x="47" y="32"/>
                    <a:pt x="49" y="36"/>
                  </a:cubicBezTo>
                  <a:cubicBezTo>
                    <a:pt x="39" y="42"/>
                    <a:pt x="26" y="42"/>
                    <a:pt x="16" y="37"/>
                  </a:cubicBezTo>
                  <a:cubicBezTo>
                    <a:pt x="15" y="36"/>
                    <a:pt x="16" y="34"/>
                    <a:pt x="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2032"/>
              <a:ext cx="113" cy="116"/>
            </a:xfrm>
            <a:custGeom>
              <a:avLst/>
              <a:gdLst>
                <a:gd name="T0" fmla="*/ 52 w 54"/>
                <a:gd name="T1" fmla="*/ 22 h 55"/>
                <a:gd name="T2" fmla="*/ 47 w 54"/>
                <a:gd name="T3" fmla="*/ 17 h 55"/>
                <a:gd name="T4" fmla="*/ 35 w 54"/>
                <a:gd name="T5" fmla="*/ 20 h 55"/>
                <a:gd name="T6" fmla="*/ 37 w 54"/>
                <a:gd name="T7" fmla="*/ 9 h 55"/>
                <a:gd name="T8" fmla="*/ 30 w 54"/>
                <a:gd name="T9" fmla="*/ 0 h 55"/>
                <a:gd name="T10" fmla="*/ 21 w 54"/>
                <a:gd name="T11" fmla="*/ 8 h 55"/>
                <a:gd name="T12" fmla="*/ 20 w 54"/>
                <a:gd name="T13" fmla="*/ 13 h 55"/>
                <a:gd name="T14" fmla="*/ 14 w 54"/>
                <a:gd name="T15" fmla="*/ 5 h 55"/>
                <a:gd name="T16" fmla="*/ 7 w 54"/>
                <a:gd name="T17" fmla="*/ 6 h 55"/>
                <a:gd name="T18" fmla="*/ 3 w 54"/>
                <a:gd name="T19" fmla="*/ 12 h 55"/>
                <a:gd name="T20" fmla="*/ 13 w 54"/>
                <a:gd name="T21" fmla="*/ 43 h 55"/>
                <a:gd name="T22" fmla="*/ 11 w 54"/>
                <a:gd name="T23" fmla="*/ 47 h 55"/>
                <a:gd name="T24" fmla="*/ 19 w 54"/>
                <a:gd name="T25" fmla="*/ 55 h 55"/>
                <a:gd name="T26" fmla="*/ 27 w 54"/>
                <a:gd name="T27" fmla="*/ 46 h 55"/>
                <a:gd name="T28" fmla="*/ 48 w 54"/>
                <a:gd name="T29" fmla="*/ 33 h 55"/>
                <a:gd name="T30" fmla="*/ 52 w 54"/>
                <a:gd name="T31" fmla="*/ 22 h 55"/>
                <a:gd name="T32" fmla="*/ 20 w 54"/>
                <a:gd name="T33" fmla="*/ 38 h 55"/>
                <a:gd name="T34" fmla="*/ 6 w 54"/>
                <a:gd name="T35" fmla="*/ 21 h 55"/>
                <a:gd name="T36" fmla="*/ 10 w 54"/>
                <a:gd name="T37" fmla="*/ 9 h 55"/>
                <a:gd name="T38" fmla="*/ 18 w 54"/>
                <a:gd name="T39" fmla="*/ 18 h 55"/>
                <a:gd name="T40" fmla="*/ 20 w 54"/>
                <a:gd name="T41" fmla="*/ 38 h 55"/>
                <a:gd name="T42" fmla="*/ 24 w 54"/>
                <a:gd name="T43" fmla="*/ 29 h 55"/>
                <a:gd name="T44" fmla="*/ 24 w 54"/>
                <a:gd name="T45" fmla="*/ 22 h 55"/>
                <a:gd name="T46" fmla="*/ 26 w 54"/>
                <a:gd name="T47" fmla="*/ 8 h 55"/>
                <a:gd name="T48" fmla="*/ 32 w 54"/>
                <a:gd name="T49" fmla="*/ 5 h 55"/>
                <a:gd name="T50" fmla="*/ 31 w 54"/>
                <a:gd name="T51" fmla="*/ 18 h 55"/>
                <a:gd name="T52" fmla="*/ 29 w 54"/>
                <a:gd name="T53" fmla="*/ 25 h 55"/>
                <a:gd name="T54" fmla="*/ 24 w 54"/>
                <a:gd name="T55" fmla="*/ 29 h 55"/>
                <a:gd name="T56" fmla="*/ 48 w 54"/>
                <a:gd name="T57" fmla="*/ 26 h 55"/>
                <a:gd name="T58" fmla="*/ 44 w 54"/>
                <a:gd name="T59" fmla="*/ 30 h 55"/>
                <a:gd name="T60" fmla="*/ 29 w 54"/>
                <a:gd name="T61" fmla="*/ 42 h 55"/>
                <a:gd name="T62" fmla="*/ 27 w 54"/>
                <a:gd name="T63" fmla="*/ 41 h 55"/>
                <a:gd name="T64" fmla="*/ 37 w 54"/>
                <a:gd name="T65" fmla="*/ 24 h 55"/>
                <a:gd name="T66" fmla="*/ 46 w 54"/>
                <a:gd name="T67" fmla="*/ 21 h 55"/>
                <a:gd name="T68" fmla="*/ 48 w 54"/>
                <a:gd name="T6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55">
                  <a:moveTo>
                    <a:pt x="52" y="22"/>
                  </a:moveTo>
                  <a:cubicBezTo>
                    <a:pt x="51" y="20"/>
                    <a:pt x="49" y="18"/>
                    <a:pt x="47" y="17"/>
                  </a:cubicBezTo>
                  <a:cubicBezTo>
                    <a:pt x="44" y="16"/>
                    <a:pt x="36" y="17"/>
                    <a:pt x="35" y="20"/>
                  </a:cubicBezTo>
                  <a:cubicBezTo>
                    <a:pt x="36" y="17"/>
                    <a:pt x="38" y="13"/>
                    <a:pt x="37" y="9"/>
                  </a:cubicBezTo>
                  <a:cubicBezTo>
                    <a:pt x="37" y="5"/>
                    <a:pt x="34" y="0"/>
                    <a:pt x="30" y="0"/>
                  </a:cubicBezTo>
                  <a:cubicBezTo>
                    <a:pt x="26" y="0"/>
                    <a:pt x="22" y="4"/>
                    <a:pt x="21" y="8"/>
                  </a:cubicBezTo>
                  <a:cubicBezTo>
                    <a:pt x="21" y="10"/>
                    <a:pt x="21" y="12"/>
                    <a:pt x="20" y="13"/>
                  </a:cubicBezTo>
                  <a:cubicBezTo>
                    <a:pt x="16" y="12"/>
                    <a:pt x="16" y="7"/>
                    <a:pt x="14" y="5"/>
                  </a:cubicBezTo>
                  <a:cubicBezTo>
                    <a:pt x="12" y="4"/>
                    <a:pt x="9" y="4"/>
                    <a:pt x="7" y="6"/>
                  </a:cubicBezTo>
                  <a:cubicBezTo>
                    <a:pt x="5" y="7"/>
                    <a:pt x="4" y="9"/>
                    <a:pt x="3" y="12"/>
                  </a:cubicBezTo>
                  <a:cubicBezTo>
                    <a:pt x="0" y="23"/>
                    <a:pt x="4" y="36"/>
                    <a:pt x="13" y="43"/>
                  </a:cubicBezTo>
                  <a:cubicBezTo>
                    <a:pt x="12" y="44"/>
                    <a:pt x="11" y="45"/>
                    <a:pt x="11" y="47"/>
                  </a:cubicBezTo>
                  <a:cubicBezTo>
                    <a:pt x="11" y="51"/>
                    <a:pt x="15" y="55"/>
                    <a:pt x="19" y="55"/>
                  </a:cubicBezTo>
                  <a:cubicBezTo>
                    <a:pt x="24" y="55"/>
                    <a:pt x="27" y="50"/>
                    <a:pt x="27" y="46"/>
                  </a:cubicBezTo>
                  <a:cubicBezTo>
                    <a:pt x="35" y="43"/>
                    <a:pt x="42" y="39"/>
                    <a:pt x="48" y="33"/>
                  </a:cubicBezTo>
                  <a:cubicBezTo>
                    <a:pt x="51" y="30"/>
                    <a:pt x="54" y="26"/>
                    <a:pt x="52" y="22"/>
                  </a:cubicBezTo>
                  <a:close/>
                  <a:moveTo>
                    <a:pt x="20" y="38"/>
                  </a:moveTo>
                  <a:cubicBezTo>
                    <a:pt x="15" y="44"/>
                    <a:pt x="6" y="26"/>
                    <a:pt x="6" y="21"/>
                  </a:cubicBezTo>
                  <a:cubicBezTo>
                    <a:pt x="6" y="17"/>
                    <a:pt x="7" y="12"/>
                    <a:pt x="10" y="9"/>
                  </a:cubicBezTo>
                  <a:cubicBezTo>
                    <a:pt x="13" y="11"/>
                    <a:pt x="16" y="14"/>
                    <a:pt x="18" y="18"/>
                  </a:cubicBezTo>
                  <a:cubicBezTo>
                    <a:pt x="20" y="22"/>
                    <a:pt x="23" y="34"/>
                    <a:pt x="20" y="38"/>
                  </a:cubicBezTo>
                  <a:close/>
                  <a:moveTo>
                    <a:pt x="24" y="29"/>
                  </a:moveTo>
                  <a:cubicBezTo>
                    <a:pt x="23" y="28"/>
                    <a:pt x="23" y="24"/>
                    <a:pt x="24" y="22"/>
                  </a:cubicBezTo>
                  <a:cubicBezTo>
                    <a:pt x="24" y="17"/>
                    <a:pt x="24" y="12"/>
                    <a:pt x="26" y="8"/>
                  </a:cubicBezTo>
                  <a:cubicBezTo>
                    <a:pt x="27" y="6"/>
                    <a:pt x="30" y="5"/>
                    <a:pt x="32" y="5"/>
                  </a:cubicBezTo>
                  <a:cubicBezTo>
                    <a:pt x="33" y="10"/>
                    <a:pt x="32" y="14"/>
                    <a:pt x="31" y="18"/>
                  </a:cubicBezTo>
                  <a:cubicBezTo>
                    <a:pt x="30" y="20"/>
                    <a:pt x="30" y="22"/>
                    <a:pt x="29" y="25"/>
                  </a:cubicBezTo>
                  <a:cubicBezTo>
                    <a:pt x="28" y="27"/>
                    <a:pt x="27" y="33"/>
                    <a:pt x="24" y="29"/>
                  </a:cubicBezTo>
                  <a:close/>
                  <a:moveTo>
                    <a:pt x="48" y="26"/>
                  </a:moveTo>
                  <a:cubicBezTo>
                    <a:pt x="47" y="28"/>
                    <a:pt x="46" y="29"/>
                    <a:pt x="44" y="30"/>
                  </a:cubicBezTo>
                  <a:cubicBezTo>
                    <a:pt x="40" y="35"/>
                    <a:pt x="35" y="38"/>
                    <a:pt x="29" y="42"/>
                  </a:cubicBezTo>
                  <a:cubicBezTo>
                    <a:pt x="29" y="41"/>
                    <a:pt x="28" y="41"/>
                    <a:pt x="27" y="41"/>
                  </a:cubicBezTo>
                  <a:cubicBezTo>
                    <a:pt x="29" y="34"/>
                    <a:pt x="33" y="29"/>
                    <a:pt x="37" y="24"/>
                  </a:cubicBezTo>
                  <a:cubicBezTo>
                    <a:pt x="40" y="22"/>
                    <a:pt x="43" y="19"/>
                    <a:pt x="46" y="21"/>
                  </a:cubicBezTo>
                  <a:cubicBezTo>
                    <a:pt x="48" y="22"/>
                    <a:pt x="48" y="24"/>
                    <a:pt x="4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94" y="1740"/>
              <a:ext cx="116" cy="102"/>
            </a:xfrm>
            <a:custGeom>
              <a:avLst/>
              <a:gdLst>
                <a:gd name="T0" fmla="*/ 49 w 55"/>
                <a:gd name="T1" fmla="*/ 23 h 48"/>
                <a:gd name="T2" fmla="*/ 41 w 55"/>
                <a:gd name="T3" fmla="*/ 2 h 48"/>
                <a:gd name="T4" fmla="*/ 38 w 55"/>
                <a:gd name="T5" fmla="*/ 1 h 48"/>
                <a:gd name="T6" fmla="*/ 32 w 55"/>
                <a:gd name="T7" fmla="*/ 5 h 48"/>
                <a:gd name="T8" fmla="*/ 32 w 55"/>
                <a:gd name="T9" fmla="*/ 14 h 48"/>
                <a:gd name="T10" fmla="*/ 33 w 55"/>
                <a:gd name="T11" fmla="*/ 22 h 48"/>
                <a:gd name="T12" fmla="*/ 25 w 55"/>
                <a:gd name="T13" fmla="*/ 11 h 48"/>
                <a:gd name="T14" fmla="*/ 15 w 55"/>
                <a:gd name="T15" fmla="*/ 3 h 48"/>
                <a:gd name="T16" fmla="*/ 6 w 55"/>
                <a:gd name="T17" fmla="*/ 11 h 48"/>
                <a:gd name="T18" fmla="*/ 8 w 55"/>
                <a:gd name="T19" fmla="*/ 15 h 48"/>
                <a:gd name="T20" fmla="*/ 19 w 55"/>
                <a:gd name="T21" fmla="*/ 25 h 48"/>
                <a:gd name="T22" fmla="*/ 7 w 55"/>
                <a:gd name="T23" fmla="*/ 23 h 48"/>
                <a:gd name="T24" fmla="*/ 3 w 55"/>
                <a:gd name="T25" fmla="*/ 25 h 48"/>
                <a:gd name="T26" fmla="*/ 3 w 55"/>
                <a:gd name="T27" fmla="*/ 34 h 48"/>
                <a:gd name="T28" fmla="*/ 13 w 55"/>
                <a:gd name="T29" fmla="*/ 39 h 48"/>
                <a:gd name="T30" fmla="*/ 40 w 55"/>
                <a:gd name="T31" fmla="*/ 44 h 48"/>
                <a:gd name="T32" fmla="*/ 47 w 55"/>
                <a:gd name="T33" fmla="*/ 45 h 48"/>
                <a:gd name="T34" fmla="*/ 53 w 55"/>
                <a:gd name="T35" fmla="*/ 47 h 48"/>
                <a:gd name="T36" fmla="*/ 53 w 55"/>
                <a:gd name="T37" fmla="*/ 40 h 48"/>
                <a:gd name="T38" fmla="*/ 49 w 55"/>
                <a:gd name="T39" fmla="*/ 23 h 48"/>
                <a:gd name="T40" fmla="*/ 14 w 55"/>
                <a:gd name="T41" fmla="*/ 15 h 48"/>
                <a:gd name="T42" fmla="*/ 12 w 55"/>
                <a:gd name="T43" fmla="*/ 8 h 48"/>
                <a:gd name="T44" fmla="*/ 25 w 55"/>
                <a:gd name="T45" fmla="*/ 16 h 48"/>
                <a:gd name="T46" fmla="*/ 32 w 55"/>
                <a:gd name="T47" fmla="*/ 28 h 48"/>
                <a:gd name="T48" fmla="*/ 25 w 55"/>
                <a:gd name="T49" fmla="*/ 26 h 48"/>
                <a:gd name="T50" fmla="*/ 20 w 55"/>
                <a:gd name="T51" fmla="*/ 21 h 48"/>
                <a:gd name="T52" fmla="*/ 14 w 55"/>
                <a:gd name="T53" fmla="*/ 15 h 48"/>
                <a:gd name="T54" fmla="*/ 37 w 55"/>
                <a:gd name="T55" fmla="*/ 40 h 48"/>
                <a:gd name="T56" fmla="*/ 12 w 55"/>
                <a:gd name="T57" fmla="*/ 34 h 48"/>
                <a:gd name="T58" fmla="*/ 7 w 55"/>
                <a:gd name="T59" fmla="*/ 32 h 48"/>
                <a:gd name="T60" fmla="*/ 7 w 55"/>
                <a:gd name="T61" fmla="*/ 28 h 48"/>
                <a:gd name="T62" fmla="*/ 10 w 55"/>
                <a:gd name="T63" fmla="*/ 27 h 48"/>
                <a:gd name="T64" fmla="*/ 23 w 55"/>
                <a:gd name="T65" fmla="*/ 30 h 48"/>
                <a:gd name="T66" fmla="*/ 34 w 55"/>
                <a:gd name="T67" fmla="*/ 35 h 48"/>
                <a:gd name="T68" fmla="*/ 41 w 55"/>
                <a:gd name="T69" fmla="*/ 40 h 48"/>
                <a:gd name="T70" fmla="*/ 37 w 55"/>
                <a:gd name="T71" fmla="*/ 40 h 48"/>
                <a:gd name="T72" fmla="*/ 45 w 55"/>
                <a:gd name="T73" fmla="*/ 37 h 48"/>
                <a:gd name="T74" fmla="*/ 43 w 55"/>
                <a:gd name="T75" fmla="*/ 34 h 48"/>
                <a:gd name="T76" fmla="*/ 37 w 55"/>
                <a:gd name="T77" fmla="*/ 17 h 48"/>
                <a:gd name="T78" fmla="*/ 35 w 55"/>
                <a:gd name="T79" fmla="*/ 13 h 48"/>
                <a:gd name="T80" fmla="*/ 37 w 55"/>
                <a:gd name="T81" fmla="*/ 4 h 48"/>
                <a:gd name="T82" fmla="*/ 42 w 55"/>
                <a:gd name="T83" fmla="*/ 10 h 48"/>
                <a:gd name="T84" fmla="*/ 47 w 55"/>
                <a:gd name="T85" fmla="*/ 32 h 48"/>
                <a:gd name="T86" fmla="*/ 45 w 55"/>
                <a:gd name="T87" fmla="*/ 3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" h="48">
                  <a:moveTo>
                    <a:pt x="49" y="23"/>
                  </a:moveTo>
                  <a:cubicBezTo>
                    <a:pt x="48" y="16"/>
                    <a:pt x="47" y="7"/>
                    <a:pt x="41" y="2"/>
                  </a:cubicBezTo>
                  <a:cubicBezTo>
                    <a:pt x="40" y="2"/>
                    <a:pt x="39" y="1"/>
                    <a:pt x="38" y="1"/>
                  </a:cubicBezTo>
                  <a:cubicBezTo>
                    <a:pt x="35" y="0"/>
                    <a:pt x="32" y="3"/>
                    <a:pt x="32" y="5"/>
                  </a:cubicBezTo>
                  <a:cubicBezTo>
                    <a:pt x="31" y="8"/>
                    <a:pt x="31" y="11"/>
                    <a:pt x="32" y="14"/>
                  </a:cubicBezTo>
                  <a:cubicBezTo>
                    <a:pt x="32" y="16"/>
                    <a:pt x="33" y="19"/>
                    <a:pt x="33" y="22"/>
                  </a:cubicBezTo>
                  <a:cubicBezTo>
                    <a:pt x="30" y="19"/>
                    <a:pt x="28" y="15"/>
                    <a:pt x="25" y="11"/>
                  </a:cubicBezTo>
                  <a:cubicBezTo>
                    <a:pt x="23" y="7"/>
                    <a:pt x="20" y="4"/>
                    <a:pt x="15" y="3"/>
                  </a:cubicBezTo>
                  <a:cubicBezTo>
                    <a:pt x="11" y="3"/>
                    <a:pt x="6" y="6"/>
                    <a:pt x="6" y="11"/>
                  </a:cubicBezTo>
                  <a:cubicBezTo>
                    <a:pt x="7" y="12"/>
                    <a:pt x="7" y="14"/>
                    <a:pt x="8" y="15"/>
                  </a:cubicBezTo>
                  <a:cubicBezTo>
                    <a:pt x="11" y="18"/>
                    <a:pt x="19" y="21"/>
                    <a:pt x="19" y="25"/>
                  </a:cubicBezTo>
                  <a:cubicBezTo>
                    <a:pt x="15" y="24"/>
                    <a:pt x="11" y="23"/>
                    <a:pt x="7" y="23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6" y="37"/>
                    <a:pt x="9" y="38"/>
                    <a:pt x="13" y="39"/>
                  </a:cubicBezTo>
                  <a:cubicBezTo>
                    <a:pt x="22" y="41"/>
                    <a:pt x="31" y="43"/>
                    <a:pt x="40" y="44"/>
                  </a:cubicBezTo>
                  <a:cubicBezTo>
                    <a:pt x="43" y="44"/>
                    <a:pt x="45" y="44"/>
                    <a:pt x="47" y="45"/>
                  </a:cubicBezTo>
                  <a:cubicBezTo>
                    <a:pt x="49" y="46"/>
                    <a:pt x="51" y="48"/>
                    <a:pt x="53" y="47"/>
                  </a:cubicBezTo>
                  <a:cubicBezTo>
                    <a:pt x="55" y="46"/>
                    <a:pt x="54" y="42"/>
                    <a:pt x="53" y="40"/>
                  </a:cubicBezTo>
                  <a:cubicBezTo>
                    <a:pt x="51" y="34"/>
                    <a:pt x="50" y="29"/>
                    <a:pt x="49" y="23"/>
                  </a:cubicBezTo>
                  <a:close/>
                  <a:moveTo>
                    <a:pt x="14" y="15"/>
                  </a:moveTo>
                  <a:cubicBezTo>
                    <a:pt x="13" y="13"/>
                    <a:pt x="11" y="11"/>
                    <a:pt x="12" y="8"/>
                  </a:cubicBezTo>
                  <a:cubicBezTo>
                    <a:pt x="17" y="7"/>
                    <a:pt x="21" y="12"/>
                    <a:pt x="25" y="16"/>
                  </a:cubicBezTo>
                  <a:cubicBezTo>
                    <a:pt x="28" y="20"/>
                    <a:pt x="31" y="24"/>
                    <a:pt x="32" y="28"/>
                  </a:cubicBezTo>
                  <a:cubicBezTo>
                    <a:pt x="33" y="29"/>
                    <a:pt x="26" y="27"/>
                    <a:pt x="25" y="26"/>
                  </a:cubicBezTo>
                  <a:cubicBezTo>
                    <a:pt x="23" y="25"/>
                    <a:pt x="22" y="23"/>
                    <a:pt x="20" y="21"/>
                  </a:cubicBezTo>
                  <a:cubicBezTo>
                    <a:pt x="19" y="19"/>
                    <a:pt x="16" y="17"/>
                    <a:pt x="14" y="15"/>
                  </a:cubicBezTo>
                  <a:close/>
                  <a:moveTo>
                    <a:pt x="37" y="40"/>
                  </a:moveTo>
                  <a:cubicBezTo>
                    <a:pt x="28" y="39"/>
                    <a:pt x="20" y="37"/>
                    <a:pt x="12" y="34"/>
                  </a:cubicBezTo>
                  <a:cubicBezTo>
                    <a:pt x="10" y="34"/>
                    <a:pt x="8" y="33"/>
                    <a:pt x="7" y="32"/>
                  </a:cubicBezTo>
                  <a:cubicBezTo>
                    <a:pt x="6" y="31"/>
                    <a:pt x="6" y="29"/>
                    <a:pt x="7" y="28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4" y="27"/>
                    <a:pt x="19" y="28"/>
                    <a:pt x="23" y="30"/>
                  </a:cubicBezTo>
                  <a:cubicBezTo>
                    <a:pt x="27" y="32"/>
                    <a:pt x="31" y="33"/>
                    <a:pt x="34" y="35"/>
                  </a:cubicBezTo>
                  <a:cubicBezTo>
                    <a:pt x="37" y="36"/>
                    <a:pt x="40" y="37"/>
                    <a:pt x="41" y="40"/>
                  </a:cubicBezTo>
                  <a:cubicBezTo>
                    <a:pt x="40" y="41"/>
                    <a:pt x="39" y="41"/>
                    <a:pt x="37" y="40"/>
                  </a:cubicBezTo>
                  <a:close/>
                  <a:moveTo>
                    <a:pt x="45" y="37"/>
                  </a:moveTo>
                  <a:cubicBezTo>
                    <a:pt x="44" y="37"/>
                    <a:pt x="43" y="35"/>
                    <a:pt x="43" y="34"/>
                  </a:cubicBezTo>
                  <a:cubicBezTo>
                    <a:pt x="41" y="28"/>
                    <a:pt x="39" y="23"/>
                    <a:pt x="37" y="17"/>
                  </a:cubicBezTo>
                  <a:cubicBezTo>
                    <a:pt x="36" y="16"/>
                    <a:pt x="36" y="14"/>
                    <a:pt x="35" y="13"/>
                  </a:cubicBezTo>
                  <a:cubicBezTo>
                    <a:pt x="35" y="10"/>
                    <a:pt x="35" y="7"/>
                    <a:pt x="37" y="4"/>
                  </a:cubicBezTo>
                  <a:cubicBezTo>
                    <a:pt x="39" y="4"/>
                    <a:pt x="41" y="7"/>
                    <a:pt x="42" y="10"/>
                  </a:cubicBezTo>
                  <a:cubicBezTo>
                    <a:pt x="43" y="17"/>
                    <a:pt x="45" y="25"/>
                    <a:pt x="47" y="32"/>
                  </a:cubicBezTo>
                  <a:cubicBezTo>
                    <a:pt x="47" y="34"/>
                    <a:pt x="47" y="37"/>
                    <a:pt x="4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50" name="稻壳儿春秋广告/盗版必究        原创来源：http://chn.docer.com/works?userid=199329941#!/work_time"/>
          <p:cNvSpPr txBox="1"/>
          <p:nvPr/>
        </p:nvSpPr>
        <p:spPr>
          <a:xfrm>
            <a:off x="4847884" y="2169834"/>
            <a:ext cx="693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方正硬笔楷书简体" panose="03000509000000000000" pitchFamily="65" charset="-122"/>
                <a:ea typeface="方正硬笔楷书简体" panose="03000509000000000000" pitchFamily="65" charset="-122"/>
                <a:cs typeface="+mn-cs"/>
              </a:rPr>
              <a:t>0</a:t>
            </a:r>
            <a:endParaRPr kumimoji="0" lang="zh-CN" alt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方正硬笔楷书简体" panose="03000509000000000000" pitchFamily="65" charset="-122"/>
              <a:ea typeface="方正硬笔楷书简体" panose="03000509000000000000" pitchFamily="65" charset="-122"/>
              <a:cs typeface="+mn-cs"/>
            </a:endParaRPr>
          </a:p>
        </p:txBody>
      </p:sp>
      <p:grpSp>
        <p:nvGrpSpPr>
          <p:cNvPr id="184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6167379" y="1952090"/>
            <a:ext cx="1660288" cy="1543484"/>
            <a:chOff x="2351" y="1690"/>
            <a:chExt cx="796" cy="7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8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51" y="2154"/>
              <a:ext cx="149" cy="76"/>
            </a:xfrm>
            <a:custGeom>
              <a:avLst/>
              <a:gdLst>
                <a:gd name="T0" fmla="*/ 66 w 71"/>
                <a:gd name="T1" fmla="*/ 7 h 36"/>
                <a:gd name="T2" fmla="*/ 42 w 71"/>
                <a:gd name="T3" fmla="*/ 0 h 36"/>
                <a:gd name="T4" fmla="*/ 35 w 71"/>
                <a:gd name="T5" fmla="*/ 0 h 36"/>
                <a:gd name="T6" fmla="*/ 34 w 71"/>
                <a:gd name="T7" fmla="*/ 1 h 36"/>
                <a:gd name="T8" fmla="*/ 29 w 71"/>
                <a:gd name="T9" fmla="*/ 1 h 36"/>
                <a:gd name="T10" fmla="*/ 20 w 71"/>
                <a:gd name="T11" fmla="*/ 1 h 36"/>
                <a:gd name="T12" fmla="*/ 4 w 71"/>
                <a:gd name="T13" fmla="*/ 14 h 36"/>
                <a:gd name="T14" fmla="*/ 2 w 71"/>
                <a:gd name="T15" fmla="*/ 25 h 36"/>
                <a:gd name="T16" fmla="*/ 10 w 71"/>
                <a:gd name="T17" fmla="*/ 28 h 36"/>
                <a:gd name="T18" fmla="*/ 27 w 71"/>
                <a:gd name="T19" fmla="*/ 17 h 36"/>
                <a:gd name="T20" fmla="*/ 38 w 71"/>
                <a:gd name="T21" fmla="*/ 32 h 36"/>
                <a:gd name="T22" fmla="*/ 48 w 71"/>
                <a:gd name="T23" fmla="*/ 33 h 36"/>
                <a:gd name="T24" fmla="*/ 49 w 71"/>
                <a:gd name="T25" fmla="*/ 29 h 36"/>
                <a:gd name="T26" fmla="*/ 49 w 71"/>
                <a:gd name="T27" fmla="*/ 19 h 36"/>
                <a:gd name="T28" fmla="*/ 61 w 71"/>
                <a:gd name="T29" fmla="*/ 20 h 36"/>
                <a:gd name="T30" fmla="*/ 71 w 71"/>
                <a:gd name="T31" fmla="*/ 15 h 36"/>
                <a:gd name="T32" fmla="*/ 66 w 71"/>
                <a:gd name="T33" fmla="*/ 7 h 36"/>
                <a:gd name="T34" fmla="*/ 19 w 71"/>
                <a:gd name="T35" fmla="*/ 21 h 36"/>
                <a:gd name="T36" fmla="*/ 10 w 71"/>
                <a:gd name="T37" fmla="*/ 24 h 36"/>
                <a:gd name="T38" fmla="*/ 8 w 71"/>
                <a:gd name="T39" fmla="*/ 24 h 36"/>
                <a:gd name="T40" fmla="*/ 6 w 71"/>
                <a:gd name="T41" fmla="*/ 20 h 36"/>
                <a:gd name="T42" fmla="*/ 14 w 71"/>
                <a:gd name="T43" fmla="*/ 10 h 36"/>
                <a:gd name="T44" fmla="*/ 22 w 71"/>
                <a:gd name="T45" fmla="*/ 4 h 36"/>
                <a:gd name="T46" fmla="*/ 24 w 71"/>
                <a:gd name="T47" fmla="*/ 13 h 36"/>
                <a:gd name="T48" fmla="*/ 19 w 71"/>
                <a:gd name="T49" fmla="*/ 21 h 36"/>
                <a:gd name="T50" fmla="*/ 45 w 71"/>
                <a:gd name="T51" fmla="*/ 30 h 36"/>
                <a:gd name="T52" fmla="*/ 44 w 71"/>
                <a:gd name="T53" fmla="*/ 31 h 36"/>
                <a:gd name="T54" fmla="*/ 42 w 71"/>
                <a:gd name="T55" fmla="*/ 30 h 36"/>
                <a:gd name="T56" fmla="*/ 32 w 71"/>
                <a:gd name="T57" fmla="*/ 19 h 36"/>
                <a:gd name="T58" fmla="*/ 29 w 71"/>
                <a:gd name="T59" fmla="*/ 7 h 36"/>
                <a:gd name="T60" fmla="*/ 32 w 71"/>
                <a:gd name="T61" fmla="*/ 10 h 36"/>
                <a:gd name="T62" fmla="*/ 41 w 71"/>
                <a:gd name="T63" fmla="*/ 17 h 36"/>
                <a:gd name="T64" fmla="*/ 45 w 71"/>
                <a:gd name="T65" fmla="*/ 30 h 36"/>
                <a:gd name="T66" fmla="*/ 64 w 71"/>
                <a:gd name="T67" fmla="*/ 16 h 36"/>
                <a:gd name="T68" fmla="*/ 49 w 71"/>
                <a:gd name="T69" fmla="*/ 15 h 36"/>
                <a:gd name="T70" fmla="*/ 38 w 71"/>
                <a:gd name="T71" fmla="*/ 6 h 36"/>
                <a:gd name="T72" fmla="*/ 38 w 71"/>
                <a:gd name="T73" fmla="*/ 4 h 36"/>
                <a:gd name="T74" fmla="*/ 39 w 71"/>
                <a:gd name="T75" fmla="*/ 3 h 36"/>
                <a:gd name="T76" fmla="*/ 43 w 71"/>
                <a:gd name="T77" fmla="*/ 4 h 36"/>
                <a:gd name="T78" fmla="*/ 62 w 71"/>
                <a:gd name="T79" fmla="*/ 9 h 36"/>
                <a:gd name="T80" fmla="*/ 65 w 71"/>
                <a:gd name="T81" fmla="*/ 12 h 36"/>
                <a:gd name="T82" fmla="*/ 64 w 71"/>
                <a:gd name="T8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" h="36">
                  <a:moveTo>
                    <a:pt x="66" y="7"/>
                  </a:moveTo>
                  <a:cubicBezTo>
                    <a:pt x="58" y="2"/>
                    <a:pt x="50" y="1"/>
                    <a:pt x="42" y="0"/>
                  </a:cubicBezTo>
                  <a:cubicBezTo>
                    <a:pt x="40" y="0"/>
                    <a:pt x="37" y="0"/>
                    <a:pt x="35" y="0"/>
                  </a:cubicBezTo>
                  <a:cubicBezTo>
                    <a:pt x="35" y="1"/>
                    <a:pt x="35" y="1"/>
                    <a:pt x="34" y="1"/>
                  </a:cubicBezTo>
                  <a:cubicBezTo>
                    <a:pt x="33" y="0"/>
                    <a:pt x="30" y="1"/>
                    <a:pt x="29" y="1"/>
                  </a:cubicBezTo>
                  <a:cubicBezTo>
                    <a:pt x="26" y="0"/>
                    <a:pt x="23" y="0"/>
                    <a:pt x="20" y="1"/>
                  </a:cubicBezTo>
                  <a:cubicBezTo>
                    <a:pt x="14" y="4"/>
                    <a:pt x="8" y="8"/>
                    <a:pt x="4" y="14"/>
                  </a:cubicBezTo>
                  <a:cubicBezTo>
                    <a:pt x="2" y="17"/>
                    <a:pt x="0" y="22"/>
                    <a:pt x="2" y="25"/>
                  </a:cubicBezTo>
                  <a:cubicBezTo>
                    <a:pt x="4" y="28"/>
                    <a:pt x="7" y="28"/>
                    <a:pt x="10" y="28"/>
                  </a:cubicBezTo>
                  <a:cubicBezTo>
                    <a:pt x="17" y="27"/>
                    <a:pt x="23" y="23"/>
                    <a:pt x="27" y="17"/>
                  </a:cubicBezTo>
                  <a:cubicBezTo>
                    <a:pt x="30" y="23"/>
                    <a:pt x="34" y="28"/>
                    <a:pt x="38" y="32"/>
                  </a:cubicBezTo>
                  <a:cubicBezTo>
                    <a:pt x="41" y="34"/>
                    <a:pt x="46" y="36"/>
                    <a:pt x="48" y="33"/>
                  </a:cubicBezTo>
                  <a:cubicBezTo>
                    <a:pt x="49" y="32"/>
                    <a:pt x="49" y="31"/>
                    <a:pt x="49" y="29"/>
                  </a:cubicBezTo>
                  <a:cubicBezTo>
                    <a:pt x="49" y="26"/>
                    <a:pt x="49" y="22"/>
                    <a:pt x="49" y="19"/>
                  </a:cubicBezTo>
                  <a:cubicBezTo>
                    <a:pt x="53" y="20"/>
                    <a:pt x="57" y="20"/>
                    <a:pt x="61" y="20"/>
                  </a:cubicBezTo>
                  <a:cubicBezTo>
                    <a:pt x="65" y="20"/>
                    <a:pt x="70" y="19"/>
                    <a:pt x="71" y="15"/>
                  </a:cubicBezTo>
                  <a:cubicBezTo>
                    <a:pt x="71" y="11"/>
                    <a:pt x="69" y="8"/>
                    <a:pt x="66" y="7"/>
                  </a:cubicBezTo>
                  <a:close/>
                  <a:moveTo>
                    <a:pt x="19" y="21"/>
                  </a:moveTo>
                  <a:cubicBezTo>
                    <a:pt x="16" y="23"/>
                    <a:pt x="13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6" y="23"/>
                    <a:pt x="6" y="21"/>
                    <a:pt x="6" y="20"/>
                  </a:cubicBezTo>
                  <a:cubicBezTo>
                    <a:pt x="7" y="16"/>
                    <a:pt x="11" y="13"/>
                    <a:pt x="14" y="10"/>
                  </a:cubicBezTo>
                  <a:cubicBezTo>
                    <a:pt x="17" y="8"/>
                    <a:pt x="19" y="4"/>
                    <a:pt x="22" y="4"/>
                  </a:cubicBezTo>
                  <a:cubicBezTo>
                    <a:pt x="22" y="7"/>
                    <a:pt x="23" y="10"/>
                    <a:pt x="24" y="13"/>
                  </a:cubicBezTo>
                  <a:cubicBezTo>
                    <a:pt x="24" y="16"/>
                    <a:pt x="22" y="19"/>
                    <a:pt x="19" y="21"/>
                  </a:cubicBezTo>
                  <a:close/>
                  <a:moveTo>
                    <a:pt x="45" y="30"/>
                  </a:moveTo>
                  <a:cubicBezTo>
                    <a:pt x="45" y="30"/>
                    <a:pt x="45" y="31"/>
                    <a:pt x="44" y="31"/>
                  </a:cubicBezTo>
                  <a:cubicBezTo>
                    <a:pt x="44" y="31"/>
                    <a:pt x="43" y="31"/>
                    <a:pt x="42" y="30"/>
                  </a:cubicBezTo>
                  <a:cubicBezTo>
                    <a:pt x="38" y="27"/>
                    <a:pt x="35" y="23"/>
                    <a:pt x="32" y="19"/>
                  </a:cubicBezTo>
                  <a:cubicBezTo>
                    <a:pt x="31" y="17"/>
                    <a:pt x="26" y="10"/>
                    <a:pt x="29" y="7"/>
                  </a:cubicBezTo>
                  <a:cubicBezTo>
                    <a:pt x="30" y="6"/>
                    <a:pt x="31" y="9"/>
                    <a:pt x="32" y="10"/>
                  </a:cubicBezTo>
                  <a:cubicBezTo>
                    <a:pt x="34" y="13"/>
                    <a:pt x="39" y="14"/>
                    <a:pt x="41" y="17"/>
                  </a:cubicBezTo>
                  <a:cubicBezTo>
                    <a:pt x="45" y="20"/>
                    <a:pt x="46" y="25"/>
                    <a:pt x="45" y="30"/>
                  </a:cubicBezTo>
                  <a:close/>
                  <a:moveTo>
                    <a:pt x="64" y="16"/>
                  </a:moveTo>
                  <a:cubicBezTo>
                    <a:pt x="59" y="16"/>
                    <a:pt x="54" y="17"/>
                    <a:pt x="49" y="15"/>
                  </a:cubicBezTo>
                  <a:cubicBezTo>
                    <a:pt x="44" y="14"/>
                    <a:pt x="40" y="11"/>
                    <a:pt x="38" y="6"/>
                  </a:cubicBezTo>
                  <a:cubicBezTo>
                    <a:pt x="38" y="5"/>
                    <a:pt x="37" y="5"/>
                    <a:pt x="38" y="4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9" y="5"/>
                    <a:pt x="56" y="6"/>
                    <a:pt x="62" y="9"/>
                  </a:cubicBezTo>
                  <a:cubicBezTo>
                    <a:pt x="63" y="10"/>
                    <a:pt x="65" y="10"/>
                    <a:pt x="65" y="12"/>
                  </a:cubicBezTo>
                  <a:cubicBezTo>
                    <a:pt x="66" y="13"/>
                    <a:pt x="65" y="15"/>
                    <a:pt x="6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91" y="2122"/>
              <a:ext cx="38" cy="26"/>
            </a:xfrm>
            <a:custGeom>
              <a:avLst/>
              <a:gdLst>
                <a:gd name="T0" fmla="*/ 12 w 18"/>
                <a:gd name="T1" fmla="*/ 11 h 12"/>
                <a:gd name="T2" fmla="*/ 18 w 18"/>
                <a:gd name="T3" fmla="*/ 5 h 12"/>
                <a:gd name="T4" fmla="*/ 11 w 18"/>
                <a:gd name="T5" fmla="*/ 1 h 12"/>
                <a:gd name="T6" fmla="*/ 3 w 18"/>
                <a:gd name="T7" fmla="*/ 3 h 12"/>
                <a:gd name="T8" fmla="*/ 2 w 18"/>
                <a:gd name="T9" fmla="*/ 10 h 12"/>
                <a:gd name="T10" fmla="*/ 12 w 18"/>
                <a:gd name="T11" fmla="*/ 11 h 12"/>
                <a:gd name="T12" fmla="*/ 8 w 18"/>
                <a:gd name="T13" fmla="*/ 9 h 12"/>
                <a:gd name="T14" fmla="*/ 5 w 18"/>
                <a:gd name="T15" fmla="*/ 6 h 12"/>
                <a:gd name="T16" fmla="*/ 12 w 18"/>
                <a:gd name="T17" fmla="*/ 4 h 12"/>
                <a:gd name="T18" fmla="*/ 13 w 18"/>
                <a:gd name="T19" fmla="*/ 9 h 12"/>
                <a:gd name="T20" fmla="*/ 12 w 18"/>
                <a:gd name="T21" fmla="*/ 9 h 12"/>
                <a:gd name="T22" fmla="*/ 8 w 18"/>
                <a:gd name="T23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2">
                  <a:moveTo>
                    <a:pt x="12" y="11"/>
                  </a:moveTo>
                  <a:cubicBezTo>
                    <a:pt x="15" y="11"/>
                    <a:pt x="18" y="9"/>
                    <a:pt x="18" y="5"/>
                  </a:cubicBezTo>
                  <a:cubicBezTo>
                    <a:pt x="17" y="2"/>
                    <a:pt x="14" y="0"/>
                    <a:pt x="11" y="1"/>
                  </a:cubicBezTo>
                  <a:cubicBezTo>
                    <a:pt x="8" y="1"/>
                    <a:pt x="5" y="1"/>
                    <a:pt x="3" y="3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1"/>
                    <a:pt x="8" y="12"/>
                    <a:pt x="12" y="11"/>
                  </a:cubicBezTo>
                  <a:close/>
                  <a:moveTo>
                    <a:pt x="8" y="9"/>
                  </a:moveTo>
                  <a:cubicBezTo>
                    <a:pt x="6" y="8"/>
                    <a:pt x="4" y="7"/>
                    <a:pt x="5" y="6"/>
                  </a:cubicBezTo>
                  <a:cubicBezTo>
                    <a:pt x="5" y="4"/>
                    <a:pt x="10" y="3"/>
                    <a:pt x="12" y="4"/>
                  </a:cubicBezTo>
                  <a:cubicBezTo>
                    <a:pt x="13" y="5"/>
                    <a:pt x="14" y="7"/>
                    <a:pt x="13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1" y="10"/>
                    <a:pt x="10" y="10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8" name="稻壳儿春秋广告/盗版必究        原创来源：http://chn.docer.com/works?userid=199329941#!/work_time"/>
            <p:cNvSpPr/>
            <p:nvPr/>
          </p:nvSpPr>
          <p:spPr bwMode="auto">
            <a:xfrm>
              <a:off x="3074" y="1985"/>
              <a:ext cx="31" cy="28"/>
            </a:xfrm>
            <a:custGeom>
              <a:avLst/>
              <a:gdLst>
                <a:gd name="T0" fmla="*/ 1 w 15"/>
                <a:gd name="T1" fmla="*/ 1 h 13"/>
                <a:gd name="T2" fmla="*/ 0 w 15"/>
                <a:gd name="T3" fmla="*/ 3 h 13"/>
                <a:gd name="T4" fmla="*/ 5 w 15"/>
                <a:gd name="T5" fmla="*/ 11 h 13"/>
                <a:gd name="T6" fmla="*/ 13 w 15"/>
                <a:gd name="T7" fmla="*/ 10 h 13"/>
                <a:gd name="T8" fmla="*/ 11 w 15"/>
                <a:gd name="T9" fmla="*/ 2 h 13"/>
                <a:gd name="T10" fmla="*/ 3 w 15"/>
                <a:gd name="T11" fmla="*/ 0 h 13"/>
                <a:gd name="T12" fmla="*/ 1 w 1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1" y="1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6"/>
                    <a:pt x="2" y="10"/>
                    <a:pt x="5" y="11"/>
                  </a:cubicBezTo>
                  <a:cubicBezTo>
                    <a:pt x="7" y="13"/>
                    <a:pt x="11" y="12"/>
                    <a:pt x="13" y="10"/>
                  </a:cubicBezTo>
                  <a:cubicBezTo>
                    <a:pt x="15" y="7"/>
                    <a:pt x="14" y="4"/>
                    <a:pt x="11" y="2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15" y="1840"/>
              <a:ext cx="27" cy="29"/>
            </a:xfrm>
            <a:custGeom>
              <a:avLst/>
              <a:gdLst>
                <a:gd name="T0" fmla="*/ 12 w 13"/>
                <a:gd name="T1" fmla="*/ 13 h 14"/>
                <a:gd name="T2" fmla="*/ 2 w 13"/>
                <a:gd name="T3" fmla="*/ 0 h 14"/>
                <a:gd name="T4" fmla="*/ 1 w 13"/>
                <a:gd name="T5" fmla="*/ 3 h 14"/>
                <a:gd name="T6" fmla="*/ 3 w 13"/>
                <a:gd name="T7" fmla="*/ 13 h 14"/>
                <a:gd name="T8" fmla="*/ 12 w 13"/>
                <a:gd name="T9" fmla="*/ 13 h 14"/>
                <a:gd name="T10" fmla="*/ 5 w 13"/>
                <a:gd name="T11" fmla="*/ 6 h 14"/>
                <a:gd name="T12" fmla="*/ 7 w 13"/>
                <a:gd name="T13" fmla="*/ 9 h 14"/>
                <a:gd name="T14" fmla="*/ 8 w 13"/>
                <a:gd name="T15" fmla="*/ 9 h 14"/>
                <a:gd name="T16" fmla="*/ 8 w 13"/>
                <a:gd name="T17" fmla="*/ 11 h 14"/>
                <a:gd name="T18" fmla="*/ 5 w 13"/>
                <a:gd name="T19" fmla="*/ 10 h 14"/>
                <a:gd name="T20" fmla="*/ 5 w 13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4">
                  <a:moveTo>
                    <a:pt x="12" y="13"/>
                  </a:moveTo>
                  <a:cubicBezTo>
                    <a:pt x="13" y="7"/>
                    <a:pt x="8" y="1"/>
                    <a:pt x="2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6"/>
                    <a:pt x="1" y="10"/>
                    <a:pt x="3" y="13"/>
                  </a:cubicBezTo>
                  <a:cubicBezTo>
                    <a:pt x="6" y="14"/>
                    <a:pt x="9" y="14"/>
                    <a:pt x="12" y="13"/>
                  </a:cubicBezTo>
                  <a:close/>
                  <a:moveTo>
                    <a:pt x="5" y="6"/>
                  </a:moveTo>
                  <a:cubicBezTo>
                    <a:pt x="7" y="5"/>
                    <a:pt x="9" y="7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4" y="9"/>
                    <a:pt x="4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2" y="2156"/>
              <a:ext cx="28" cy="32"/>
            </a:xfrm>
            <a:custGeom>
              <a:avLst/>
              <a:gdLst>
                <a:gd name="T0" fmla="*/ 6 w 13"/>
                <a:gd name="T1" fmla="*/ 1 h 15"/>
                <a:gd name="T2" fmla="*/ 0 w 13"/>
                <a:gd name="T3" fmla="*/ 4 h 15"/>
                <a:gd name="T4" fmla="*/ 1 w 13"/>
                <a:gd name="T5" fmla="*/ 11 h 15"/>
                <a:gd name="T6" fmla="*/ 1 w 13"/>
                <a:gd name="T7" fmla="*/ 14 h 15"/>
                <a:gd name="T8" fmla="*/ 5 w 13"/>
                <a:gd name="T9" fmla="*/ 15 h 15"/>
                <a:gd name="T10" fmla="*/ 11 w 13"/>
                <a:gd name="T11" fmla="*/ 12 h 15"/>
                <a:gd name="T12" fmla="*/ 12 w 13"/>
                <a:gd name="T13" fmla="*/ 6 h 15"/>
                <a:gd name="T14" fmla="*/ 6 w 13"/>
                <a:gd name="T15" fmla="*/ 1 h 15"/>
                <a:gd name="T16" fmla="*/ 6 w 13"/>
                <a:gd name="T17" fmla="*/ 11 h 15"/>
                <a:gd name="T18" fmla="*/ 5 w 13"/>
                <a:gd name="T19" fmla="*/ 9 h 15"/>
                <a:gd name="T20" fmla="*/ 6 w 13"/>
                <a:gd name="T21" fmla="*/ 3 h 15"/>
                <a:gd name="T22" fmla="*/ 9 w 13"/>
                <a:gd name="T23" fmla="*/ 8 h 15"/>
                <a:gd name="T24" fmla="*/ 6 w 13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6" y="1"/>
                  </a:moveTo>
                  <a:cubicBezTo>
                    <a:pt x="4" y="0"/>
                    <a:pt x="0" y="2"/>
                    <a:pt x="0" y="4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3"/>
                    <a:pt x="1" y="14"/>
                  </a:cubicBezTo>
                  <a:cubicBezTo>
                    <a:pt x="2" y="15"/>
                    <a:pt x="3" y="15"/>
                    <a:pt x="5" y="15"/>
                  </a:cubicBezTo>
                  <a:cubicBezTo>
                    <a:pt x="7" y="14"/>
                    <a:pt x="9" y="14"/>
                    <a:pt x="11" y="12"/>
                  </a:cubicBezTo>
                  <a:cubicBezTo>
                    <a:pt x="13" y="11"/>
                    <a:pt x="13" y="8"/>
                    <a:pt x="12" y="6"/>
                  </a:cubicBezTo>
                  <a:cubicBezTo>
                    <a:pt x="11" y="4"/>
                    <a:pt x="9" y="2"/>
                    <a:pt x="6" y="1"/>
                  </a:cubicBezTo>
                  <a:close/>
                  <a:moveTo>
                    <a:pt x="6" y="11"/>
                  </a:moveTo>
                  <a:cubicBezTo>
                    <a:pt x="6" y="11"/>
                    <a:pt x="5" y="10"/>
                    <a:pt x="5" y="9"/>
                  </a:cubicBezTo>
                  <a:cubicBezTo>
                    <a:pt x="4" y="7"/>
                    <a:pt x="5" y="5"/>
                    <a:pt x="6" y="3"/>
                  </a:cubicBezTo>
                  <a:cubicBezTo>
                    <a:pt x="8" y="4"/>
                    <a:pt x="9" y="6"/>
                    <a:pt x="9" y="8"/>
                  </a:cubicBezTo>
                  <a:cubicBezTo>
                    <a:pt x="9" y="10"/>
                    <a:pt x="8" y="11"/>
                    <a:pt x="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44" y="1901"/>
              <a:ext cx="31" cy="29"/>
            </a:xfrm>
            <a:custGeom>
              <a:avLst/>
              <a:gdLst>
                <a:gd name="T0" fmla="*/ 5 w 15"/>
                <a:gd name="T1" fmla="*/ 14 h 14"/>
                <a:gd name="T2" fmla="*/ 13 w 15"/>
                <a:gd name="T3" fmla="*/ 11 h 14"/>
                <a:gd name="T4" fmla="*/ 13 w 15"/>
                <a:gd name="T5" fmla="*/ 4 h 14"/>
                <a:gd name="T6" fmla="*/ 7 w 15"/>
                <a:gd name="T7" fmla="*/ 1 h 14"/>
                <a:gd name="T8" fmla="*/ 1 w 15"/>
                <a:gd name="T9" fmla="*/ 4 h 14"/>
                <a:gd name="T10" fmla="*/ 2 w 15"/>
                <a:gd name="T11" fmla="*/ 12 h 14"/>
                <a:gd name="T12" fmla="*/ 5 w 15"/>
                <a:gd name="T13" fmla="*/ 14 h 14"/>
                <a:gd name="T14" fmla="*/ 6 w 15"/>
                <a:gd name="T15" fmla="*/ 4 h 14"/>
                <a:gd name="T16" fmla="*/ 9 w 15"/>
                <a:gd name="T17" fmla="*/ 5 h 14"/>
                <a:gd name="T18" fmla="*/ 9 w 15"/>
                <a:gd name="T19" fmla="*/ 10 h 14"/>
                <a:gd name="T20" fmla="*/ 6 w 15"/>
                <a:gd name="T21" fmla="*/ 10 h 14"/>
                <a:gd name="T22" fmla="*/ 6 w 15"/>
                <a:gd name="T2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4">
                  <a:moveTo>
                    <a:pt x="5" y="14"/>
                  </a:moveTo>
                  <a:cubicBezTo>
                    <a:pt x="8" y="14"/>
                    <a:pt x="11" y="13"/>
                    <a:pt x="13" y="11"/>
                  </a:cubicBezTo>
                  <a:cubicBezTo>
                    <a:pt x="14" y="9"/>
                    <a:pt x="15" y="6"/>
                    <a:pt x="13" y="4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2"/>
                    <a:pt x="1" y="4"/>
                  </a:cubicBezTo>
                  <a:cubicBezTo>
                    <a:pt x="0" y="7"/>
                    <a:pt x="0" y="10"/>
                    <a:pt x="2" y="12"/>
                  </a:cubicBezTo>
                  <a:cubicBezTo>
                    <a:pt x="3" y="13"/>
                    <a:pt x="4" y="14"/>
                    <a:pt x="5" y="14"/>
                  </a:cubicBezTo>
                  <a:close/>
                  <a:moveTo>
                    <a:pt x="6" y="4"/>
                  </a:moveTo>
                  <a:cubicBezTo>
                    <a:pt x="7" y="3"/>
                    <a:pt x="9" y="4"/>
                    <a:pt x="9" y="5"/>
                  </a:cubicBezTo>
                  <a:cubicBezTo>
                    <a:pt x="10" y="6"/>
                    <a:pt x="10" y="8"/>
                    <a:pt x="9" y="10"/>
                  </a:cubicBezTo>
                  <a:cubicBezTo>
                    <a:pt x="8" y="10"/>
                    <a:pt x="7" y="10"/>
                    <a:pt x="6" y="10"/>
                  </a:cubicBezTo>
                  <a:cubicBezTo>
                    <a:pt x="4" y="8"/>
                    <a:pt x="5" y="6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77" y="2253"/>
              <a:ext cx="31" cy="30"/>
            </a:xfrm>
            <a:custGeom>
              <a:avLst/>
              <a:gdLst>
                <a:gd name="T0" fmla="*/ 9 w 15"/>
                <a:gd name="T1" fmla="*/ 2 h 14"/>
                <a:gd name="T2" fmla="*/ 4 w 15"/>
                <a:gd name="T3" fmla="*/ 1 h 14"/>
                <a:gd name="T4" fmla="*/ 1 w 15"/>
                <a:gd name="T5" fmla="*/ 4 h 14"/>
                <a:gd name="T6" fmla="*/ 3 w 15"/>
                <a:gd name="T7" fmla="*/ 11 h 14"/>
                <a:gd name="T8" fmla="*/ 10 w 15"/>
                <a:gd name="T9" fmla="*/ 13 h 14"/>
                <a:gd name="T10" fmla="*/ 14 w 15"/>
                <a:gd name="T11" fmla="*/ 6 h 14"/>
                <a:gd name="T12" fmla="*/ 9 w 15"/>
                <a:gd name="T13" fmla="*/ 2 h 14"/>
                <a:gd name="T14" fmla="*/ 9 w 15"/>
                <a:gd name="T15" fmla="*/ 9 h 14"/>
                <a:gd name="T16" fmla="*/ 6 w 15"/>
                <a:gd name="T17" fmla="*/ 9 h 14"/>
                <a:gd name="T18" fmla="*/ 5 w 15"/>
                <a:gd name="T19" fmla="*/ 5 h 14"/>
                <a:gd name="T20" fmla="*/ 6 w 15"/>
                <a:gd name="T21" fmla="*/ 3 h 14"/>
                <a:gd name="T22" fmla="*/ 9 w 15"/>
                <a:gd name="T23" fmla="*/ 5 h 14"/>
                <a:gd name="T24" fmla="*/ 9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9" y="2"/>
                  </a:moveTo>
                  <a:cubicBezTo>
                    <a:pt x="8" y="1"/>
                    <a:pt x="6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7"/>
                    <a:pt x="1" y="10"/>
                    <a:pt x="3" y="11"/>
                  </a:cubicBezTo>
                  <a:cubicBezTo>
                    <a:pt x="4" y="13"/>
                    <a:pt x="7" y="14"/>
                    <a:pt x="10" y="13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4"/>
                    <a:pt x="11" y="3"/>
                    <a:pt x="9" y="2"/>
                  </a:cubicBezTo>
                  <a:close/>
                  <a:moveTo>
                    <a:pt x="9" y="9"/>
                  </a:moveTo>
                  <a:cubicBezTo>
                    <a:pt x="9" y="11"/>
                    <a:pt x="6" y="11"/>
                    <a:pt x="6" y="9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8" y="3"/>
                    <a:pt x="8" y="4"/>
                    <a:pt x="9" y="5"/>
                  </a:cubicBezTo>
                  <a:cubicBezTo>
                    <a:pt x="10" y="6"/>
                    <a:pt x="10" y="8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50" y="1730"/>
              <a:ext cx="34" cy="32"/>
            </a:xfrm>
            <a:custGeom>
              <a:avLst/>
              <a:gdLst>
                <a:gd name="T0" fmla="*/ 14 w 16"/>
                <a:gd name="T1" fmla="*/ 12 h 15"/>
                <a:gd name="T2" fmla="*/ 15 w 16"/>
                <a:gd name="T3" fmla="*/ 6 h 15"/>
                <a:gd name="T4" fmla="*/ 9 w 16"/>
                <a:gd name="T5" fmla="*/ 1 h 15"/>
                <a:gd name="T6" fmla="*/ 2 w 16"/>
                <a:gd name="T7" fmla="*/ 4 h 15"/>
                <a:gd name="T8" fmla="*/ 4 w 16"/>
                <a:gd name="T9" fmla="*/ 13 h 15"/>
                <a:gd name="T10" fmla="*/ 14 w 16"/>
                <a:gd name="T11" fmla="*/ 12 h 15"/>
                <a:gd name="T12" fmla="*/ 6 w 16"/>
                <a:gd name="T13" fmla="*/ 6 h 15"/>
                <a:gd name="T14" fmla="*/ 8 w 16"/>
                <a:gd name="T15" fmla="*/ 4 h 15"/>
                <a:gd name="T16" fmla="*/ 11 w 16"/>
                <a:gd name="T17" fmla="*/ 11 h 15"/>
                <a:gd name="T18" fmla="*/ 8 w 16"/>
                <a:gd name="T19" fmla="*/ 11 h 15"/>
                <a:gd name="T20" fmla="*/ 6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4" y="12"/>
                  </a:moveTo>
                  <a:cubicBezTo>
                    <a:pt x="16" y="11"/>
                    <a:pt x="16" y="8"/>
                    <a:pt x="15" y="6"/>
                  </a:cubicBezTo>
                  <a:cubicBezTo>
                    <a:pt x="13" y="4"/>
                    <a:pt x="11" y="2"/>
                    <a:pt x="9" y="1"/>
                  </a:cubicBezTo>
                  <a:cubicBezTo>
                    <a:pt x="6" y="0"/>
                    <a:pt x="3" y="1"/>
                    <a:pt x="2" y="4"/>
                  </a:cubicBezTo>
                  <a:cubicBezTo>
                    <a:pt x="1" y="7"/>
                    <a:pt x="0" y="11"/>
                    <a:pt x="4" y="13"/>
                  </a:cubicBezTo>
                  <a:cubicBezTo>
                    <a:pt x="6" y="15"/>
                    <a:pt x="12" y="15"/>
                    <a:pt x="14" y="12"/>
                  </a:cubicBezTo>
                  <a:close/>
                  <a:moveTo>
                    <a:pt x="6" y="6"/>
                  </a:moveTo>
                  <a:cubicBezTo>
                    <a:pt x="7" y="5"/>
                    <a:pt x="7" y="5"/>
                    <a:pt x="8" y="4"/>
                  </a:cubicBezTo>
                  <a:cubicBezTo>
                    <a:pt x="10" y="5"/>
                    <a:pt x="12" y="8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7" y="9"/>
                    <a:pt x="7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37" y="2234"/>
              <a:ext cx="38" cy="27"/>
            </a:xfrm>
            <a:custGeom>
              <a:avLst/>
              <a:gdLst>
                <a:gd name="T0" fmla="*/ 8 w 18"/>
                <a:gd name="T1" fmla="*/ 1 h 13"/>
                <a:gd name="T2" fmla="*/ 1 w 18"/>
                <a:gd name="T3" fmla="*/ 6 h 13"/>
                <a:gd name="T4" fmla="*/ 0 w 18"/>
                <a:gd name="T5" fmla="*/ 8 h 13"/>
                <a:gd name="T6" fmla="*/ 3 w 18"/>
                <a:gd name="T7" fmla="*/ 12 h 13"/>
                <a:gd name="T8" fmla="*/ 7 w 18"/>
                <a:gd name="T9" fmla="*/ 13 h 13"/>
                <a:gd name="T10" fmla="*/ 15 w 18"/>
                <a:gd name="T11" fmla="*/ 11 h 13"/>
                <a:gd name="T12" fmla="*/ 16 w 18"/>
                <a:gd name="T13" fmla="*/ 3 h 13"/>
                <a:gd name="T14" fmla="*/ 8 w 18"/>
                <a:gd name="T15" fmla="*/ 1 h 13"/>
                <a:gd name="T16" fmla="*/ 9 w 18"/>
                <a:gd name="T17" fmla="*/ 10 h 13"/>
                <a:gd name="T18" fmla="*/ 7 w 18"/>
                <a:gd name="T19" fmla="*/ 6 h 13"/>
                <a:gd name="T20" fmla="*/ 7 w 18"/>
                <a:gd name="T21" fmla="*/ 4 h 13"/>
                <a:gd name="T22" fmla="*/ 9 w 18"/>
                <a:gd name="T23" fmla="*/ 4 h 13"/>
                <a:gd name="T24" fmla="*/ 12 w 18"/>
                <a:gd name="T25" fmla="*/ 7 h 13"/>
                <a:gd name="T26" fmla="*/ 9 w 18"/>
                <a:gd name="T2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3">
                  <a:moveTo>
                    <a:pt x="8" y="1"/>
                  </a:moveTo>
                  <a:cubicBezTo>
                    <a:pt x="5" y="1"/>
                    <a:pt x="3" y="4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10"/>
                    <a:pt x="1" y="12"/>
                    <a:pt x="3" y="12"/>
                  </a:cubicBezTo>
                  <a:cubicBezTo>
                    <a:pt x="4" y="13"/>
                    <a:pt x="6" y="13"/>
                    <a:pt x="7" y="13"/>
                  </a:cubicBezTo>
                  <a:cubicBezTo>
                    <a:pt x="10" y="13"/>
                    <a:pt x="13" y="13"/>
                    <a:pt x="15" y="11"/>
                  </a:cubicBezTo>
                  <a:cubicBezTo>
                    <a:pt x="17" y="9"/>
                    <a:pt x="18" y="6"/>
                    <a:pt x="16" y="3"/>
                  </a:cubicBezTo>
                  <a:cubicBezTo>
                    <a:pt x="15" y="1"/>
                    <a:pt x="11" y="0"/>
                    <a:pt x="8" y="1"/>
                  </a:cubicBezTo>
                  <a:close/>
                  <a:moveTo>
                    <a:pt x="9" y="10"/>
                  </a:moveTo>
                  <a:cubicBezTo>
                    <a:pt x="7" y="9"/>
                    <a:pt x="6" y="8"/>
                    <a:pt x="7" y="6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11" y="3"/>
                    <a:pt x="12" y="5"/>
                    <a:pt x="12" y="7"/>
                  </a:cubicBezTo>
                  <a:cubicBezTo>
                    <a:pt x="13" y="8"/>
                    <a:pt x="11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3" y="2268"/>
              <a:ext cx="34" cy="31"/>
            </a:xfrm>
            <a:custGeom>
              <a:avLst/>
              <a:gdLst>
                <a:gd name="T0" fmla="*/ 5 w 16"/>
                <a:gd name="T1" fmla="*/ 1 h 15"/>
                <a:gd name="T2" fmla="*/ 1 w 16"/>
                <a:gd name="T3" fmla="*/ 10 h 15"/>
                <a:gd name="T4" fmla="*/ 4 w 16"/>
                <a:gd name="T5" fmla="*/ 13 h 15"/>
                <a:gd name="T6" fmla="*/ 15 w 16"/>
                <a:gd name="T7" fmla="*/ 9 h 15"/>
                <a:gd name="T8" fmla="*/ 13 w 16"/>
                <a:gd name="T9" fmla="*/ 2 h 15"/>
                <a:gd name="T10" fmla="*/ 5 w 16"/>
                <a:gd name="T11" fmla="*/ 1 h 15"/>
                <a:gd name="T12" fmla="*/ 11 w 16"/>
                <a:gd name="T13" fmla="*/ 8 h 15"/>
                <a:gd name="T14" fmla="*/ 5 w 16"/>
                <a:gd name="T15" fmla="*/ 9 h 15"/>
                <a:gd name="T16" fmla="*/ 8 w 16"/>
                <a:gd name="T17" fmla="*/ 3 h 15"/>
                <a:gd name="T18" fmla="*/ 11 w 16"/>
                <a:gd name="T19" fmla="*/ 4 h 15"/>
                <a:gd name="T20" fmla="*/ 11 w 16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8" y="15"/>
                    <a:pt x="13" y="13"/>
                    <a:pt x="15" y="9"/>
                  </a:cubicBezTo>
                  <a:cubicBezTo>
                    <a:pt x="16" y="7"/>
                    <a:pt x="15" y="3"/>
                    <a:pt x="13" y="2"/>
                  </a:cubicBezTo>
                  <a:cubicBezTo>
                    <a:pt x="11" y="0"/>
                    <a:pt x="8" y="0"/>
                    <a:pt x="5" y="1"/>
                  </a:cubicBezTo>
                  <a:close/>
                  <a:moveTo>
                    <a:pt x="11" y="8"/>
                  </a:moveTo>
                  <a:cubicBezTo>
                    <a:pt x="10" y="10"/>
                    <a:pt x="7" y="10"/>
                    <a:pt x="5" y="9"/>
                  </a:cubicBezTo>
                  <a:cubicBezTo>
                    <a:pt x="6" y="7"/>
                    <a:pt x="6" y="5"/>
                    <a:pt x="8" y="3"/>
                  </a:cubicBezTo>
                  <a:cubicBezTo>
                    <a:pt x="9" y="2"/>
                    <a:pt x="11" y="3"/>
                    <a:pt x="11" y="4"/>
                  </a:cubicBezTo>
                  <a:cubicBezTo>
                    <a:pt x="12" y="5"/>
                    <a:pt x="11" y="7"/>
                    <a:pt x="1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0" y="2032"/>
              <a:ext cx="40" cy="31"/>
            </a:xfrm>
            <a:custGeom>
              <a:avLst/>
              <a:gdLst>
                <a:gd name="T0" fmla="*/ 15 w 19"/>
                <a:gd name="T1" fmla="*/ 13 h 15"/>
                <a:gd name="T2" fmla="*/ 17 w 19"/>
                <a:gd name="T3" fmla="*/ 6 h 15"/>
                <a:gd name="T4" fmla="*/ 16 w 19"/>
                <a:gd name="T5" fmla="*/ 5 h 15"/>
                <a:gd name="T6" fmla="*/ 6 w 19"/>
                <a:gd name="T7" fmla="*/ 1 h 15"/>
                <a:gd name="T8" fmla="*/ 1 w 19"/>
                <a:gd name="T9" fmla="*/ 9 h 15"/>
                <a:gd name="T10" fmla="*/ 7 w 19"/>
                <a:gd name="T11" fmla="*/ 14 h 15"/>
                <a:gd name="T12" fmla="*/ 15 w 19"/>
                <a:gd name="T13" fmla="*/ 13 h 15"/>
                <a:gd name="T14" fmla="*/ 7 w 19"/>
                <a:gd name="T15" fmla="*/ 5 h 15"/>
                <a:gd name="T16" fmla="*/ 12 w 19"/>
                <a:gd name="T17" fmla="*/ 5 h 15"/>
                <a:gd name="T18" fmla="*/ 11 w 19"/>
                <a:gd name="T19" fmla="*/ 10 h 15"/>
                <a:gd name="T20" fmla="*/ 7 w 19"/>
                <a:gd name="T21" fmla="*/ 9 h 15"/>
                <a:gd name="T22" fmla="*/ 7 w 19"/>
                <a:gd name="T2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5">
                  <a:moveTo>
                    <a:pt x="15" y="13"/>
                  </a:moveTo>
                  <a:cubicBezTo>
                    <a:pt x="18" y="12"/>
                    <a:pt x="19" y="8"/>
                    <a:pt x="17" y="6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2"/>
                    <a:pt x="0" y="6"/>
                    <a:pt x="1" y="9"/>
                  </a:cubicBezTo>
                  <a:cubicBezTo>
                    <a:pt x="2" y="12"/>
                    <a:pt x="5" y="13"/>
                    <a:pt x="7" y="14"/>
                  </a:cubicBezTo>
                  <a:cubicBezTo>
                    <a:pt x="10" y="14"/>
                    <a:pt x="13" y="15"/>
                    <a:pt x="15" y="13"/>
                  </a:cubicBezTo>
                  <a:close/>
                  <a:moveTo>
                    <a:pt x="7" y="5"/>
                  </a:moveTo>
                  <a:cubicBezTo>
                    <a:pt x="9" y="5"/>
                    <a:pt x="10" y="5"/>
                    <a:pt x="12" y="5"/>
                  </a:cubicBezTo>
                  <a:cubicBezTo>
                    <a:pt x="12" y="7"/>
                    <a:pt x="12" y="9"/>
                    <a:pt x="11" y="10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6" y="8"/>
                    <a:pt x="6" y="6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75" y="1690"/>
              <a:ext cx="32" cy="34"/>
            </a:xfrm>
            <a:custGeom>
              <a:avLst/>
              <a:gdLst>
                <a:gd name="T0" fmla="*/ 14 w 15"/>
                <a:gd name="T1" fmla="*/ 8 h 16"/>
                <a:gd name="T2" fmla="*/ 14 w 15"/>
                <a:gd name="T3" fmla="*/ 4 h 16"/>
                <a:gd name="T4" fmla="*/ 12 w 15"/>
                <a:gd name="T5" fmla="*/ 2 h 16"/>
                <a:gd name="T6" fmla="*/ 3 w 15"/>
                <a:gd name="T7" fmla="*/ 3 h 16"/>
                <a:gd name="T8" fmla="*/ 2 w 15"/>
                <a:gd name="T9" fmla="*/ 11 h 16"/>
                <a:gd name="T10" fmla="*/ 10 w 15"/>
                <a:gd name="T11" fmla="*/ 15 h 16"/>
                <a:gd name="T12" fmla="*/ 14 w 15"/>
                <a:gd name="T13" fmla="*/ 8 h 16"/>
                <a:gd name="T14" fmla="*/ 9 w 15"/>
                <a:gd name="T15" fmla="*/ 11 h 16"/>
                <a:gd name="T16" fmla="*/ 5 w 15"/>
                <a:gd name="T17" fmla="*/ 9 h 16"/>
                <a:gd name="T18" fmla="*/ 5 w 15"/>
                <a:gd name="T19" fmla="*/ 7 h 16"/>
                <a:gd name="T20" fmla="*/ 6 w 15"/>
                <a:gd name="T21" fmla="*/ 4 h 16"/>
                <a:gd name="T22" fmla="*/ 10 w 15"/>
                <a:gd name="T23" fmla="*/ 6 h 16"/>
                <a:gd name="T24" fmla="*/ 9 w 15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6">
                  <a:moveTo>
                    <a:pt x="14" y="8"/>
                  </a:moveTo>
                  <a:cubicBezTo>
                    <a:pt x="14" y="7"/>
                    <a:pt x="14" y="6"/>
                    <a:pt x="14" y="4"/>
                  </a:cubicBezTo>
                  <a:cubicBezTo>
                    <a:pt x="14" y="3"/>
                    <a:pt x="13" y="3"/>
                    <a:pt x="12" y="2"/>
                  </a:cubicBezTo>
                  <a:cubicBezTo>
                    <a:pt x="9" y="0"/>
                    <a:pt x="6" y="1"/>
                    <a:pt x="3" y="3"/>
                  </a:cubicBezTo>
                  <a:cubicBezTo>
                    <a:pt x="1" y="5"/>
                    <a:pt x="0" y="9"/>
                    <a:pt x="2" y="11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1"/>
                    <a:pt x="14" y="8"/>
                  </a:cubicBezTo>
                  <a:close/>
                  <a:moveTo>
                    <a:pt x="9" y="11"/>
                  </a:moveTo>
                  <a:cubicBezTo>
                    <a:pt x="8" y="11"/>
                    <a:pt x="6" y="11"/>
                    <a:pt x="5" y="9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5" y="6"/>
                    <a:pt x="5" y="4"/>
                    <a:pt x="6" y="4"/>
                  </a:cubicBezTo>
                  <a:cubicBezTo>
                    <a:pt x="8" y="3"/>
                    <a:pt x="10" y="4"/>
                    <a:pt x="10" y="6"/>
                  </a:cubicBezTo>
                  <a:cubicBezTo>
                    <a:pt x="11" y="7"/>
                    <a:pt x="10" y="9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25" y="1698"/>
              <a:ext cx="31" cy="34"/>
            </a:xfrm>
            <a:custGeom>
              <a:avLst/>
              <a:gdLst>
                <a:gd name="T0" fmla="*/ 15 w 15"/>
                <a:gd name="T1" fmla="*/ 8 h 16"/>
                <a:gd name="T2" fmla="*/ 7 w 15"/>
                <a:gd name="T3" fmla="*/ 0 h 16"/>
                <a:gd name="T4" fmla="*/ 2 w 15"/>
                <a:gd name="T5" fmla="*/ 2 h 16"/>
                <a:gd name="T6" fmla="*/ 1 w 15"/>
                <a:gd name="T7" fmla="*/ 8 h 16"/>
                <a:gd name="T8" fmla="*/ 5 w 15"/>
                <a:gd name="T9" fmla="*/ 13 h 16"/>
                <a:gd name="T10" fmla="*/ 15 w 15"/>
                <a:gd name="T11" fmla="*/ 8 h 16"/>
                <a:gd name="T12" fmla="*/ 5 w 15"/>
                <a:gd name="T13" fmla="*/ 2 h 16"/>
                <a:gd name="T14" fmla="*/ 10 w 15"/>
                <a:gd name="T15" fmla="*/ 5 h 16"/>
                <a:gd name="T16" fmla="*/ 10 w 15"/>
                <a:gd name="T17" fmla="*/ 10 h 16"/>
                <a:gd name="T18" fmla="*/ 7 w 15"/>
                <a:gd name="T19" fmla="*/ 9 h 16"/>
                <a:gd name="T20" fmla="*/ 5 w 15"/>
                <a:gd name="T21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6">
                  <a:moveTo>
                    <a:pt x="15" y="8"/>
                  </a:moveTo>
                  <a:cubicBezTo>
                    <a:pt x="15" y="4"/>
                    <a:pt x="11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6"/>
                    <a:pt x="14" y="13"/>
                    <a:pt x="15" y="8"/>
                  </a:cubicBezTo>
                  <a:close/>
                  <a:moveTo>
                    <a:pt x="5" y="2"/>
                  </a:moveTo>
                  <a:cubicBezTo>
                    <a:pt x="7" y="3"/>
                    <a:pt x="9" y="3"/>
                    <a:pt x="10" y="5"/>
                  </a:cubicBezTo>
                  <a:cubicBezTo>
                    <a:pt x="11" y="6"/>
                    <a:pt x="11" y="9"/>
                    <a:pt x="10" y="10"/>
                  </a:cubicBezTo>
                  <a:cubicBezTo>
                    <a:pt x="9" y="10"/>
                    <a:pt x="8" y="10"/>
                    <a:pt x="7" y="9"/>
                  </a:cubicBezTo>
                  <a:cubicBezTo>
                    <a:pt x="5" y="8"/>
                    <a:pt x="4" y="5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5" y="1928"/>
              <a:ext cx="29" cy="36"/>
            </a:xfrm>
            <a:custGeom>
              <a:avLst/>
              <a:gdLst>
                <a:gd name="T0" fmla="*/ 3 w 14"/>
                <a:gd name="T1" fmla="*/ 1 h 17"/>
                <a:gd name="T2" fmla="*/ 0 w 14"/>
                <a:gd name="T3" fmla="*/ 9 h 17"/>
                <a:gd name="T4" fmla="*/ 4 w 14"/>
                <a:gd name="T5" fmla="*/ 15 h 17"/>
                <a:gd name="T6" fmla="*/ 11 w 14"/>
                <a:gd name="T7" fmla="*/ 15 h 17"/>
                <a:gd name="T8" fmla="*/ 14 w 14"/>
                <a:gd name="T9" fmla="*/ 9 h 17"/>
                <a:gd name="T10" fmla="*/ 10 w 14"/>
                <a:gd name="T11" fmla="*/ 2 h 17"/>
                <a:gd name="T12" fmla="*/ 3 w 14"/>
                <a:gd name="T13" fmla="*/ 1 h 17"/>
                <a:gd name="T14" fmla="*/ 5 w 14"/>
                <a:gd name="T15" fmla="*/ 4 h 17"/>
                <a:gd name="T16" fmla="*/ 9 w 14"/>
                <a:gd name="T17" fmla="*/ 6 h 17"/>
                <a:gd name="T18" fmla="*/ 9 w 14"/>
                <a:gd name="T19" fmla="*/ 11 h 17"/>
                <a:gd name="T20" fmla="*/ 5 w 14"/>
                <a:gd name="T21" fmla="*/ 11 h 17"/>
                <a:gd name="T22" fmla="*/ 5 w 14"/>
                <a:gd name="T2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7">
                  <a:moveTo>
                    <a:pt x="3" y="1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2"/>
                    <a:pt x="2" y="14"/>
                    <a:pt x="4" y="15"/>
                  </a:cubicBezTo>
                  <a:cubicBezTo>
                    <a:pt x="6" y="17"/>
                    <a:pt x="9" y="17"/>
                    <a:pt x="11" y="15"/>
                  </a:cubicBezTo>
                  <a:cubicBezTo>
                    <a:pt x="13" y="14"/>
                    <a:pt x="14" y="11"/>
                    <a:pt x="14" y="9"/>
                  </a:cubicBezTo>
                  <a:cubicBezTo>
                    <a:pt x="13" y="6"/>
                    <a:pt x="12" y="4"/>
                    <a:pt x="10" y="2"/>
                  </a:cubicBezTo>
                  <a:cubicBezTo>
                    <a:pt x="8" y="1"/>
                    <a:pt x="5" y="0"/>
                    <a:pt x="3" y="1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9" y="6"/>
                  </a:cubicBezTo>
                  <a:cubicBezTo>
                    <a:pt x="10" y="8"/>
                    <a:pt x="10" y="9"/>
                    <a:pt x="9" y="11"/>
                  </a:cubicBezTo>
                  <a:cubicBezTo>
                    <a:pt x="8" y="12"/>
                    <a:pt x="6" y="12"/>
                    <a:pt x="5" y="11"/>
                  </a:cubicBezTo>
                  <a:cubicBezTo>
                    <a:pt x="5" y="9"/>
                    <a:pt x="5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63" y="2333"/>
              <a:ext cx="31" cy="34"/>
            </a:xfrm>
            <a:custGeom>
              <a:avLst/>
              <a:gdLst>
                <a:gd name="T0" fmla="*/ 9 w 15"/>
                <a:gd name="T1" fmla="*/ 1 h 16"/>
                <a:gd name="T2" fmla="*/ 7 w 15"/>
                <a:gd name="T3" fmla="*/ 1 h 16"/>
                <a:gd name="T4" fmla="*/ 1 w 15"/>
                <a:gd name="T5" fmla="*/ 7 h 16"/>
                <a:gd name="T6" fmla="*/ 2 w 15"/>
                <a:gd name="T7" fmla="*/ 13 h 16"/>
                <a:gd name="T8" fmla="*/ 8 w 15"/>
                <a:gd name="T9" fmla="*/ 15 h 16"/>
                <a:gd name="T10" fmla="*/ 14 w 15"/>
                <a:gd name="T11" fmla="*/ 11 h 16"/>
                <a:gd name="T12" fmla="*/ 14 w 15"/>
                <a:gd name="T13" fmla="*/ 4 h 16"/>
                <a:gd name="T14" fmla="*/ 9 w 15"/>
                <a:gd name="T15" fmla="*/ 1 h 16"/>
                <a:gd name="T16" fmla="*/ 9 w 15"/>
                <a:gd name="T17" fmla="*/ 12 h 16"/>
                <a:gd name="T18" fmla="*/ 6 w 15"/>
                <a:gd name="T19" fmla="*/ 10 h 16"/>
                <a:gd name="T20" fmla="*/ 6 w 15"/>
                <a:gd name="T21" fmla="*/ 9 h 16"/>
                <a:gd name="T22" fmla="*/ 7 w 15"/>
                <a:gd name="T23" fmla="*/ 6 h 16"/>
                <a:gd name="T24" fmla="*/ 8 w 15"/>
                <a:gd name="T25" fmla="*/ 4 h 16"/>
                <a:gd name="T26" fmla="*/ 11 w 15"/>
                <a:gd name="T27" fmla="*/ 6 h 16"/>
                <a:gd name="T28" fmla="*/ 9 w 15"/>
                <a:gd name="T2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6">
                  <a:moveTo>
                    <a:pt x="9" y="1"/>
                  </a:moveTo>
                  <a:cubicBezTo>
                    <a:pt x="8" y="1"/>
                    <a:pt x="7" y="1"/>
                    <a:pt x="7" y="1"/>
                  </a:cubicBezTo>
                  <a:cubicBezTo>
                    <a:pt x="4" y="3"/>
                    <a:pt x="2" y="4"/>
                    <a:pt x="1" y="7"/>
                  </a:cubicBezTo>
                  <a:cubicBezTo>
                    <a:pt x="0" y="9"/>
                    <a:pt x="0" y="12"/>
                    <a:pt x="2" y="13"/>
                  </a:cubicBezTo>
                  <a:cubicBezTo>
                    <a:pt x="3" y="15"/>
                    <a:pt x="6" y="16"/>
                    <a:pt x="8" y="15"/>
                  </a:cubicBezTo>
                  <a:cubicBezTo>
                    <a:pt x="11" y="15"/>
                    <a:pt x="13" y="13"/>
                    <a:pt x="14" y="11"/>
                  </a:cubicBezTo>
                  <a:cubicBezTo>
                    <a:pt x="15" y="9"/>
                    <a:pt x="15" y="6"/>
                    <a:pt x="14" y="4"/>
                  </a:cubicBezTo>
                  <a:cubicBezTo>
                    <a:pt x="14" y="2"/>
                    <a:pt x="11" y="0"/>
                    <a:pt x="9" y="1"/>
                  </a:cubicBezTo>
                  <a:close/>
                  <a:moveTo>
                    <a:pt x="9" y="12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11" y="5"/>
                    <a:pt x="11" y="6"/>
                  </a:cubicBezTo>
                  <a:cubicBezTo>
                    <a:pt x="11" y="8"/>
                    <a:pt x="10" y="10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25" y="2190"/>
              <a:ext cx="38" cy="33"/>
            </a:xfrm>
            <a:custGeom>
              <a:avLst/>
              <a:gdLst>
                <a:gd name="T0" fmla="*/ 11 w 18"/>
                <a:gd name="T1" fmla="*/ 2 h 16"/>
                <a:gd name="T2" fmla="*/ 3 w 18"/>
                <a:gd name="T3" fmla="*/ 2 h 16"/>
                <a:gd name="T4" fmla="*/ 1 w 18"/>
                <a:gd name="T5" fmla="*/ 4 h 16"/>
                <a:gd name="T6" fmla="*/ 3 w 18"/>
                <a:gd name="T7" fmla="*/ 13 h 16"/>
                <a:gd name="T8" fmla="*/ 13 w 18"/>
                <a:gd name="T9" fmla="*/ 15 h 16"/>
                <a:gd name="T10" fmla="*/ 17 w 18"/>
                <a:gd name="T11" fmla="*/ 10 h 16"/>
                <a:gd name="T12" fmla="*/ 11 w 18"/>
                <a:gd name="T13" fmla="*/ 2 h 16"/>
                <a:gd name="T14" fmla="*/ 13 w 18"/>
                <a:gd name="T15" fmla="*/ 11 h 16"/>
                <a:gd name="T16" fmla="*/ 9 w 18"/>
                <a:gd name="T17" fmla="*/ 11 h 16"/>
                <a:gd name="T18" fmla="*/ 6 w 18"/>
                <a:gd name="T19" fmla="*/ 8 h 16"/>
                <a:gd name="T20" fmla="*/ 5 w 18"/>
                <a:gd name="T21" fmla="*/ 5 h 16"/>
                <a:gd name="T22" fmla="*/ 7 w 18"/>
                <a:gd name="T23" fmla="*/ 4 h 16"/>
                <a:gd name="T24" fmla="*/ 13 w 18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1" y="2"/>
                  </a:moveTo>
                  <a:cubicBezTo>
                    <a:pt x="8" y="1"/>
                    <a:pt x="5" y="0"/>
                    <a:pt x="3" y="2"/>
                  </a:cubicBezTo>
                  <a:cubicBezTo>
                    <a:pt x="2" y="2"/>
                    <a:pt x="2" y="3"/>
                    <a:pt x="1" y="4"/>
                  </a:cubicBezTo>
                  <a:cubicBezTo>
                    <a:pt x="0" y="7"/>
                    <a:pt x="1" y="11"/>
                    <a:pt x="3" y="13"/>
                  </a:cubicBezTo>
                  <a:cubicBezTo>
                    <a:pt x="6" y="15"/>
                    <a:pt x="10" y="16"/>
                    <a:pt x="13" y="15"/>
                  </a:cubicBezTo>
                  <a:cubicBezTo>
                    <a:pt x="15" y="14"/>
                    <a:pt x="17" y="12"/>
                    <a:pt x="17" y="10"/>
                  </a:cubicBezTo>
                  <a:cubicBezTo>
                    <a:pt x="18" y="6"/>
                    <a:pt x="14" y="3"/>
                    <a:pt x="11" y="2"/>
                  </a:cubicBezTo>
                  <a:close/>
                  <a:moveTo>
                    <a:pt x="13" y="11"/>
                  </a:moveTo>
                  <a:cubicBezTo>
                    <a:pt x="11" y="12"/>
                    <a:pt x="10" y="12"/>
                    <a:pt x="9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7"/>
                    <a:pt x="5" y="6"/>
                    <a:pt x="5" y="5"/>
                  </a:cubicBezTo>
                  <a:cubicBezTo>
                    <a:pt x="6" y="4"/>
                    <a:pt x="6" y="3"/>
                    <a:pt x="7" y="4"/>
                  </a:cubicBezTo>
                  <a:cubicBezTo>
                    <a:pt x="11" y="4"/>
                    <a:pt x="14" y="8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40" y="2344"/>
              <a:ext cx="37" cy="31"/>
            </a:xfrm>
            <a:custGeom>
              <a:avLst/>
              <a:gdLst>
                <a:gd name="T0" fmla="*/ 7 w 18"/>
                <a:gd name="T1" fmla="*/ 0 h 15"/>
                <a:gd name="T2" fmla="*/ 3 w 18"/>
                <a:gd name="T3" fmla="*/ 2 h 15"/>
                <a:gd name="T4" fmla="*/ 1 w 18"/>
                <a:gd name="T5" fmla="*/ 5 h 15"/>
                <a:gd name="T6" fmla="*/ 1 w 18"/>
                <a:gd name="T7" fmla="*/ 12 h 15"/>
                <a:gd name="T8" fmla="*/ 9 w 18"/>
                <a:gd name="T9" fmla="*/ 15 h 15"/>
                <a:gd name="T10" fmla="*/ 16 w 18"/>
                <a:gd name="T11" fmla="*/ 12 h 15"/>
                <a:gd name="T12" fmla="*/ 16 w 18"/>
                <a:gd name="T13" fmla="*/ 5 h 15"/>
                <a:gd name="T14" fmla="*/ 7 w 18"/>
                <a:gd name="T15" fmla="*/ 0 h 15"/>
                <a:gd name="T16" fmla="*/ 12 w 18"/>
                <a:gd name="T17" fmla="*/ 11 h 15"/>
                <a:gd name="T18" fmla="*/ 5 w 18"/>
                <a:gd name="T19" fmla="*/ 8 h 15"/>
                <a:gd name="T20" fmla="*/ 6 w 18"/>
                <a:gd name="T21" fmla="*/ 5 h 15"/>
                <a:gd name="T22" fmla="*/ 12 w 18"/>
                <a:gd name="T23" fmla="*/ 5 h 15"/>
                <a:gd name="T24" fmla="*/ 12 w 18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5">
                  <a:moveTo>
                    <a:pt x="7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2" y="3"/>
                    <a:pt x="2" y="4"/>
                    <a:pt x="1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2" y="15"/>
                    <a:pt x="6" y="15"/>
                    <a:pt x="9" y="15"/>
                  </a:cubicBezTo>
                  <a:cubicBezTo>
                    <a:pt x="12" y="15"/>
                    <a:pt x="15" y="15"/>
                    <a:pt x="16" y="12"/>
                  </a:cubicBezTo>
                  <a:cubicBezTo>
                    <a:pt x="18" y="10"/>
                    <a:pt x="18" y="7"/>
                    <a:pt x="16" y="5"/>
                  </a:cubicBezTo>
                  <a:cubicBezTo>
                    <a:pt x="14" y="2"/>
                    <a:pt x="11" y="0"/>
                    <a:pt x="7" y="0"/>
                  </a:cubicBezTo>
                  <a:close/>
                  <a:moveTo>
                    <a:pt x="12" y="11"/>
                  </a:moveTo>
                  <a:cubicBezTo>
                    <a:pt x="10" y="12"/>
                    <a:pt x="6" y="11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7" y="4"/>
                    <a:pt x="10" y="4"/>
                    <a:pt x="12" y="5"/>
                  </a:cubicBezTo>
                  <a:cubicBezTo>
                    <a:pt x="13" y="7"/>
                    <a:pt x="13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08" y="2228"/>
              <a:ext cx="34" cy="33"/>
            </a:xfrm>
            <a:custGeom>
              <a:avLst/>
              <a:gdLst>
                <a:gd name="T0" fmla="*/ 5 w 16"/>
                <a:gd name="T1" fmla="*/ 0 h 16"/>
                <a:gd name="T2" fmla="*/ 2 w 16"/>
                <a:gd name="T3" fmla="*/ 1 h 16"/>
                <a:gd name="T4" fmla="*/ 2 w 16"/>
                <a:gd name="T5" fmla="*/ 10 h 16"/>
                <a:gd name="T6" fmla="*/ 4 w 16"/>
                <a:gd name="T7" fmla="*/ 13 h 16"/>
                <a:gd name="T8" fmla="*/ 11 w 16"/>
                <a:gd name="T9" fmla="*/ 15 h 16"/>
                <a:gd name="T10" fmla="*/ 16 w 16"/>
                <a:gd name="T11" fmla="*/ 9 h 16"/>
                <a:gd name="T12" fmla="*/ 5 w 16"/>
                <a:gd name="T13" fmla="*/ 0 h 16"/>
                <a:gd name="T14" fmla="*/ 10 w 16"/>
                <a:gd name="T15" fmla="*/ 12 h 16"/>
                <a:gd name="T16" fmla="*/ 6 w 16"/>
                <a:gd name="T17" fmla="*/ 10 h 16"/>
                <a:gd name="T18" fmla="*/ 5 w 16"/>
                <a:gd name="T19" fmla="*/ 4 h 16"/>
                <a:gd name="T20" fmla="*/ 6 w 16"/>
                <a:gd name="T21" fmla="*/ 3 h 16"/>
                <a:gd name="T22" fmla="*/ 11 w 16"/>
                <a:gd name="T23" fmla="*/ 6 h 16"/>
                <a:gd name="T24" fmla="*/ 10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7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5"/>
                    <a:pt x="9" y="16"/>
                    <a:pt x="11" y="15"/>
                  </a:cubicBezTo>
                  <a:cubicBezTo>
                    <a:pt x="14" y="14"/>
                    <a:pt x="15" y="12"/>
                    <a:pt x="16" y="9"/>
                  </a:cubicBezTo>
                  <a:cubicBezTo>
                    <a:pt x="15" y="4"/>
                    <a:pt x="10" y="0"/>
                    <a:pt x="5" y="0"/>
                  </a:cubicBezTo>
                  <a:close/>
                  <a:moveTo>
                    <a:pt x="10" y="12"/>
                  </a:moveTo>
                  <a:cubicBezTo>
                    <a:pt x="9" y="13"/>
                    <a:pt x="7" y="11"/>
                    <a:pt x="6" y="10"/>
                  </a:cubicBezTo>
                  <a:cubicBezTo>
                    <a:pt x="6" y="8"/>
                    <a:pt x="6" y="6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8" y="2"/>
                    <a:pt x="10" y="4"/>
                    <a:pt x="11" y="6"/>
                  </a:cubicBezTo>
                  <a:cubicBezTo>
                    <a:pt x="11" y="8"/>
                    <a:pt x="11" y="10"/>
                    <a:pt x="1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1873"/>
              <a:ext cx="33" cy="38"/>
            </a:xfrm>
            <a:custGeom>
              <a:avLst/>
              <a:gdLst>
                <a:gd name="T0" fmla="*/ 0 w 16"/>
                <a:gd name="T1" fmla="*/ 6 h 18"/>
                <a:gd name="T2" fmla="*/ 0 w 16"/>
                <a:gd name="T3" fmla="*/ 12 h 18"/>
                <a:gd name="T4" fmla="*/ 1 w 16"/>
                <a:gd name="T5" fmla="*/ 16 h 18"/>
                <a:gd name="T6" fmla="*/ 3 w 16"/>
                <a:gd name="T7" fmla="*/ 17 h 18"/>
                <a:gd name="T8" fmla="*/ 10 w 16"/>
                <a:gd name="T9" fmla="*/ 17 h 18"/>
                <a:gd name="T10" fmla="*/ 15 w 16"/>
                <a:gd name="T11" fmla="*/ 13 h 18"/>
                <a:gd name="T12" fmla="*/ 13 w 16"/>
                <a:gd name="T13" fmla="*/ 5 h 18"/>
                <a:gd name="T14" fmla="*/ 5 w 16"/>
                <a:gd name="T15" fmla="*/ 1 h 18"/>
                <a:gd name="T16" fmla="*/ 0 w 16"/>
                <a:gd name="T17" fmla="*/ 6 h 18"/>
                <a:gd name="T18" fmla="*/ 5 w 16"/>
                <a:gd name="T19" fmla="*/ 5 h 18"/>
                <a:gd name="T20" fmla="*/ 7 w 16"/>
                <a:gd name="T21" fmla="*/ 5 h 18"/>
                <a:gd name="T22" fmla="*/ 11 w 16"/>
                <a:gd name="T23" fmla="*/ 13 h 18"/>
                <a:gd name="T24" fmla="*/ 6 w 16"/>
                <a:gd name="T25" fmla="*/ 13 h 18"/>
                <a:gd name="T26" fmla="*/ 5 w 16"/>
                <a:gd name="T27" fmla="*/ 6 h 18"/>
                <a:gd name="T28" fmla="*/ 5 w 16"/>
                <a:gd name="T2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8">
                  <a:moveTo>
                    <a:pt x="0" y="6"/>
                  </a:move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6" y="18"/>
                    <a:pt x="8" y="18"/>
                    <a:pt x="10" y="17"/>
                  </a:cubicBezTo>
                  <a:cubicBezTo>
                    <a:pt x="13" y="17"/>
                    <a:pt x="15" y="15"/>
                    <a:pt x="15" y="13"/>
                  </a:cubicBezTo>
                  <a:cubicBezTo>
                    <a:pt x="16" y="10"/>
                    <a:pt x="15" y="7"/>
                    <a:pt x="13" y="5"/>
                  </a:cubicBezTo>
                  <a:cubicBezTo>
                    <a:pt x="11" y="3"/>
                    <a:pt x="8" y="0"/>
                    <a:pt x="5" y="1"/>
                  </a:cubicBezTo>
                  <a:cubicBezTo>
                    <a:pt x="3" y="2"/>
                    <a:pt x="1" y="4"/>
                    <a:pt x="0" y="6"/>
                  </a:cubicBezTo>
                  <a:close/>
                  <a:moveTo>
                    <a:pt x="5" y="5"/>
                  </a:moveTo>
                  <a:cubicBezTo>
                    <a:pt x="5" y="4"/>
                    <a:pt x="7" y="4"/>
                    <a:pt x="7" y="5"/>
                  </a:cubicBezTo>
                  <a:cubicBezTo>
                    <a:pt x="10" y="7"/>
                    <a:pt x="11" y="10"/>
                    <a:pt x="11" y="13"/>
                  </a:cubicBezTo>
                  <a:cubicBezTo>
                    <a:pt x="10" y="13"/>
                    <a:pt x="8" y="13"/>
                    <a:pt x="6" y="13"/>
                  </a:cubicBezTo>
                  <a:cubicBezTo>
                    <a:pt x="5" y="11"/>
                    <a:pt x="5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17" y="1694"/>
              <a:ext cx="49" cy="34"/>
            </a:xfrm>
            <a:custGeom>
              <a:avLst/>
              <a:gdLst>
                <a:gd name="T0" fmla="*/ 20 w 23"/>
                <a:gd name="T1" fmla="*/ 8 h 16"/>
                <a:gd name="T2" fmla="*/ 13 w 23"/>
                <a:gd name="T3" fmla="*/ 1 h 16"/>
                <a:gd name="T4" fmla="*/ 4 w 23"/>
                <a:gd name="T5" fmla="*/ 2 h 16"/>
                <a:gd name="T6" fmla="*/ 2 w 23"/>
                <a:gd name="T7" fmla="*/ 11 h 16"/>
                <a:gd name="T8" fmla="*/ 7 w 23"/>
                <a:gd name="T9" fmla="*/ 14 h 16"/>
                <a:gd name="T10" fmla="*/ 16 w 23"/>
                <a:gd name="T11" fmla="*/ 15 h 16"/>
                <a:gd name="T12" fmla="*/ 20 w 23"/>
                <a:gd name="T13" fmla="*/ 8 h 16"/>
                <a:gd name="T14" fmla="*/ 6 w 23"/>
                <a:gd name="T15" fmla="*/ 7 h 16"/>
                <a:gd name="T16" fmla="*/ 12 w 23"/>
                <a:gd name="T17" fmla="*/ 4 h 16"/>
                <a:gd name="T18" fmla="*/ 6 w 23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6">
                  <a:moveTo>
                    <a:pt x="20" y="8"/>
                  </a:moveTo>
                  <a:cubicBezTo>
                    <a:pt x="18" y="5"/>
                    <a:pt x="16" y="2"/>
                    <a:pt x="13" y="1"/>
                  </a:cubicBezTo>
                  <a:cubicBezTo>
                    <a:pt x="10" y="0"/>
                    <a:pt x="6" y="0"/>
                    <a:pt x="4" y="2"/>
                  </a:cubicBezTo>
                  <a:cubicBezTo>
                    <a:pt x="1" y="4"/>
                    <a:pt x="0" y="8"/>
                    <a:pt x="2" y="11"/>
                  </a:cubicBezTo>
                  <a:cubicBezTo>
                    <a:pt x="4" y="12"/>
                    <a:pt x="6" y="13"/>
                    <a:pt x="7" y="14"/>
                  </a:cubicBezTo>
                  <a:cubicBezTo>
                    <a:pt x="10" y="15"/>
                    <a:pt x="13" y="16"/>
                    <a:pt x="16" y="15"/>
                  </a:cubicBezTo>
                  <a:cubicBezTo>
                    <a:pt x="19" y="14"/>
                    <a:pt x="21" y="11"/>
                    <a:pt x="20" y="8"/>
                  </a:cubicBezTo>
                  <a:close/>
                  <a:moveTo>
                    <a:pt x="6" y="7"/>
                  </a:moveTo>
                  <a:cubicBezTo>
                    <a:pt x="7" y="4"/>
                    <a:pt x="10" y="3"/>
                    <a:pt x="12" y="4"/>
                  </a:cubicBezTo>
                  <a:cubicBezTo>
                    <a:pt x="23" y="9"/>
                    <a:pt x="4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7" y="1810"/>
              <a:ext cx="38" cy="38"/>
            </a:xfrm>
            <a:custGeom>
              <a:avLst/>
              <a:gdLst>
                <a:gd name="T0" fmla="*/ 6 w 18"/>
                <a:gd name="T1" fmla="*/ 1 h 18"/>
                <a:gd name="T2" fmla="*/ 1 w 18"/>
                <a:gd name="T3" fmla="*/ 9 h 18"/>
                <a:gd name="T4" fmla="*/ 4 w 18"/>
                <a:gd name="T5" fmla="*/ 14 h 18"/>
                <a:gd name="T6" fmla="*/ 11 w 18"/>
                <a:gd name="T7" fmla="*/ 18 h 18"/>
                <a:gd name="T8" fmla="*/ 16 w 18"/>
                <a:gd name="T9" fmla="*/ 17 h 18"/>
                <a:gd name="T10" fmla="*/ 18 w 18"/>
                <a:gd name="T11" fmla="*/ 14 h 18"/>
                <a:gd name="T12" fmla="*/ 15 w 18"/>
                <a:gd name="T13" fmla="*/ 4 h 18"/>
                <a:gd name="T14" fmla="*/ 6 w 18"/>
                <a:gd name="T15" fmla="*/ 1 h 18"/>
                <a:gd name="T16" fmla="*/ 13 w 18"/>
                <a:gd name="T17" fmla="*/ 14 h 18"/>
                <a:gd name="T18" fmla="*/ 7 w 18"/>
                <a:gd name="T19" fmla="*/ 11 h 18"/>
                <a:gd name="T20" fmla="*/ 8 w 18"/>
                <a:gd name="T21" fmla="*/ 5 h 18"/>
                <a:gd name="T22" fmla="*/ 13 w 18"/>
                <a:gd name="T23" fmla="*/ 8 h 18"/>
                <a:gd name="T24" fmla="*/ 13 w 18"/>
                <a:gd name="T2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6" y="1"/>
                  </a:moveTo>
                  <a:cubicBezTo>
                    <a:pt x="3" y="2"/>
                    <a:pt x="0" y="6"/>
                    <a:pt x="1" y="9"/>
                  </a:cubicBezTo>
                  <a:cubicBezTo>
                    <a:pt x="1" y="11"/>
                    <a:pt x="3" y="13"/>
                    <a:pt x="4" y="14"/>
                  </a:cubicBezTo>
                  <a:cubicBezTo>
                    <a:pt x="6" y="16"/>
                    <a:pt x="8" y="17"/>
                    <a:pt x="11" y="18"/>
                  </a:cubicBezTo>
                  <a:cubicBezTo>
                    <a:pt x="13" y="18"/>
                    <a:pt x="15" y="18"/>
                    <a:pt x="16" y="17"/>
                  </a:cubicBezTo>
                  <a:cubicBezTo>
                    <a:pt x="17" y="16"/>
                    <a:pt x="17" y="15"/>
                    <a:pt x="18" y="14"/>
                  </a:cubicBezTo>
                  <a:cubicBezTo>
                    <a:pt x="18" y="11"/>
                    <a:pt x="17" y="7"/>
                    <a:pt x="15" y="4"/>
                  </a:cubicBezTo>
                  <a:cubicBezTo>
                    <a:pt x="13" y="2"/>
                    <a:pt x="9" y="0"/>
                    <a:pt x="6" y="1"/>
                  </a:cubicBezTo>
                  <a:close/>
                  <a:moveTo>
                    <a:pt x="13" y="14"/>
                  </a:moveTo>
                  <a:cubicBezTo>
                    <a:pt x="11" y="14"/>
                    <a:pt x="8" y="13"/>
                    <a:pt x="7" y="11"/>
                  </a:cubicBezTo>
                  <a:cubicBezTo>
                    <a:pt x="6" y="9"/>
                    <a:pt x="6" y="6"/>
                    <a:pt x="8" y="5"/>
                  </a:cubicBezTo>
                  <a:cubicBezTo>
                    <a:pt x="10" y="4"/>
                    <a:pt x="12" y="6"/>
                    <a:pt x="13" y="8"/>
                  </a:cubicBezTo>
                  <a:cubicBezTo>
                    <a:pt x="14" y="10"/>
                    <a:pt x="14" y="12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7" y="2069"/>
              <a:ext cx="33" cy="41"/>
            </a:xfrm>
            <a:custGeom>
              <a:avLst/>
              <a:gdLst>
                <a:gd name="T0" fmla="*/ 9 w 16"/>
                <a:gd name="T1" fmla="*/ 18 h 19"/>
                <a:gd name="T2" fmla="*/ 15 w 16"/>
                <a:gd name="T3" fmla="*/ 8 h 19"/>
                <a:gd name="T4" fmla="*/ 5 w 16"/>
                <a:gd name="T5" fmla="*/ 1 h 19"/>
                <a:gd name="T6" fmla="*/ 1 w 16"/>
                <a:gd name="T7" fmla="*/ 4 h 19"/>
                <a:gd name="T8" fmla="*/ 0 w 16"/>
                <a:gd name="T9" fmla="*/ 10 h 19"/>
                <a:gd name="T10" fmla="*/ 0 w 16"/>
                <a:gd name="T11" fmla="*/ 14 h 19"/>
                <a:gd name="T12" fmla="*/ 9 w 16"/>
                <a:gd name="T13" fmla="*/ 18 h 19"/>
                <a:gd name="T14" fmla="*/ 5 w 16"/>
                <a:gd name="T15" fmla="*/ 6 h 19"/>
                <a:gd name="T16" fmla="*/ 5 w 16"/>
                <a:gd name="T17" fmla="*/ 4 h 19"/>
                <a:gd name="T18" fmla="*/ 9 w 16"/>
                <a:gd name="T19" fmla="*/ 4 h 19"/>
                <a:gd name="T20" fmla="*/ 11 w 16"/>
                <a:gd name="T21" fmla="*/ 9 h 19"/>
                <a:gd name="T22" fmla="*/ 10 w 16"/>
                <a:gd name="T23" fmla="*/ 14 h 19"/>
                <a:gd name="T24" fmla="*/ 5 w 16"/>
                <a:gd name="T25" fmla="*/ 14 h 19"/>
                <a:gd name="T26" fmla="*/ 5 w 16"/>
                <a:gd name="T27" fmla="*/ 12 h 19"/>
                <a:gd name="T28" fmla="*/ 5 w 16"/>
                <a:gd name="T2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9">
                  <a:moveTo>
                    <a:pt x="9" y="18"/>
                  </a:moveTo>
                  <a:cubicBezTo>
                    <a:pt x="13" y="17"/>
                    <a:pt x="16" y="12"/>
                    <a:pt x="15" y="8"/>
                  </a:cubicBezTo>
                  <a:cubicBezTo>
                    <a:pt x="14" y="3"/>
                    <a:pt x="10" y="0"/>
                    <a:pt x="5" y="1"/>
                  </a:cubicBezTo>
                  <a:cubicBezTo>
                    <a:pt x="4" y="1"/>
                    <a:pt x="2" y="3"/>
                    <a:pt x="1" y="4"/>
                  </a:cubicBezTo>
                  <a:cubicBezTo>
                    <a:pt x="1" y="6"/>
                    <a:pt x="0" y="8"/>
                    <a:pt x="0" y="10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7"/>
                    <a:pt x="6" y="19"/>
                    <a:pt x="9" y="18"/>
                  </a:cubicBezTo>
                  <a:close/>
                  <a:moveTo>
                    <a:pt x="5" y="6"/>
                  </a:moveTo>
                  <a:cubicBezTo>
                    <a:pt x="5" y="5"/>
                    <a:pt x="5" y="5"/>
                    <a:pt x="5" y="4"/>
                  </a:cubicBezTo>
                  <a:cubicBezTo>
                    <a:pt x="6" y="3"/>
                    <a:pt x="8" y="3"/>
                    <a:pt x="9" y="4"/>
                  </a:cubicBezTo>
                  <a:cubicBezTo>
                    <a:pt x="10" y="5"/>
                    <a:pt x="11" y="7"/>
                    <a:pt x="11" y="9"/>
                  </a:cubicBezTo>
                  <a:cubicBezTo>
                    <a:pt x="11" y="10"/>
                    <a:pt x="11" y="12"/>
                    <a:pt x="10" y="14"/>
                  </a:cubicBezTo>
                  <a:cubicBezTo>
                    <a:pt x="9" y="15"/>
                    <a:pt x="6" y="15"/>
                    <a:pt x="5" y="14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0"/>
                    <a:pt x="5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63" y="1859"/>
              <a:ext cx="35" cy="3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1 h 18"/>
                <a:gd name="T4" fmla="*/ 12 w 17"/>
                <a:gd name="T5" fmla="*/ 1 h 18"/>
                <a:gd name="T6" fmla="*/ 2 w 17"/>
                <a:gd name="T7" fmla="*/ 2 h 18"/>
                <a:gd name="T8" fmla="*/ 1 w 17"/>
                <a:gd name="T9" fmla="*/ 4 h 18"/>
                <a:gd name="T10" fmla="*/ 2 w 17"/>
                <a:gd name="T11" fmla="*/ 12 h 18"/>
                <a:gd name="T12" fmla="*/ 8 w 17"/>
                <a:gd name="T13" fmla="*/ 17 h 18"/>
                <a:gd name="T14" fmla="*/ 5 w 17"/>
                <a:gd name="T15" fmla="*/ 4 h 18"/>
                <a:gd name="T16" fmla="*/ 10 w 17"/>
                <a:gd name="T17" fmla="*/ 4 h 18"/>
                <a:gd name="T18" fmla="*/ 12 w 17"/>
                <a:gd name="T19" fmla="*/ 8 h 18"/>
                <a:gd name="T20" fmla="*/ 11 w 17"/>
                <a:gd name="T21" fmla="*/ 12 h 18"/>
                <a:gd name="T22" fmla="*/ 5 w 17"/>
                <a:gd name="T23" fmla="*/ 10 h 18"/>
                <a:gd name="T24" fmla="*/ 5 w 17"/>
                <a:gd name="T2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cubicBezTo>
                    <a:pt x="12" y="18"/>
                    <a:pt x="16" y="15"/>
                    <a:pt x="16" y="11"/>
                  </a:cubicBezTo>
                  <a:cubicBezTo>
                    <a:pt x="17" y="7"/>
                    <a:pt x="15" y="3"/>
                    <a:pt x="12" y="1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0" y="6"/>
                    <a:pt x="0" y="9"/>
                    <a:pt x="2" y="12"/>
                  </a:cubicBezTo>
                  <a:cubicBezTo>
                    <a:pt x="3" y="15"/>
                    <a:pt x="5" y="17"/>
                    <a:pt x="8" y="17"/>
                  </a:cubicBezTo>
                  <a:close/>
                  <a:moveTo>
                    <a:pt x="5" y="4"/>
                  </a:moveTo>
                  <a:cubicBezTo>
                    <a:pt x="7" y="4"/>
                    <a:pt x="9" y="4"/>
                    <a:pt x="10" y="4"/>
                  </a:cubicBezTo>
                  <a:cubicBezTo>
                    <a:pt x="11" y="5"/>
                    <a:pt x="12" y="6"/>
                    <a:pt x="12" y="8"/>
                  </a:cubicBezTo>
                  <a:cubicBezTo>
                    <a:pt x="13" y="9"/>
                    <a:pt x="12" y="11"/>
                    <a:pt x="11" y="12"/>
                  </a:cubicBezTo>
                  <a:cubicBezTo>
                    <a:pt x="9" y="13"/>
                    <a:pt x="6" y="12"/>
                    <a:pt x="5" y="10"/>
                  </a:cubicBezTo>
                  <a:cubicBezTo>
                    <a:pt x="4" y="8"/>
                    <a:pt x="4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291"/>
              <a:ext cx="40" cy="40"/>
            </a:xfrm>
            <a:custGeom>
              <a:avLst/>
              <a:gdLst>
                <a:gd name="T0" fmla="*/ 13 w 19"/>
                <a:gd name="T1" fmla="*/ 1 h 19"/>
                <a:gd name="T2" fmla="*/ 5 w 19"/>
                <a:gd name="T3" fmla="*/ 2 h 19"/>
                <a:gd name="T4" fmla="*/ 1 w 19"/>
                <a:gd name="T5" fmla="*/ 9 h 19"/>
                <a:gd name="T6" fmla="*/ 1 w 19"/>
                <a:gd name="T7" fmla="*/ 13 h 19"/>
                <a:gd name="T8" fmla="*/ 3 w 19"/>
                <a:gd name="T9" fmla="*/ 16 h 19"/>
                <a:gd name="T10" fmla="*/ 19 w 19"/>
                <a:gd name="T11" fmla="*/ 10 h 19"/>
                <a:gd name="T12" fmla="*/ 18 w 19"/>
                <a:gd name="T13" fmla="*/ 8 h 19"/>
                <a:gd name="T14" fmla="*/ 13 w 19"/>
                <a:gd name="T15" fmla="*/ 1 h 19"/>
                <a:gd name="T16" fmla="*/ 14 w 19"/>
                <a:gd name="T17" fmla="*/ 9 h 19"/>
                <a:gd name="T18" fmla="*/ 10 w 19"/>
                <a:gd name="T19" fmla="*/ 13 h 19"/>
                <a:gd name="T20" fmla="*/ 6 w 19"/>
                <a:gd name="T21" fmla="*/ 11 h 19"/>
                <a:gd name="T22" fmla="*/ 7 w 19"/>
                <a:gd name="T23" fmla="*/ 8 h 19"/>
                <a:gd name="T24" fmla="*/ 11 w 19"/>
                <a:gd name="T25" fmla="*/ 4 h 19"/>
                <a:gd name="T26" fmla="*/ 14 w 19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9">
                  <a:moveTo>
                    <a:pt x="13" y="1"/>
                  </a:moveTo>
                  <a:cubicBezTo>
                    <a:pt x="10" y="0"/>
                    <a:pt x="7" y="0"/>
                    <a:pt x="5" y="2"/>
                  </a:cubicBezTo>
                  <a:cubicBezTo>
                    <a:pt x="4" y="4"/>
                    <a:pt x="3" y="7"/>
                    <a:pt x="1" y="9"/>
                  </a:cubicBezTo>
                  <a:cubicBezTo>
                    <a:pt x="1" y="10"/>
                    <a:pt x="0" y="11"/>
                    <a:pt x="1" y="13"/>
                  </a:cubicBezTo>
                  <a:cubicBezTo>
                    <a:pt x="1" y="14"/>
                    <a:pt x="2" y="15"/>
                    <a:pt x="3" y="16"/>
                  </a:cubicBezTo>
                  <a:cubicBezTo>
                    <a:pt x="9" y="19"/>
                    <a:pt x="17" y="16"/>
                    <a:pt x="19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5"/>
                    <a:pt x="16" y="3"/>
                    <a:pt x="13" y="1"/>
                  </a:cubicBezTo>
                  <a:close/>
                  <a:moveTo>
                    <a:pt x="14" y="9"/>
                  </a:moveTo>
                  <a:cubicBezTo>
                    <a:pt x="14" y="11"/>
                    <a:pt x="12" y="13"/>
                    <a:pt x="10" y="13"/>
                  </a:cubicBezTo>
                  <a:cubicBezTo>
                    <a:pt x="8" y="14"/>
                    <a:pt x="5" y="13"/>
                    <a:pt x="6" y="11"/>
                  </a:cubicBezTo>
                  <a:cubicBezTo>
                    <a:pt x="6" y="10"/>
                    <a:pt x="8" y="9"/>
                    <a:pt x="7" y="8"/>
                  </a:cubicBezTo>
                  <a:cubicBezTo>
                    <a:pt x="6" y="6"/>
                    <a:pt x="8" y="4"/>
                    <a:pt x="11" y="4"/>
                  </a:cubicBezTo>
                  <a:cubicBezTo>
                    <a:pt x="13" y="4"/>
                    <a:pt x="14" y="7"/>
                    <a:pt x="1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89" y="1705"/>
              <a:ext cx="42" cy="33"/>
            </a:xfrm>
            <a:custGeom>
              <a:avLst/>
              <a:gdLst>
                <a:gd name="T0" fmla="*/ 6 w 20"/>
                <a:gd name="T1" fmla="*/ 15 h 16"/>
                <a:gd name="T2" fmla="*/ 14 w 20"/>
                <a:gd name="T3" fmla="*/ 16 h 16"/>
                <a:gd name="T4" fmla="*/ 16 w 20"/>
                <a:gd name="T5" fmla="*/ 15 h 16"/>
                <a:gd name="T6" fmla="*/ 19 w 20"/>
                <a:gd name="T7" fmla="*/ 7 h 16"/>
                <a:gd name="T8" fmla="*/ 13 w 20"/>
                <a:gd name="T9" fmla="*/ 1 h 16"/>
                <a:gd name="T10" fmla="*/ 9 w 20"/>
                <a:gd name="T11" fmla="*/ 0 h 16"/>
                <a:gd name="T12" fmla="*/ 1 w 20"/>
                <a:gd name="T13" fmla="*/ 6 h 16"/>
                <a:gd name="T14" fmla="*/ 6 w 20"/>
                <a:gd name="T15" fmla="*/ 15 h 16"/>
                <a:gd name="T16" fmla="*/ 6 w 20"/>
                <a:gd name="T17" fmla="*/ 5 h 16"/>
                <a:gd name="T18" fmla="*/ 12 w 20"/>
                <a:gd name="T19" fmla="*/ 5 h 16"/>
                <a:gd name="T20" fmla="*/ 10 w 20"/>
                <a:gd name="T21" fmla="*/ 12 h 16"/>
                <a:gd name="T22" fmla="*/ 6 w 20"/>
                <a:gd name="T2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8" y="16"/>
                    <a:pt x="11" y="16"/>
                    <a:pt x="14" y="16"/>
                  </a:cubicBezTo>
                  <a:cubicBezTo>
                    <a:pt x="14" y="16"/>
                    <a:pt x="15" y="15"/>
                    <a:pt x="16" y="15"/>
                  </a:cubicBezTo>
                  <a:cubicBezTo>
                    <a:pt x="19" y="14"/>
                    <a:pt x="20" y="10"/>
                    <a:pt x="19" y="7"/>
                  </a:cubicBezTo>
                  <a:cubicBezTo>
                    <a:pt x="19" y="4"/>
                    <a:pt x="16" y="2"/>
                    <a:pt x="13" y="1"/>
                  </a:cubicBezTo>
                  <a:cubicBezTo>
                    <a:pt x="12" y="0"/>
                    <a:pt x="10" y="0"/>
                    <a:pt x="9" y="0"/>
                  </a:cubicBezTo>
                  <a:cubicBezTo>
                    <a:pt x="5" y="0"/>
                    <a:pt x="2" y="3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lose/>
                  <a:moveTo>
                    <a:pt x="6" y="5"/>
                  </a:moveTo>
                  <a:cubicBezTo>
                    <a:pt x="8" y="4"/>
                    <a:pt x="10" y="4"/>
                    <a:pt x="12" y="5"/>
                  </a:cubicBezTo>
                  <a:cubicBezTo>
                    <a:pt x="17" y="8"/>
                    <a:pt x="15" y="14"/>
                    <a:pt x="10" y="12"/>
                  </a:cubicBezTo>
                  <a:cubicBezTo>
                    <a:pt x="8" y="11"/>
                    <a:pt x="3" y="7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94" y="2354"/>
              <a:ext cx="38" cy="40"/>
            </a:xfrm>
            <a:custGeom>
              <a:avLst/>
              <a:gdLst>
                <a:gd name="T0" fmla="*/ 9 w 18"/>
                <a:gd name="T1" fmla="*/ 0 h 19"/>
                <a:gd name="T2" fmla="*/ 9 w 18"/>
                <a:gd name="T3" fmla="*/ 19 h 19"/>
                <a:gd name="T4" fmla="*/ 17 w 18"/>
                <a:gd name="T5" fmla="*/ 14 h 19"/>
                <a:gd name="T6" fmla="*/ 16 w 18"/>
                <a:gd name="T7" fmla="*/ 4 h 19"/>
                <a:gd name="T8" fmla="*/ 9 w 18"/>
                <a:gd name="T9" fmla="*/ 0 h 19"/>
                <a:gd name="T10" fmla="*/ 12 w 18"/>
                <a:gd name="T11" fmla="*/ 13 h 19"/>
                <a:gd name="T12" fmla="*/ 6 w 18"/>
                <a:gd name="T13" fmla="*/ 14 h 19"/>
                <a:gd name="T14" fmla="*/ 7 w 18"/>
                <a:gd name="T15" fmla="*/ 8 h 19"/>
                <a:gd name="T16" fmla="*/ 8 w 18"/>
                <a:gd name="T17" fmla="*/ 4 h 19"/>
                <a:gd name="T18" fmla="*/ 12 w 18"/>
                <a:gd name="T19" fmla="*/ 6 h 19"/>
                <a:gd name="T20" fmla="*/ 12 w 18"/>
                <a:gd name="T2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0" y="1"/>
                    <a:pt x="0" y="17"/>
                    <a:pt x="9" y="19"/>
                  </a:cubicBezTo>
                  <a:cubicBezTo>
                    <a:pt x="12" y="19"/>
                    <a:pt x="15" y="17"/>
                    <a:pt x="17" y="14"/>
                  </a:cubicBezTo>
                  <a:cubicBezTo>
                    <a:pt x="18" y="11"/>
                    <a:pt x="17" y="7"/>
                    <a:pt x="16" y="4"/>
                  </a:cubicBezTo>
                  <a:cubicBezTo>
                    <a:pt x="14" y="2"/>
                    <a:pt x="11" y="0"/>
                    <a:pt x="9" y="0"/>
                  </a:cubicBezTo>
                  <a:close/>
                  <a:moveTo>
                    <a:pt x="12" y="13"/>
                  </a:moveTo>
                  <a:cubicBezTo>
                    <a:pt x="11" y="15"/>
                    <a:pt x="7" y="16"/>
                    <a:pt x="6" y="14"/>
                  </a:cubicBezTo>
                  <a:cubicBezTo>
                    <a:pt x="6" y="12"/>
                    <a:pt x="7" y="10"/>
                    <a:pt x="7" y="8"/>
                  </a:cubicBezTo>
                  <a:cubicBezTo>
                    <a:pt x="7" y="6"/>
                    <a:pt x="7" y="4"/>
                    <a:pt x="8" y="4"/>
                  </a:cubicBezTo>
                  <a:cubicBezTo>
                    <a:pt x="10" y="3"/>
                    <a:pt x="11" y="4"/>
                    <a:pt x="12" y="6"/>
                  </a:cubicBezTo>
                  <a:cubicBezTo>
                    <a:pt x="13" y="8"/>
                    <a:pt x="14" y="11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51" y="2325"/>
              <a:ext cx="103" cy="105"/>
            </a:xfrm>
            <a:custGeom>
              <a:avLst/>
              <a:gdLst>
                <a:gd name="T0" fmla="*/ 45 w 49"/>
                <a:gd name="T1" fmla="*/ 14 h 50"/>
                <a:gd name="T2" fmla="*/ 33 w 49"/>
                <a:gd name="T3" fmla="*/ 8 h 50"/>
                <a:gd name="T4" fmla="*/ 12 w 49"/>
                <a:gd name="T5" fmla="*/ 3 h 50"/>
                <a:gd name="T6" fmla="*/ 12 w 49"/>
                <a:gd name="T7" fmla="*/ 18 h 50"/>
                <a:gd name="T8" fmla="*/ 6 w 49"/>
                <a:gd name="T9" fmla="*/ 22 h 50"/>
                <a:gd name="T10" fmla="*/ 0 w 49"/>
                <a:gd name="T11" fmla="*/ 30 h 50"/>
                <a:gd name="T12" fmla="*/ 4 w 49"/>
                <a:gd name="T13" fmla="*/ 35 h 50"/>
                <a:gd name="T14" fmla="*/ 11 w 49"/>
                <a:gd name="T15" fmla="*/ 37 h 50"/>
                <a:gd name="T16" fmla="*/ 22 w 49"/>
                <a:gd name="T17" fmla="*/ 35 h 50"/>
                <a:gd name="T18" fmla="*/ 24 w 49"/>
                <a:gd name="T19" fmla="*/ 48 h 50"/>
                <a:gd name="T20" fmla="*/ 33 w 49"/>
                <a:gd name="T21" fmla="*/ 48 h 50"/>
                <a:gd name="T22" fmla="*/ 39 w 49"/>
                <a:gd name="T23" fmla="*/ 42 h 50"/>
                <a:gd name="T24" fmla="*/ 45 w 49"/>
                <a:gd name="T25" fmla="*/ 29 h 50"/>
                <a:gd name="T26" fmla="*/ 47 w 49"/>
                <a:gd name="T27" fmla="*/ 22 h 50"/>
                <a:gd name="T28" fmla="*/ 48 w 49"/>
                <a:gd name="T29" fmla="*/ 20 h 50"/>
                <a:gd name="T30" fmla="*/ 45 w 49"/>
                <a:gd name="T31" fmla="*/ 14 h 50"/>
                <a:gd name="T32" fmla="*/ 12 w 49"/>
                <a:gd name="T33" fmla="*/ 9 h 50"/>
                <a:gd name="T34" fmla="*/ 17 w 49"/>
                <a:gd name="T35" fmla="*/ 7 h 50"/>
                <a:gd name="T36" fmla="*/ 38 w 49"/>
                <a:gd name="T37" fmla="*/ 16 h 50"/>
                <a:gd name="T38" fmla="*/ 38 w 49"/>
                <a:gd name="T39" fmla="*/ 16 h 50"/>
                <a:gd name="T40" fmla="*/ 31 w 49"/>
                <a:gd name="T41" fmla="*/ 16 h 50"/>
                <a:gd name="T42" fmla="*/ 15 w 49"/>
                <a:gd name="T43" fmla="*/ 14 h 50"/>
                <a:gd name="T44" fmla="*/ 12 w 49"/>
                <a:gd name="T45" fmla="*/ 9 h 50"/>
                <a:gd name="T46" fmla="*/ 23 w 49"/>
                <a:gd name="T47" fmla="*/ 30 h 50"/>
                <a:gd name="T48" fmla="*/ 11 w 49"/>
                <a:gd name="T49" fmla="*/ 33 h 50"/>
                <a:gd name="T50" fmla="*/ 8 w 49"/>
                <a:gd name="T51" fmla="*/ 32 h 50"/>
                <a:gd name="T52" fmla="*/ 5 w 49"/>
                <a:gd name="T53" fmla="*/ 29 h 50"/>
                <a:gd name="T54" fmla="*/ 7 w 49"/>
                <a:gd name="T55" fmla="*/ 27 h 50"/>
                <a:gd name="T56" fmla="*/ 18 w 49"/>
                <a:gd name="T57" fmla="*/ 22 h 50"/>
                <a:gd name="T58" fmla="*/ 28 w 49"/>
                <a:gd name="T59" fmla="*/ 22 h 50"/>
                <a:gd name="T60" fmla="*/ 23 w 49"/>
                <a:gd name="T61" fmla="*/ 30 h 50"/>
                <a:gd name="T62" fmla="*/ 40 w 49"/>
                <a:gd name="T63" fmla="*/ 34 h 50"/>
                <a:gd name="T64" fmla="*/ 33 w 49"/>
                <a:gd name="T65" fmla="*/ 43 h 50"/>
                <a:gd name="T66" fmla="*/ 27 w 49"/>
                <a:gd name="T67" fmla="*/ 45 h 50"/>
                <a:gd name="T68" fmla="*/ 25 w 49"/>
                <a:gd name="T69" fmla="*/ 39 h 50"/>
                <a:gd name="T70" fmla="*/ 30 w 49"/>
                <a:gd name="T71" fmla="*/ 30 h 50"/>
                <a:gd name="T72" fmla="*/ 41 w 49"/>
                <a:gd name="T73" fmla="*/ 20 h 50"/>
                <a:gd name="T74" fmla="*/ 41 w 49"/>
                <a:gd name="T75" fmla="*/ 23 h 50"/>
                <a:gd name="T76" fmla="*/ 40 w 49"/>
                <a:gd name="T77" fmla="*/ 3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" h="50">
                  <a:moveTo>
                    <a:pt x="45" y="14"/>
                  </a:moveTo>
                  <a:cubicBezTo>
                    <a:pt x="41" y="12"/>
                    <a:pt x="37" y="10"/>
                    <a:pt x="33" y="8"/>
                  </a:cubicBezTo>
                  <a:cubicBezTo>
                    <a:pt x="27" y="4"/>
                    <a:pt x="19" y="0"/>
                    <a:pt x="12" y="3"/>
                  </a:cubicBezTo>
                  <a:cubicBezTo>
                    <a:pt x="3" y="6"/>
                    <a:pt x="8" y="13"/>
                    <a:pt x="12" y="18"/>
                  </a:cubicBezTo>
                  <a:cubicBezTo>
                    <a:pt x="10" y="20"/>
                    <a:pt x="8" y="21"/>
                    <a:pt x="6" y="22"/>
                  </a:cubicBezTo>
                  <a:cubicBezTo>
                    <a:pt x="3" y="24"/>
                    <a:pt x="0" y="26"/>
                    <a:pt x="0" y="30"/>
                  </a:cubicBezTo>
                  <a:cubicBezTo>
                    <a:pt x="0" y="32"/>
                    <a:pt x="2" y="34"/>
                    <a:pt x="4" y="35"/>
                  </a:cubicBezTo>
                  <a:cubicBezTo>
                    <a:pt x="6" y="36"/>
                    <a:pt x="9" y="37"/>
                    <a:pt x="11" y="37"/>
                  </a:cubicBezTo>
                  <a:cubicBezTo>
                    <a:pt x="15" y="36"/>
                    <a:pt x="18" y="36"/>
                    <a:pt x="22" y="35"/>
                  </a:cubicBezTo>
                  <a:cubicBezTo>
                    <a:pt x="21" y="39"/>
                    <a:pt x="21" y="45"/>
                    <a:pt x="24" y="48"/>
                  </a:cubicBezTo>
                  <a:cubicBezTo>
                    <a:pt x="27" y="50"/>
                    <a:pt x="30" y="49"/>
                    <a:pt x="33" y="48"/>
                  </a:cubicBezTo>
                  <a:cubicBezTo>
                    <a:pt x="36" y="47"/>
                    <a:pt x="38" y="45"/>
                    <a:pt x="39" y="42"/>
                  </a:cubicBezTo>
                  <a:cubicBezTo>
                    <a:pt x="42" y="38"/>
                    <a:pt x="44" y="34"/>
                    <a:pt x="45" y="29"/>
                  </a:cubicBezTo>
                  <a:cubicBezTo>
                    <a:pt x="45" y="27"/>
                    <a:pt x="45" y="24"/>
                    <a:pt x="47" y="22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49" y="17"/>
                    <a:pt x="47" y="15"/>
                    <a:pt x="45" y="14"/>
                  </a:cubicBezTo>
                  <a:close/>
                  <a:moveTo>
                    <a:pt x="12" y="9"/>
                  </a:moveTo>
                  <a:cubicBezTo>
                    <a:pt x="12" y="7"/>
                    <a:pt x="15" y="7"/>
                    <a:pt x="17" y="7"/>
                  </a:cubicBezTo>
                  <a:cubicBezTo>
                    <a:pt x="25" y="7"/>
                    <a:pt x="33" y="10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16"/>
                    <a:pt x="32" y="16"/>
                    <a:pt x="31" y="16"/>
                  </a:cubicBezTo>
                  <a:cubicBezTo>
                    <a:pt x="25" y="17"/>
                    <a:pt x="20" y="16"/>
                    <a:pt x="15" y="14"/>
                  </a:cubicBezTo>
                  <a:cubicBezTo>
                    <a:pt x="13" y="13"/>
                    <a:pt x="11" y="11"/>
                    <a:pt x="12" y="9"/>
                  </a:cubicBezTo>
                  <a:close/>
                  <a:moveTo>
                    <a:pt x="23" y="30"/>
                  </a:moveTo>
                  <a:cubicBezTo>
                    <a:pt x="19" y="32"/>
                    <a:pt x="15" y="32"/>
                    <a:pt x="11" y="33"/>
                  </a:cubicBezTo>
                  <a:cubicBezTo>
                    <a:pt x="10" y="33"/>
                    <a:pt x="9" y="33"/>
                    <a:pt x="8" y="32"/>
                  </a:cubicBezTo>
                  <a:cubicBezTo>
                    <a:pt x="6" y="32"/>
                    <a:pt x="5" y="31"/>
                    <a:pt x="5" y="29"/>
                  </a:cubicBezTo>
                  <a:cubicBezTo>
                    <a:pt x="5" y="28"/>
                    <a:pt x="6" y="27"/>
                    <a:pt x="7" y="27"/>
                  </a:cubicBezTo>
                  <a:cubicBezTo>
                    <a:pt x="10" y="24"/>
                    <a:pt x="14" y="23"/>
                    <a:pt x="18" y="22"/>
                  </a:cubicBezTo>
                  <a:cubicBezTo>
                    <a:pt x="20" y="22"/>
                    <a:pt x="26" y="21"/>
                    <a:pt x="28" y="22"/>
                  </a:cubicBezTo>
                  <a:cubicBezTo>
                    <a:pt x="31" y="24"/>
                    <a:pt x="25" y="29"/>
                    <a:pt x="23" y="30"/>
                  </a:cubicBezTo>
                  <a:close/>
                  <a:moveTo>
                    <a:pt x="40" y="34"/>
                  </a:moveTo>
                  <a:cubicBezTo>
                    <a:pt x="38" y="36"/>
                    <a:pt x="35" y="41"/>
                    <a:pt x="33" y="43"/>
                  </a:cubicBezTo>
                  <a:cubicBezTo>
                    <a:pt x="31" y="44"/>
                    <a:pt x="29" y="45"/>
                    <a:pt x="27" y="45"/>
                  </a:cubicBezTo>
                  <a:cubicBezTo>
                    <a:pt x="26" y="43"/>
                    <a:pt x="25" y="41"/>
                    <a:pt x="25" y="39"/>
                  </a:cubicBezTo>
                  <a:cubicBezTo>
                    <a:pt x="25" y="36"/>
                    <a:pt x="27" y="33"/>
                    <a:pt x="30" y="30"/>
                  </a:cubicBezTo>
                  <a:cubicBezTo>
                    <a:pt x="31" y="28"/>
                    <a:pt x="39" y="23"/>
                    <a:pt x="41" y="20"/>
                  </a:cubicBezTo>
                  <a:cubicBezTo>
                    <a:pt x="41" y="21"/>
                    <a:pt x="41" y="22"/>
                    <a:pt x="41" y="23"/>
                  </a:cubicBezTo>
                  <a:cubicBezTo>
                    <a:pt x="41" y="27"/>
                    <a:pt x="42" y="30"/>
                    <a:pt x="4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70" y="1953"/>
              <a:ext cx="130" cy="85"/>
            </a:xfrm>
            <a:custGeom>
              <a:avLst/>
              <a:gdLst>
                <a:gd name="T0" fmla="*/ 21 w 62"/>
                <a:gd name="T1" fmla="*/ 36 h 40"/>
                <a:gd name="T2" fmla="*/ 44 w 62"/>
                <a:gd name="T3" fmla="*/ 36 h 40"/>
                <a:gd name="T4" fmla="*/ 54 w 62"/>
                <a:gd name="T5" fmla="*/ 30 h 40"/>
                <a:gd name="T6" fmla="*/ 60 w 62"/>
                <a:gd name="T7" fmla="*/ 25 h 40"/>
                <a:gd name="T8" fmla="*/ 60 w 62"/>
                <a:gd name="T9" fmla="*/ 18 h 40"/>
                <a:gd name="T10" fmla="*/ 51 w 62"/>
                <a:gd name="T11" fmla="*/ 15 h 40"/>
                <a:gd name="T12" fmla="*/ 47 w 62"/>
                <a:gd name="T13" fmla="*/ 15 h 40"/>
                <a:gd name="T14" fmla="*/ 45 w 62"/>
                <a:gd name="T15" fmla="*/ 13 h 40"/>
                <a:gd name="T16" fmla="*/ 42 w 62"/>
                <a:gd name="T17" fmla="*/ 4 h 40"/>
                <a:gd name="T18" fmla="*/ 32 w 62"/>
                <a:gd name="T19" fmla="*/ 4 h 40"/>
                <a:gd name="T20" fmla="*/ 21 w 62"/>
                <a:gd name="T21" fmla="*/ 10 h 40"/>
                <a:gd name="T22" fmla="*/ 14 w 62"/>
                <a:gd name="T23" fmla="*/ 3 h 40"/>
                <a:gd name="T24" fmla="*/ 8 w 62"/>
                <a:gd name="T25" fmla="*/ 0 h 40"/>
                <a:gd name="T26" fmla="*/ 0 w 62"/>
                <a:gd name="T27" fmla="*/ 7 h 40"/>
                <a:gd name="T28" fmla="*/ 3 w 62"/>
                <a:gd name="T29" fmla="*/ 19 h 40"/>
                <a:gd name="T30" fmla="*/ 21 w 62"/>
                <a:gd name="T31" fmla="*/ 36 h 40"/>
                <a:gd name="T32" fmla="*/ 51 w 62"/>
                <a:gd name="T33" fmla="*/ 19 h 40"/>
                <a:gd name="T34" fmla="*/ 56 w 62"/>
                <a:gd name="T35" fmla="*/ 21 h 40"/>
                <a:gd name="T36" fmla="*/ 54 w 62"/>
                <a:gd name="T37" fmla="*/ 25 h 40"/>
                <a:gd name="T38" fmla="*/ 30 w 62"/>
                <a:gd name="T39" fmla="*/ 34 h 40"/>
                <a:gd name="T40" fmla="*/ 28 w 62"/>
                <a:gd name="T41" fmla="*/ 31 h 40"/>
                <a:gd name="T42" fmla="*/ 31 w 62"/>
                <a:gd name="T43" fmla="*/ 27 h 40"/>
                <a:gd name="T44" fmla="*/ 51 w 62"/>
                <a:gd name="T45" fmla="*/ 19 h 40"/>
                <a:gd name="T46" fmla="*/ 31 w 62"/>
                <a:gd name="T47" fmla="*/ 9 h 40"/>
                <a:gd name="T48" fmla="*/ 39 w 62"/>
                <a:gd name="T49" fmla="*/ 7 h 40"/>
                <a:gd name="T50" fmla="*/ 41 w 62"/>
                <a:gd name="T51" fmla="*/ 12 h 40"/>
                <a:gd name="T52" fmla="*/ 38 w 62"/>
                <a:gd name="T53" fmla="*/ 16 h 40"/>
                <a:gd name="T54" fmla="*/ 24 w 62"/>
                <a:gd name="T55" fmla="*/ 28 h 40"/>
                <a:gd name="T56" fmla="*/ 22 w 62"/>
                <a:gd name="T57" fmla="*/ 21 h 40"/>
                <a:gd name="T58" fmla="*/ 31 w 62"/>
                <a:gd name="T59" fmla="*/ 9 h 40"/>
                <a:gd name="T60" fmla="*/ 6 w 62"/>
                <a:gd name="T61" fmla="*/ 3 h 40"/>
                <a:gd name="T62" fmla="*/ 11 w 62"/>
                <a:gd name="T63" fmla="*/ 6 h 40"/>
                <a:gd name="T64" fmla="*/ 16 w 62"/>
                <a:gd name="T65" fmla="*/ 10 h 40"/>
                <a:gd name="T66" fmla="*/ 17 w 62"/>
                <a:gd name="T67" fmla="*/ 16 h 40"/>
                <a:gd name="T68" fmla="*/ 16 w 62"/>
                <a:gd name="T69" fmla="*/ 28 h 40"/>
                <a:gd name="T70" fmla="*/ 6 w 62"/>
                <a:gd name="T71" fmla="*/ 14 h 40"/>
                <a:gd name="T72" fmla="*/ 6 w 62"/>
                <a:gd name="T73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40">
                  <a:moveTo>
                    <a:pt x="21" y="36"/>
                  </a:moveTo>
                  <a:cubicBezTo>
                    <a:pt x="28" y="39"/>
                    <a:pt x="37" y="40"/>
                    <a:pt x="44" y="36"/>
                  </a:cubicBezTo>
                  <a:cubicBezTo>
                    <a:pt x="48" y="35"/>
                    <a:pt x="51" y="33"/>
                    <a:pt x="54" y="30"/>
                  </a:cubicBezTo>
                  <a:cubicBezTo>
                    <a:pt x="56" y="29"/>
                    <a:pt x="58" y="27"/>
                    <a:pt x="60" y="25"/>
                  </a:cubicBezTo>
                  <a:cubicBezTo>
                    <a:pt x="61" y="23"/>
                    <a:pt x="62" y="20"/>
                    <a:pt x="60" y="18"/>
                  </a:cubicBezTo>
                  <a:cubicBezTo>
                    <a:pt x="59" y="15"/>
                    <a:pt x="54" y="15"/>
                    <a:pt x="51" y="15"/>
                  </a:cubicBezTo>
                  <a:cubicBezTo>
                    <a:pt x="49" y="15"/>
                    <a:pt x="48" y="16"/>
                    <a:pt x="47" y="15"/>
                  </a:cubicBezTo>
                  <a:cubicBezTo>
                    <a:pt x="46" y="15"/>
                    <a:pt x="45" y="14"/>
                    <a:pt x="45" y="13"/>
                  </a:cubicBezTo>
                  <a:cubicBezTo>
                    <a:pt x="47" y="9"/>
                    <a:pt x="45" y="6"/>
                    <a:pt x="42" y="4"/>
                  </a:cubicBezTo>
                  <a:cubicBezTo>
                    <a:pt x="39" y="2"/>
                    <a:pt x="35" y="2"/>
                    <a:pt x="32" y="4"/>
                  </a:cubicBezTo>
                  <a:cubicBezTo>
                    <a:pt x="28" y="5"/>
                    <a:pt x="25" y="9"/>
                    <a:pt x="21" y="10"/>
                  </a:cubicBezTo>
                  <a:cubicBezTo>
                    <a:pt x="19" y="7"/>
                    <a:pt x="16" y="5"/>
                    <a:pt x="14" y="3"/>
                  </a:cubicBezTo>
                  <a:cubicBezTo>
                    <a:pt x="12" y="2"/>
                    <a:pt x="10" y="0"/>
                    <a:pt x="8" y="0"/>
                  </a:cubicBezTo>
                  <a:cubicBezTo>
                    <a:pt x="4" y="0"/>
                    <a:pt x="1" y="3"/>
                    <a:pt x="0" y="7"/>
                  </a:cubicBezTo>
                  <a:cubicBezTo>
                    <a:pt x="0" y="11"/>
                    <a:pt x="1" y="15"/>
                    <a:pt x="3" y="19"/>
                  </a:cubicBezTo>
                  <a:cubicBezTo>
                    <a:pt x="7" y="26"/>
                    <a:pt x="13" y="32"/>
                    <a:pt x="21" y="36"/>
                  </a:cubicBezTo>
                  <a:close/>
                  <a:moveTo>
                    <a:pt x="51" y="19"/>
                  </a:moveTo>
                  <a:cubicBezTo>
                    <a:pt x="53" y="19"/>
                    <a:pt x="56" y="19"/>
                    <a:pt x="56" y="21"/>
                  </a:cubicBezTo>
                  <a:cubicBezTo>
                    <a:pt x="56" y="23"/>
                    <a:pt x="55" y="24"/>
                    <a:pt x="54" y="25"/>
                  </a:cubicBezTo>
                  <a:cubicBezTo>
                    <a:pt x="47" y="30"/>
                    <a:pt x="39" y="36"/>
                    <a:pt x="30" y="34"/>
                  </a:cubicBezTo>
                  <a:cubicBezTo>
                    <a:pt x="28" y="34"/>
                    <a:pt x="27" y="32"/>
                    <a:pt x="28" y="31"/>
                  </a:cubicBezTo>
                  <a:cubicBezTo>
                    <a:pt x="29" y="29"/>
                    <a:pt x="30" y="28"/>
                    <a:pt x="31" y="27"/>
                  </a:cubicBezTo>
                  <a:cubicBezTo>
                    <a:pt x="37" y="23"/>
                    <a:pt x="44" y="19"/>
                    <a:pt x="51" y="19"/>
                  </a:cubicBezTo>
                  <a:close/>
                  <a:moveTo>
                    <a:pt x="31" y="9"/>
                  </a:moveTo>
                  <a:cubicBezTo>
                    <a:pt x="33" y="7"/>
                    <a:pt x="37" y="6"/>
                    <a:pt x="39" y="7"/>
                  </a:cubicBezTo>
                  <a:cubicBezTo>
                    <a:pt x="41" y="8"/>
                    <a:pt x="41" y="10"/>
                    <a:pt x="41" y="12"/>
                  </a:cubicBezTo>
                  <a:cubicBezTo>
                    <a:pt x="40" y="13"/>
                    <a:pt x="39" y="15"/>
                    <a:pt x="38" y="16"/>
                  </a:cubicBezTo>
                  <a:cubicBezTo>
                    <a:pt x="33" y="20"/>
                    <a:pt x="28" y="24"/>
                    <a:pt x="24" y="28"/>
                  </a:cubicBezTo>
                  <a:cubicBezTo>
                    <a:pt x="22" y="26"/>
                    <a:pt x="22" y="24"/>
                    <a:pt x="22" y="21"/>
                  </a:cubicBezTo>
                  <a:cubicBezTo>
                    <a:pt x="22" y="16"/>
                    <a:pt x="26" y="12"/>
                    <a:pt x="31" y="9"/>
                  </a:cubicBezTo>
                  <a:close/>
                  <a:moveTo>
                    <a:pt x="6" y="3"/>
                  </a:moveTo>
                  <a:cubicBezTo>
                    <a:pt x="8" y="4"/>
                    <a:pt x="9" y="5"/>
                    <a:pt x="11" y="6"/>
                  </a:cubicBezTo>
                  <a:cubicBezTo>
                    <a:pt x="13" y="7"/>
                    <a:pt x="15" y="8"/>
                    <a:pt x="16" y="10"/>
                  </a:cubicBezTo>
                  <a:cubicBezTo>
                    <a:pt x="17" y="12"/>
                    <a:pt x="17" y="14"/>
                    <a:pt x="17" y="16"/>
                  </a:cubicBezTo>
                  <a:cubicBezTo>
                    <a:pt x="17" y="20"/>
                    <a:pt x="16" y="24"/>
                    <a:pt x="16" y="28"/>
                  </a:cubicBezTo>
                  <a:cubicBezTo>
                    <a:pt x="13" y="28"/>
                    <a:pt x="7" y="17"/>
                    <a:pt x="6" y="14"/>
                  </a:cubicBezTo>
                  <a:cubicBezTo>
                    <a:pt x="6" y="13"/>
                    <a:pt x="5" y="3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528" y="2283"/>
              <a:ext cx="97" cy="88"/>
            </a:xfrm>
            <a:custGeom>
              <a:avLst/>
              <a:gdLst>
                <a:gd name="T0" fmla="*/ 41 w 46"/>
                <a:gd name="T1" fmla="*/ 22 h 42"/>
                <a:gd name="T2" fmla="*/ 38 w 46"/>
                <a:gd name="T3" fmla="*/ 20 h 42"/>
                <a:gd name="T4" fmla="*/ 39 w 46"/>
                <a:gd name="T5" fmla="*/ 16 h 42"/>
                <a:gd name="T6" fmla="*/ 42 w 46"/>
                <a:gd name="T7" fmla="*/ 10 h 42"/>
                <a:gd name="T8" fmla="*/ 39 w 46"/>
                <a:gd name="T9" fmla="*/ 3 h 42"/>
                <a:gd name="T10" fmla="*/ 28 w 46"/>
                <a:gd name="T11" fmla="*/ 0 h 42"/>
                <a:gd name="T12" fmla="*/ 8 w 46"/>
                <a:gd name="T13" fmla="*/ 5 h 42"/>
                <a:gd name="T14" fmla="*/ 0 w 46"/>
                <a:gd name="T15" fmla="*/ 12 h 42"/>
                <a:gd name="T16" fmla="*/ 1 w 46"/>
                <a:gd name="T17" fmla="*/ 21 h 42"/>
                <a:gd name="T18" fmla="*/ 7 w 46"/>
                <a:gd name="T19" fmla="*/ 33 h 42"/>
                <a:gd name="T20" fmla="*/ 15 w 46"/>
                <a:gd name="T21" fmla="*/ 40 h 42"/>
                <a:gd name="T22" fmla="*/ 26 w 46"/>
                <a:gd name="T23" fmla="*/ 40 h 42"/>
                <a:gd name="T24" fmla="*/ 28 w 46"/>
                <a:gd name="T25" fmla="*/ 37 h 42"/>
                <a:gd name="T26" fmla="*/ 30 w 46"/>
                <a:gd name="T27" fmla="*/ 34 h 42"/>
                <a:gd name="T28" fmla="*/ 34 w 46"/>
                <a:gd name="T29" fmla="*/ 37 h 42"/>
                <a:gd name="T30" fmla="*/ 44 w 46"/>
                <a:gd name="T31" fmla="*/ 36 h 42"/>
                <a:gd name="T32" fmla="*/ 46 w 46"/>
                <a:gd name="T33" fmla="*/ 28 h 42"/>
                <a:gd name="T34" fmla="*/ 41 w 46"/>
                <a:gd name="T35" fmla="*/ 22 h 42"/>
                <a:gd name="T36" fmla="*/ 12 w 46"/>
                <a:gd name="T37" fmla="*/ 7 h 42"/>
                <a:gd name="T38" fmla="*/ 27 w 46"/>
                <a:gd name="T39" fmla="*/ 4 h 42"/>
                <a:gd name="T40" fmla="*/ 37 w 46"/>
                <a:gd name="T41" fmla="*/ 7 h 42"/>
                <a:gd name="T42" fmla="*/ 35 w 46"/>
                <a:gd name="T43" fmla="*/ 13 h 42"/>
                <a:gd name="T44" fmla="*/ 28 w 46"/>
                <a:gd name="T45" fmla="*/ 14 h 42"/>
                <a:gd name="T46" fmla="*/ 21 w 46"/>
                <a:gd name="T47" fmla="*/ 12 h 42"/>
                <a:gd name="T48" fmla="*/ 12 w 46"/>
                <a:gd name="T49" fmla="*/ 11 h 42"/>
                <a:gd name="T50" fmla="*/ 12 w 46"/>
                <a:gd name="T51" fmla="*/ 7 h 42"/>
                <a:gd name="T52" fmla="*/ 24 w 46"/>
                <a:gd name="T53" fmla="*/ 36 h 42"/>
                <a:gd name="T54" fmla="*/ 18 w 46"/>
                <a:gd name="T55" fmla="*/ 37 h 42"/>
                <a:gd name="T56" fmla="*/ 12 w 46"/>
                <a:gd name="T57" fmla="*/ 33 h 42"/>
                <a:gd name="T58" fmla="*/ 8 w 46"/>
                <a:gd name="T59" fmla="*/ 28 h 42"/>
                <a:gd name="T60" fmla="*/ 5 w 46"/>
                <a:gd name="T61" fmla="*/ 18 h 42"/>
                <a:gd name="T62" fmla="*/ 8 w 46"/>
                <a:gd name="T63" fmla="*/ 12 h 42"/>
                <a:gd name="T64" fmla="*/ 10 w 46"/>
                <a:gd name="T65" fmla="*/ 19 h 42"/>
                <a:gd name="T66" fmla="*/ 16 w 46"/>
                <a:gd name="T67" fmla="*/ 26 h 42"/>
                <a:gd name="T68" fmla="*/ 22 w 46"/>
                <a:gd name="T69" fmla="*/ 30 h 42"/>
                <a:gd name="T70" fmla="*/ 24 w 46"/>
                <a:gd name="T71" fmla="*/ 36 h 42"/>
                <a:gd name="T72" fmla="*/ 40 w 46"/>
                <a:gd name="T73" fmla="*/ 33 h 42"/>
                <a:gd name="T74" fmla="*/ 32 w 46"/>
                <a:gd name="T75" fmla="*/ 32 h 42"/>
                <a:gd name="T76" fmla="*/ 26 w 46"/>
                <a:gd name="T77" fmla="*/ 28 h 42"/>
                <a:gd name="T78" fmla="*/ 17 w 46"/>
                <a:gd name="T79" fmla="*/ 16 h 42"/>
                <a:gd name="T80" fmla="*/ 27 w 46"/>
                <a:gd name="T81" fmla="*/ 18 h 42"/>
                <a:gd name="T82" fmla="*/ 36 w 46"/>
                <a:gd name="T83" fmla="*/ 23 h 42"/>
                <a:gd name="T84" fmla="*/ 40 w 46"/>
                <a:gd name="T8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" h="42">
                  <a:moveTo>
                    <a:pt x="41" y="22"/>
                  </a:moveTo>
                  <a:cubicBezTo>
                    <a:pt x="40" y="21"/>
                    <a:pt x="39" y="21"/>
                    <a:pt x="38" y="20"/>
                  </a:cubicBezTo>
                  <a:cubicBezTo>
                    <a:pt x="38" y="19"/>
                    <a:pt x="38" y="17"/>
                    <a:pt x="39" y="16"/>
                  </a:cubicBezTo>
                  <a:cubicBezTo>
                    <a:pt x="41" y="15"/>
                    <a:pt x="42" y="13"/>
                    <a:pt x="42" y="10"/>
                  </a:cubicBezTo>
                  <a:cubicBezTo>
                    <a:pt x="42" y="8"/>
                    <a:pt x="41" y="5"/>
                    <a:pt x="39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1" y="0"/>
                    <a:pt x="14" y="2"/>
                    <a:pt x="8" y="5"/>
                  </a:cubicBezTo>
                  <a:cubicBezTo>
                    <a:pt x="4" y="6"/>
                    <a:pt x="0" y="8"/>
                    <a:pt x="0" y="12"/>
                  </a:cubicBezTo>
                  <a:cubicBezTo>
                    <a:pt x="0" y="15"/>
                    <a:pt x="2" y="18"/>
                    <a:pt x="1" y="21"/>
                  </a:cubicBezTo>
                  <a:cubicBezTo>
                    <a:pt x="0" y="25"/>
                    <a:pt x="3" y="30"/>
                    <a:pt x="7" y="33"/>
                  </a:cubicBezTo>
                  <a:cubicBezTo>
                    <a:pt x="9" y="36"/>
                    <a:pt x="12" y="38"/>
                    <a:pt x="15" y="40"/>
                  </a:cubicBezTo>
                  <a:cubicBezTo>
                    <a:pt x="19" y="42"/>
                    <a:pt x="23" y="42"/>
                    <a:pt x="26" y="40"/>
                  </a:cubicBezTo>
                  <a:cubicBezTo>
                    <a:pt x="27" y="39"/>
                    <a:pt x="28" y="38"/>
                    <a:pt x="28" y="37"/>
                  </a:cubicBezTo>
                  <a:cubicBezTo>
                    <a:pt x="29" y="36"/>
                    <a:pt x="29" y="34"/>
                    <a:pt x="30" y="34"/>
                  </a:cubicBezTo>
                  <a:cubicBezTo>
                    <a:pt x="30" y="35"/>
                    <a:pt x="32" y="36"/>
                    <a:pt x="34" y="37"/>
                  </a:cubicBezTo>
                  <a:cubicBezTo>
                    <a:pt x="37" y="38"/>
                    <a:pt x="41" y="39"/>
                    <a:pt x="44" y="36"/>
                  </a:cubicBezTo>
                  <a:cubicBezTo>
                    <a:pt x="46" y="34"/>
                    <a:pt x="46" y="31"/>
                    <a:pt x="46" y="28"/>
                  </a:cubicBezTo>
                  <a:cubicBezTo>
                    <a:pt x="45" y="26"/>
                    <a:pt x="43" y="24"/>
                    <a:pt x="41" y="22"/>
                  </a:cubicBezTo>
                  <a:close/>
                  <a:moveTo>
                    <a:pt x="12" y="7"/>
                  </a:moveTo>
                  <a:cubicBezTo>
                    <a:pt x="15" y="4"/>
                    <a:pt x="24" y="4"/>
                    <a:pt x="27" y="4"/>
                  </a:cubicBezTo>
                  <a:cubicBezTo>
                    <a:pt x="31" y="4"/>
                    <a:pt x="34" y="5"/>
                    <a:pt x="37" y="7"/>
                  </a:cubicBezTo>
                  <a:cubicBezTo>
                    <a:pt x="38" y="9"/>
                    <a:pt x="37" y="12"/>
                    <a:pt x="35" y="13"/>
                  </a:cubicBezTo>
                  <a:cubicBezTo>
                    <a:pt x="33" y="15"/>
                    <a:pt x="31" y="15"/>
                    <a:pt x="28" y="14"/>
                  </a:cubicBezTo>
                  <a:cubicBezTo>
                    <a:pt x="26" y="13"/>
                    <a:pt x="24" y="12"/>
                    <a:pt x="21" y="12"/>
                  </a:cubicBezTo>
                  <a:cubicBezTo>
                    <a:pt x="20" y="12"/>
                    <a:pt x="16" y="11"/>
                    <a:pt x="12" y="11"/>
                  </a:cubicBezTo>
                  <a:cubicBezTo>
                    <a:pt x="11" y="10"/>
                    <a:pt x="11" y="9"/>
                    <a:pt x="12" y="7"/>
                  </a:cubicBezTo>
                  <a:close/>
                  <a:moveTo>
                    <a:pt x="24" y="36"/>
                  </a:moveTo>
                  <a:cubicBezTo>
                    <a:pt x="22" y="37"/>
                    <a:pt x="20" y="37"/>
                    <a:pt x="18" y="37"/>
                  </a:cubicBezTo>
                  <a:cubicBezTo>
                    <a:pt x="15" y="36"/>
                    <a:pt x="14" y="34"/>
                    <a:pt x="12" y="33"/>
                  </a:cubicBezTo>
                  <a:cubicBezTo>
                    <a:pt x="10" y="31"/>
                    <a:pt x="9" y="30"/>
                    <a:pt x="8" y="28"/>
                  </a:cubicBezTo>
                  <a:cubicBezTo>
                    <a:pt x="6" y="25"/>
                    <a:pt x="5" y="22"/>
                    <a:pt x="5" y="18"/>
                  </a:cubicBezTo>
                  <a:cubicBezTo>
                    <a:pt x="5" y="17"/>
                    <a:pt x="7" y="12"/>
                    <a:pt x="8" y="12"/>
                  </a:cubicBezTo>
                  <a:cubicBezTo>
                    <a:pt x="10" y="14"/>
                    <a:pt x="9" y="16"/>
                    <a:pt x="10" y="19"/>
                  </a:cubicBezTo>
                  <a:cubicBezTo>
                    <a:pt x="11" y="21"/>
                    <a:pt x="14" y="24"/>
                    <a:pt x="16" y="26"/>
                  </a:cubicBezTo>
                  <a:cubicBezTo>
                    <a:pt x="18" y="27"/>
                    <a:pt x="20" y="28"/>
                    <a:pt x="22" y="30"/>
                  </a:cubicBezTo>
                  <a:cubicBezTo>
                    <a:pt x="23" y="31"/>
                    <a:pt x="25" y="34"/>
                    <a:pt x="24" y="36"/>
                  </a:cubicBezTo>
                  <a:close/>
                  <a:moveTo>
                    <a:pt x="40" y="33"/>
                  </a:moveTo>
                  <a:cubicBezTo>
                    <a:pt x="38" y="33"/>
                    <a:pt x="34" y="33"/>
                    <a:pt x="32" y="32"/>
                  </a:cubicBezTo>
                  <a:cubicBezTo>
                    <a:pt x="30" y="31"/>
                    <a:pt x="28" y="29"/>
                    <a:pt x="26" y="28"/>
                  </a:cubicBezTo>
                  <a:cubicBezTo>
                    <a:pt x="25" y="27"/>
                    <a:pt x="17" y="16"/>
                    <a:pt x="17" y="16"/>
                  </a:cubicBezTo>
                  <a:cubicBezTo>
                    <a:pt x="20" y="16"/>
                    <a:pt x="24" y="18"/>
                    <a:pt x="27" y="18"/>
                  </a:cubicBezTo>
                  <a:cubicBezTo>
                    <a:pt x="31" y="19"/>
                    <a:pt x="34" y="21"/>
                    <a:pt x="36" y="23"/>
                  </a:cubicBezTo>
                  <a:cubicBezTo>
                    <a:pt x="40" y="26"/>
                    <a:pt x="42" y="30"/>
                    <a:pt x="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98" y="1724"/>
              <a:ext cx="114" cy="97"/>
            </a:xfrm>
            <a:custGeom>
              <a:avLst/>
              <a:gdLst>
                <a:gd name="T0" fmla="*/ 46 w 54"/>
                <a:gd name="T1" fmla="*/ 42 h 46"/>
                <a:gd name="T2" fmla="*/ 53 w 54"/>
                <a:gd name="T3" fmla="*/ 38 h 46"/>
                <a:gd name="T4" fmla="*/ 51 w 54"/>
                <a:gd name="T5" fmla="*/ 31 h 46"/>
                <a:gd name="T6" fmla="*/ 44 w 54"/>
                <a:gd name="T7" fmla="*/ 26 h 46"/>
                <a:gd name="T8" fmla="*/ 52 w 54"/>
                <a:gd name="T9" fmla="*/ 14 h 46"/>
                <a:gd name="T10" fmla="*/ 44 w 54"/>
                <a:gd name="T11" fmla="*/ 4 h 46"/>
                <a:gd name="T12" fmla="*/ 28 w 54"/>
                <a:gd name="T13" fmla="*/ 11 h 46"/>
                <a:gd name="T14" fmla="*/ 21 w 54"/>
                <a:gd name="T15" fmla="*/ 13 h 46"/>
                <a:gd name="T16" fmla="*/ 19 w 54"/>
                <a:gd name="T17" fmla="*/ 5 h 46"/>
                <a:gd name="T18" fmla="*/ 12 w 54"/>
                <a:gd name="T19" fmla="*/ 1 h 46"/>
                <a:gd name="T20" fmla="*/ 3 w 54"/>
                <a:gd name="T21" fmla="*/ 10 h 46"/>
                <a:gd name="T22" fmla="*/ 2 w 54"/>
                <a:gd name="T23" fmla="*/ 25 h 46"/>
                <a:gd name="T24" fmla="*/ 6 w 54"/>
                <a:gd name="T25" fmla="*/ 30 h 46"/>
                <a:gd name="T26" fmla="*/ 16 w 54"/>
                <a:gd name="T27" fmla="*/ 41 h 46"/>
                <a:gd name="T28" fmla="*/ 46 w 54"/>
                <a:gd name="T29" fmla="*/ 42 h 46"/>
                <a:gd name="T30" fmla="*/ 24 w 54"/>
                <a:gd name="T31" fmla="*/ 23 h 46"/>
                <a:gd name="T32" fmla="*/ 39 w 54"/>
                <a:gd name="T33" fmla="*/ 9 h 46"/>
                <a:gd name="T34" fmla="*/ 45 w 54"/>
                <a:gd name="T35" fmla="*/ 9 h 46"/>
                <a:gd name="T36" fmla="*/ 48 w 54"/>
                <a:gd name="T37" fmla="*/ 14 h 46"/>
                <a:gd name="T38" fmla="*/ 46 w 54"/>
                <a:gd name="T39" fmla="*/ 16 h 46"/>
                <a:gd name="T40" fmla="*/ 27 w 54"/>
                <a:gd name="T41" fmla="*/ 25 h 46"/>
                <a:gd name="T42" fmla="*/ 24 w 54"/>
                <a:gd name="T43" fmla="*/ 23 h 46"/>
                <a:gd name="T44" fmla="*/ 6 w 54"/>
                <a:gd name="T45" fmla="*/ 21 h 46"/>
                <a:gd name="T46" fmla="*/ 8 w 54"/>
                <a:gd name="T47" fmla="*/ 9 h 46"/>
                <a:gd name="T48" fmla="*/ 10 w 54"/>
                <a:gd name="T49" fmla="*/ 5 h 46"/>
                <a:gd name="T50" fmla="*/ 13 w 54"/>
                <a:gd name="T51" fmla="*/ 6 h 46"/>
                <a:gd name="T52" fmla="*/ 15 w 54"/>
                <a:gd name="T53" fmla="*/ 9 h 46"/>
                <a:gd name="T54" fmla="*/ 15 w 54"/>
                <a:gd name="T55" fmla="*/ 28 h 46"/>
                <a:gd name="T56" fmla="*/ 6 w 54"/>
                <a:gd name="T57" fmla="*/ 21 h 46"/>
                <a:gd name="T58" fmla="*/ 17 w 54"/>
                <a:gd name="T59" fmla="*/ 33 h 46"/>
                <a:gd name="T60" fmla="*/ 21 w 54"/>
                <a:gd name="T61" fmla="*/ 31 h 46"/>
                <a:gd name="T62" fmla="*/ 30 w 54"/>
                <a:gd name="T63" fmla="*/ 29 h 46"/>
                <a:gd name="T64" fmla="*/ 39 w 54"/>
                <a:gd name="T65" fmla="*/ 29 h 46"/>
                <a:gd name="T66" fmla="*/ 49 w 54"/>
                <a:gd name="T67" fmla="*/ 36 h 46"/>
                <a:gd name="T68" fmla="*/ 16 w 54"/>
                <a:gd name="T69" fmla="*/ 37 h 46"/>
                <a:gd name="T70" fmla="*/ 17 w 54"/>
                <a:gd name="T7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46">
                  <a:moveTo>
                    <a:pt x="46" y="42"/>
                  </a:moveTo>
                  <a:cubicBezTo>
                    <a:pt x="49" y="41"/>
                    <a:pt x="52" y="40"/>
                    <a:pt x="53" y="38"/>
                  </a:cubicBezTo>
                  <a:cubicBezTo>
                    <a:pt x="54" y="35"/>
                    <a:pt x="53" y="33"/>
                    <a:pt x="51" y="31"/>
                  </a:cubicBezTo>
                  <a:cubicBezTo>
                    <a:pt x="49" y="29"/>
                    <a:pt x="47" y="28"/>
                    <a:pt x="44" y="26"/>
                  </a:cubicBezTo>
                  <a:cubicBezTo>
                    <a:pt x="41" y="24"/>
                    <a:pt x="52" y="18"/>
                    <a:pt x="52" y="14"/>
                  </a:cubicBezTo>
                  <a:cubicBezTo>
                    <a:pt x="53" y="9"/>
                    <a:pt x="49" y="6"/>
                    <a:pt x="44" y="4"/>
                  </a:cubicBezTo>
                  <a:cubicBezTo>
                    <a:pt x="39" y="3"/>
                    <a:pt x="32" y="7"/>
                    <a:pt x="28" y="11"/>
                  </a:cubicBezTo>
                  <a:cubicBezTo>
                    <a:pt x="27" y="12"/>
                    <a:pt x="22" y="20"/>
                    <a:pt x="21" y="13"/>
                  </a:cubicBezTo>
                  <a:cubicBezTo>
                    <a:pt x="20" y="11"/>
                    <a:pt x="20" y="8"/>
                    <a:pt x="19" y="5"/>
                  </a:cubicBezTo>
                  <a:cubicBezTo>
                    <a:pt x="17" y="3"/>
                    <a:pt x="15" y="1"/>
                    <a:pt x="12" y="1"/>
                  </a:cubicBezTo>
                  <a:cubicBezTo>
                    <a:pt x="7" y="0"/>
                    <a:pt x="4" y="5"/>
                    <a:pt x="3" y="10"/>
                  </a:cubicBezTo>
                  <a:cubicBezTo>
                    <a:pt x="1" y="15"/>
                    <a:pt x="0" y="20"/>
                    <a:pt x="2" y="25"/>
                  </a:cubicBezTo>
                  <a:cubicBezTo>
                    <a:pt x="3" y="27"/>
                    <a:pt x="5" y="29"/>
                    <a:pt x="6" y="30"/>
                  </a:cubicBezTo>
                  <a:cubicBezTo>
                    <a:pt x="9" y="34"/>
                    <a:pt x="12" y="38"/>
                    <a:pt x="16" y="41"/>
                  </a:cubicBezTo>
                  <a:cubicBezTo>
                    <a:pt x="25" y="46"/>
                    <a:pt x="36" y="44"/>
                    <a:pt x="46" y="42"/>
                  </a:cubicBezTo>
                  <a:close/>
                  <a:moveTo>
                    <a:pt x="24" y="23"/>
                  </a:moveTo>
                  <a:cubicBezTo>
                    <a:pt x="26" y="16"/>
                    <a:pt x="32" y="11"/>
                    <a:pt x="39" y="9"/>
                  </a:cubicBezTo>
                  <a:cubicBezTo>
                    <a:pt x="41" y="8"/>
                    <a:pt x="43" y="8"/>
                    <a:pt x="45" y="9"/>
                  </a:cubicBezTo>
                  <a:cubicBezTo>
                    <a:pt x="47" y="10"/>
                    <a:pt x="48" y="12"/>
                    <a:pt x="48" y="14"/>
                  </a:cubicBezTo>
                  <a:cubicBezTo>
                    <a:pt x="47" y="15"/>
                    <a:pt x="47" y="15"/>
                    <a:pt x="46" y="16"/>
                  </a:cubicBezTo>
                  <a:cubicBezTo>
                    <a:pt x="41" y="21"/>
                    <a:pt x="34" y="24"/>
                    <a:pt x="27" y="25"/>
                  </a:cubicBezTo>
                  <a:cubicBezTo>
                    <a:pt x="26" y="26"/>
                    <a:pt x="23" y="25"/>
                    <a:pt x="24" y="23"/>
                  </a:cubicBezTo>
                  <a:close/>
                  <a:moveTo>
                    <a:pt x="6" y="21"/>
                  </a:moveTo>
                  <a:cubicBezTo>
                    <a:pt x="4" y="17"/>
                    <a:pt x="6" y="13"/>
                    <a:pt x="8" y="9"/>
                  </a:cubicBezTo>
                  <a:cubicBezTo>
                    <a:pt x="8" y="7"/>
                    <a:pt x="9" y="6"/>
                    <a:pt x="10" y="5"/>
                  </a:cubicBezTo>
                  <a:cubicBezTo>
                    <a:pt x="11" y="5"/>
                    <a:pt x="13" y="5"/>
                    <a:pt x="13" y="6"/>
                  </a:cubicBezTo>
                  <a:cubicBezTo>
                    <a:pt x="14" y="7"/>
                    <a:pt x="14" y="8"/>
                    <a:pt x="15" y="9"/>
                  </a:cubicBezTo>
                  <a:cubicBezTo>
                    <a:pt x="19" y="15"/>
                    <a:pt x="18" y="22"/>
                    <a:pt x="15" y="28"/>
                  </a:cubicBezTo>
                  <a:cubicBezTo>
                    <a:pt x="11" y="29"/>
                    <a:pt x="7" y="26"/>
                    <a:pt x="6" y="21"/>
                  </a:cubicBezTo>
                  <a:close/>
                  <a:moveTo>
                    <a:pt x="17" y="33"/>
                  </a:moveTo>
                  <a:cubicBezTo>
                    <a:pt x="18" y="32"/>
                    <a:pt x="20" y="31"/>
                    <a:pt x="21" y="31"/>
                  </a:cubicBezTo>
                  <a:cubicBezTo>
                    <a:pt x="24" y="30"/>
                    <a:pt x="27" y="30"/>
                    <a:pt x="30" y="29"/>
                  </a:cubicBezTo>
                  <a:cubicBezTo>
                    <a:pt x="33" y="29"/>
                    <a:pt x="36" y="28"/>
                    <a:pt x="39" y="29"/>
                  </a:cubicBezTo>
                  <a:cubicBezTo>
                    <a:pt x="43" y="29"/>
                    <a:pt x="47" y="32"/>
                    <a:pt x="49" y="36"/>
                  </a:cubicBezTo>
                  <a:cubicBezTo>
                    <a:pt x="39" y="42"/>
                    <a:pt x="26" y="42"/>
                    <a:pt x="16" y="37"/>
                  </a:cubicBezTo>
                  <a:cubicBezTo>
                    <a:pt x="15" y="36"/>
                    <a:pt x="16" y="34"/>
                    <a:pt x="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2032"/>
              <a:ext cx="113" cy="116"/>
            </a:xfrm>
            <a:custGeom>
              <a:avLst/>
              <a:gdLst>
                <a:gd name="T0" fmla="*/ 52 w 54"/>
                <a:gd name="T1" fmla="*/ 22 h 55"/>
                <a:gd name="T2" fmla="*/ 47 w 54"/>
                <a:gd name="T3" fmla="*/ 17 h 55"/>
                <a:gd name="T4" fmla="*/ 35 w 54"/>
                <a:gd name="T5" fmla="*/ 20 h 55"/>
                <a:gd name="T6" fmla="*/ 37 w 54"/>
                <a:gd name="T7" fmla="*/ 9 h 55"/>
                <a:gd name="T8" fmla="*/ 30 w 54"/>
                <a:gd name="T9" fmla="*/ 0 h 55"/>
                <a:gd name="T10" fmla="*/ 21 w 54"/>
                <a:gd name="T11" fmla="*/ 8 h 55"/>
                <a:gd name="T12" fmla="*/ 20 w 54"/>
                <a:gd name="T13" fmla="*/ 13 h 55"/>
                <a:gd name="T14" fmla="*/ 14 w 54"/>
                <a:gd name="T15" fmla="*/ 5 h 55"/>
                <a:gd name="T16" fmla="*/ 7 w 54"/>
                <a:gd name="T17" fmla="*/ 6 h 55"/>
                <a:gd name="T18" fmla="*/ 3 w 54"/>
                <a:gd name="T19" fmla="*/ 12 h 55"/>
                <a:gd name="T20" fmla="*/ 13 w 54"/>
                <a:gd name="T21" fmla="*/ 43 h 55"/>
                <a:gd name="T22" fmla="*/ 11 w 54"/>
                <a:gd name="T23" fmla="*/ 47 h 55"/>
                <a:gd name="T24" fmla="*/ 19 w 54"/>
                <a:gd name="T25" fmla="*/ 55 h 55"/>
                <a:gd name="T26" fmla="*/ 27 w 54"/>
                <a:gd name="T27" fmla="*/ 46 h 55"/>
                <a:gd name="T28" fmla="*/ 48 w 54"/>
                <a:gd name="T29" fmla="*/ 33 h 55"/>
                <a:gd name="T30" fmla="*/ 52 w 54"/>
                <a:gd name="T31" fmla="*/ 22 h 55"/>
                <a:gd name="T32" fmla="*/ 20 w 54"/>
                <a:gd name="T33" fmla="*/ 38 h 55"/>
                <a:gd name="T34" fmla="*/ 6 w 54"/>
                <a:gd name="T35" fmla="*/ 21 h 55"/>
                <a:gd name="T36" fmla="*/ 10 w 54"/>
                <a:gd name="T37" fmla="*/ 9 h 55"/>
                <a:gd name="T38" fmla="*/ 18 w 54"/>
                <a:gd name="T39" fmla="*/ 18 h 55"/>
                <a:gd name="T40" fmla="*/ 20 w 54"/>
                <a:gd name="T41" fmla="*/ 38 h 55"/>
                <a:gd name="T42" fmla="*/ 24 w 54"/>
                <a:gd name="T43" fmla="*/ 29 h 55"/>
                <a:gd name="T44" fmla="*/ 24 w 54"/>
                <a:gd name="T45" fmla="*/ 22 h 55"/>
                <a:gd name="T46" fmla="*/ 26 w 54"/>
                <a:gd name="T47" fmla="*/ 8 h 55"/>
                <a:gd name="T48" fmla="*/ 32 w 54"/>
                <a:gd name="T49" fmla="*/ 5 h 55"/>
                <a:gd name="T50" fmla="*/ 31 w 54"/>
                <a:gd name="T51" fmla="*/ 18 h 55"/>
                <a:gd name="T52" fmla="*/ 29 w 54"/>
                <a:gd name="T53" fmla="*/ 25 h 55"/>
                <a:gd name="T54" fmla="*/ 24 w 54"/>
                <a:gd name="T55" fmla="*/ 29 h 55"/>
                <a:gd name="T56" fmla="*/ 48 w 54"/>
                <a:gd name="T57" fmla="*/ 26 h 55"/>
                <a:gd name="T58" fmla="*/ 44 w 54"/>
                <a:gd name="T59" fmla="*/ 30 h 55"/>
                <a:gd name="T60" fmla="*/ 29 w 54"/>
                <a:gd name="T61" fmla="*/ 42 h 55"/>
                <a:gd name="T62" fmla="*/ 27 w 54"/>
                <a:gd name="T63" fmla="*/ 41 h 55"/>
                <a:gd name="T64" fmla="*/ 37 w 54"/>
                <a:gd name="T65" fmla="*/ 24 h 55"/>
                <a:gd name="T66" fmla="*/ 46 w 54"/>
                <a:gd name="T67" fmla="*/ 21 h 55"/>
                <a:gd name="T68" fmla="*/ 48 w 54"/>
                <a:gd name="T6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55">
                  <a:moveTo>
                    <a:pt x="52" y="22"/>
                  </a:moveTo>
                  <a:cubicBezTo>
                    <a:pt x="51" y="20"/>
                    <a:pt x="49" y="18"/>
                    <a:pt x="47" y="17"/>
                  </a:cubicBezTo>
                  <a:cubicBezTo>
                    <a:pt x="44" y="16"/>
                    <a:pt x="36" y="17"/>
                    <a:pt x="35" y="20"/>
                  </a:cubicBezTo>
                  <a:cubicBezTo>
                    <a:pt x="36" y="17"/>
                    <a:pt x="38" y="13"/>
                    <a:pt x="37" y="9"/>
                  </a:cubicBezTo>
                  <a:cubicBezTo>
                    <a:pt x="37" y="5"/>
                    <a:pt x="34" y="0"/>
                    <a:pt x="30" y="0"/>
                  </a:cubicBezTo>
                  <a:cubicBezTo>
                    <a:pt x="26" y="0"/>
                    <a:pt x="22" y="4"/>
                    <a:pt x="21" y="8"/>
                  </a:cubicBezTo>
                  <a:cubicBezTo>
                    <a:pt x="21" y="10"/>
                    <a:pt x="21" y="12"/>
                    <a:pt x="20" y="13"/>
                  </a:cubicBezTo>
                  <a:cubicBezTo>
                    <a:pt x="16" y="12"/>
                    <a:pt x="16" y="7"/>
                    <a:pt x="14" y="5"/>
                  </a:cubicBezTo>
                  <a:cubicBezTo>
                    <a:pt x="12" y="4"/>
                    <a:pt x="9" y="4"/>
                    <a:pt x="7" y="6"/>
                  </a:cubicBezTo>
                  <a:cubicBezTo>
                    <a:pt x="5" y="7"/>
                    <a:pt x="4" y="9"/>
                    <a:pt x="3" y="12"/>
                  </a:cubicBezTo>
                  <a:cubicBezTo>
                    <a:pt x="0" y="23"/>
                    <a:pt x="4" y="36"/>
                    <a:pt x="13" y="43"/>
                  </a:cubicBezTo>
                  <a:cubicBezTo>
                    <a:pt x="12" y="44"/>
                    <a:pt x="11" y="45"/>
                    <a:pt x="11" y="47"/>
                  </a:cubicBezTo>
                  <a:cubicBezTo>
                    <a:pt x="11" y="51"/>
                    <a:pt x="15" y="55"/>
                    <a:pt x="19" y="55"/>
                  </a:cubicBezTo>
                  <a:cubicBezTo>
                    <a:pt x="24" y="55"/>
                    <a:pt x="27" y="50"/>
                    <a:pt x="27" y="46"/>
                  </a:cubicBezTo>
                  <a:cubicBezTo>
                    <a:pt x="35" y="43"/>
                    <a:pt x="42" y="39"/>
                    <a:pt x="48" y="33"/>
                  </a:cubicBezTo>
                  <a:cubicBezTo>
                    <a:pt x="51" y="30"/>
                    <a:pt x="54" y="26"/>
                    <a:pt x="52" y="22"/>
                  </a:cubicBezTo>
                  <a:close/>
                  <a:moveTo>
                    <a:pt x="20" y="38"/>
                  </a:moveTo>
                  <a:cubicBezTo>
                    <a:pt x="15" y="44"/>
                    <a:pt x="6" y="26"/>
                    <a:pt x="6" y="21"/>
                  </a:cubicBezTo>
                  <a:cubicBezTo>
                    <a:pt x="6" y="17"/>
                    <a:pt x="7" y="12"/>
                    <a:pt x="10" y="9"/>
                  </a:cubicBezTo>
                  <a:cubicBezTo>
                    <a:pt x="13" y="11"/>
                    <a:pt x="16" y="14"/>
                    <a:pt x="18" y="18"/>
                  </a:cubicBezTo>
                  <a:cubicBezTo>
                    <a:pt x="20" y="22"/>
                    <a:pt x="23" y="34"/>
                    <a:pt x="20" y="38"/>
                  </a:cubicBezTo>
                  <a:close/>
                  <a:moveTo>
                    <a:pt x="24" y="29"/>
                  </a:moveTo>
                  <a:cubicBezTo>
                    <a:pt x="23" y="28"/>
                    <a:pt x="23" y="24"/>
                    <a:pt x="24" y="22"/>
                  </a:cubicBezTo>
                  <a:cubicBezTo>
                    <a:pt x="24" y="17"/>
                    <a:pt x="24" y="12"/>
                    <a:pt x="26" y="8"/>
                  </a:cubicBezTo>
                  <a:cubicBezTo>
                    <a:pt x="27" y="6"/>
                    <a:pt x="30" y="5"/>
                    <a:pt x="32" y="5"/>
                  </a:cubicBezTo>
                  <a:cubicBezTo>
                    <a:pt x="33" y="10"/>
                    <a:pt x="32" y="14"/>
                    <a:pt x="31" y="18"/>
                  </a:cubicBezTo>
                  <a:cubicBezTo>
                    <a:pt x="30" y="20"/>
                    <a:pt x="30" y="22"/>
                    <a:pt x="29" y="25"/>
                  </a:cubicBezTo>
                  <a:cubicBezTo>
                    <a:pt x="28" y="27"/>
                    <a:pt x="27" y="33"/>
                    <a:pt x="24" y="29"/>
                  </a:cubicBezTo>
                  <a:close/>
                  <a:moveTo>
                    <a:pt x="48" y="26"/>
                  </a:moveTo>
                  <a:cubicBezTo>
                    <a:pt x="47" y="28"/>
                    <a:pt x="46" y="29"/>
                    <a:pt x="44" y="30"/>
                  </a:cubicBezTo>
                  <a:cubicBezTo>
                    <a:pt x="40" y="35"/>
                    <a:pt x="35" y="38"/>
                    <a:pt x="29" y="42"/>
                  </a:cubicBezTo>
                  <a:cubicBezTo>
                    <a:pt x="29" y="41"/>
                    <a:pt x="28" y="41"/>
                    <a:pt x="27" y="41"/>
                  </a:cubicBezTo>
                  <a:cubicBezTo>
                    <a:pt x="29" y="34"/>
                    <a:pt x="33" y="29"/>
                    <a:pt x="37" y="24"/>
                  </a:cubicBezTo>
                  <a:cubicBezTo>
                    <a:pt x="40" y="22"/>
                    <a:pt x="43" y="19"/>
                    <a:pt x="46" y="21"/>
                  </a:cubicBezTo>
                  <a:cubicBezTo>
                    <a:pt x="48" y="22"/>
                    <a:pt x="48" y="24"/>
                    <a:pt x="4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94" y="1740"/>
              <a:ext cx="116" cy="102"/>
            </a:xfrm>
            <a:custGeom>
              <a:avLst/>
              <a:gdLst>
                <a:gd name="T0" fmla="*/ 49 w 55"/>
                <a:gd name="T1" fmla="*/ 23 h 48"/>
                <a:gd name="T2" fmla="*/ 41 w 55"/>
                <a:gd name="T3" fmla="*/ 2 h 48"/>
                <a:gd name="T4" fmla="*/ 38 w 55"/>
                <a:gd name="T5" fmla="*/ 1 h 48"/>
                <a:gd name="T6" fmla="*/ 32 w 55"/>
                <a:gd name="T7" fmla="*/ 5 h 48"/>
                <a:gd name="T8" fmla="*/ 32 w 55"/>
                <a:gd name="T9" fmla="*/ 14 h 48"/>
                <a:gd name="T10" fmla="*/ 33 w 55"/>
                <a:gd name="T11" fmla="*/ 22 h 48"/>
                <a:gd name="T12" fmla="*/ 25 w 55"/>
                <a:gd name="T13" fmla="*/ 11 h 48"/>
                <a:gd name="T14" fmla="*/ 15 w 55"/>
                <a:gd name="T15" fmla="*/ 3 h 48"/>
                <a:gd name="T16" fmla="*/ 6 w 55"/>
                <a:gd name="T17" fmla="*/ 11 h 48"/>
                <a:gd name="T18" fmla="*/ 8 w 55"/>
                <a:gd name="T19" fmla="*/ 15 h 48"/>
                <a:gd name="T20" fmla="*/ 19 w 55"/>
                <a:gd name="T21" fmla="*/ 25 h 48"/>
                <a:gd name="T22" fmla="*/ 7 w 55"/>
                <a:gd name="T23" fmla="*/ 23 h 48"/>
                <a:gd name="T24" fmla="*/ 3 w 55"/>
                <a:gd name="T25" fmla="*/ 25 h 48"/>
                <a:gd name="T26" fmla="*/ 3 w 55"/>
                <a:gd name="T27" fmla="*/ 34 h 48"/>
                <a:gd name="T28" fmla="*/ 13 w 55"/>
                <a:gd name="T29" fmla="*/ 39 h 48"/>
                <a:gd name="T30" fmla="*/ 40 w 55"/>
                <a:gd name="T31" fmla="*/ 44 h 48"/>
                <a:gd name="T32" fmla="*/ 47 w 55"/>
                <a:gd name="T33" fmla="*/ 45 h 48"/>
                <a:gd name="T34" fmla="*/ 53 w 55"/>
                <a:gd name="T35" fmla="*/ 47 h 48"/>
                <a:gd name="T36" fmla="*/ 53 w 55"/>
                <a:gd name="T37" fmla="*/ 40 h 48"/>
                <a:gd name="T38" fmla="*/ 49 w 55"/>
                <a:gd name="T39" fmla="*/ 23 h 48"/>
                <a:gd name="T40" fmla="*/ 14 w 55"/>
                <a:gd name="T41" fmla="*/ 15 h 48"/>
                <a:gd name="T42" fmla="*/ 12 w 55"/>
                <a:gd name="T43" fmla="*/ 8 h 48"/>
                <a:gd name="T44" fmla="*/ 25 w 55"/>
                <a:gd name="T45" fmla="*/ 16 h 48"/>
                <a:gd name="T46" fmla="*/ 32 w 55"/>
                <a:gd name="T47" fmla="*/ 28 h 48"/>
                <a:gd name="T48" fmla="*/ 25 w 55"/>
                <a:gd name="T49" fmla="*/ 26 h 48"/>
                <a:gd name="T50" fmla="*/ 20 w 55"/>
                <a:gd name="T51" fmla="*/ 21 h 48"/>
                <a:gd name="T52" fmla="*/ 14 w 55"/>
                <a:gd name="T53" fmla="*/ 15 h 48"/>
                <a:gd name="T54" fmla="*/ 37 w 55"/>
                <a:gd name="T55" fmla="*/ 40 h 48"/>
                <a:gd name="T56" fmla="*/ 12 w 55"/>
                <a:gd name="T57" fmla="*/ 34 h 48"/>
                <a:gd name="T58" fmla="*/ 7 w 55"/>
                <a:gd name="T59" fmla="*/ 32 h 48"/>
                <a:gd name="T60" fmla="*/ 7 w 55"/>
                <a:gd name="T61" fmla="*/ 28 h 48"/>
                <a:gd name="T62" fmla="*/ 10 w 55"/>
                <a:gd name="T63" fmla="*/ 27 h 48"/>
                <a:gd name="T64" fmla="*/ 23 w 55"/>
                <a:gd name="T65" fmla="*/ 30 h 48"/>
                <a:gd name="T66" fmla="*/ 34 w 55"/>
                <a:gd name="T67" fmla="*/ 35 h 48"/>
                <a:gd name="T68" fmla="*/ 41 w 55"/>
                <a:gd name="T69" fmla="*/ 40 h 48"/>
                <a:gd name="T70" fmla="*/ 37 w 55"/>
                <a:gd name="T71" fmla="*/ 40 h 48"/>
                <a:gd name="T72" fmla="*/ 45 w 55"/>
                <a:gd name="T73" fmla="*/ 37 h 48"/>
                <a:gd name="T74" fmla="*/ 43 w 55"/>
                <a:gd name="T75" fmla="*/ 34 h 48"/>
                <a:gd name="T76" fmla="*/ 37 w 55"/>
                <a:gd name="T77" fmla="*/ 17 h 48"/>
                <a:gd name="T78" fmla="*/ 35 w 55"/>
                <a:gd name="T79" fmla="*/ 13 h 48"/>
                <a:gd name="T80" fmla="*/ 37 w 55"/>
                <a:gd name="T81" fmla="*/ 4 h 48"/>
                <a:gd name="T82" fmla="*/ 42 w 55"/>
                <a:gd name="T83" fmla="*/ 10 h 48"/>
                <a:gd name="T84" fmla="*/ 47 w 55"/>
                <a:gd name="T85" fmla="*/ 32 h 48"/>
                <a:gd name="T86" fmla="*/ 45 w 55"/>
                <a:gd name="T87" fmla="*/ 3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" h="48">
                  <a:moveTo>
                    <a:pt x="49" y="23"/>
                  </a:moveTo>
                  <a:cubicBezTo>
                    <a:pt x="48" y="16"/>
                    <a:pt x="47" y="7"/>
                    <a:pt x="41" y="2"/>
                  </a:cubicBezTo>
                  <a:cubicBezTo>
                    <a:pt x="40" y="2"/>
                    <a:pt x="39" y="1"/>
                    <a:pt x="38" y="1"/>
                  </a:cubicBezTo>
                  <a:cubicBezTo>
                    <a:pt x="35" y="0"/>
                    <a:pt x="32" y="3"/>
                    <a:pt x="32" y="5"/>
                  </a:cubicBezTo>
                  <a:cubicBezTo>
                    <a:pt x="31" y="8"/>
                    <a:pt x="31" y="11"/>
                    <a:pt x="32" y="14"/>
                  </a:cubicBezTo>
                  <a:cubicBezTo>
                    <a:pt x="32" y="16"/>
                    <a:pt x="33" y="19"/>
                    <a:pt x="33" y="22"/>
                  </a:cubicBezTo>
                  <a:cubicBezTo>
                    <a:pt x="30" y="19"/>
                    <a:pt x="28" y="15"/>
                    <a:pt x="25" y="11"/>
                  </a:cubicBezTo>
                  <a:cubicBezTo>
                    <a:pt x="23" y="7"/>
                    <a:pt x="20" y="4"/>
                    <a:pt x="15" y="3"/>
                  </a:cubicBezTo>
                  <a:cubicBezTo>
                    <a:pt x="11" y="3"/>
                    <a:pt x="6" y="6"/>
                    <a:pt x="6" y="11"/>
                  </a:cubicBezTo>
                  <a:cubicBezTo>
                    <a:pt x="7" y="12"/>
                    <a:pt x="7" y="14"/>
                    <a:pt x="8" y="15"/>
                  </a:cubicBezTo>
                  <a:cubicBezTo>
                    <a:pt x="11" y="18"/>
                    <a:pt x="19" y="21"/>
                    <a:pt x="19" y="25"/>
                  </a:cubicBezTo>
                  <a:cubicBezTo>
                    <a:pt x="15" y="24"/>
                    <a:pt x="11" y="23"/>
                    <a:pt x="7" y="23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6" y="37"/>
                    <a:pt x="9" y="38"/>
                    <a:pt x="13" y="39"/>
                  </a:cubicBezTo>
                  <a:cubicBezTo>
                    <a:pt x="22" y="41"/>
                    <a:pt x="31" y="43"/>
                    <a:pt x="40" y="44"/>
                  </a:cubicBezTo>
                  <a:cubicBezTo>
                    <a:pt x="43" y="44"/>
                    <a:pt x="45" y="44"/>
                    <a:pt x="47" y="45"/>
                  </a:cubicBezTo>
                  <a:cubicBezTo>
                    <a:pt x="49" y="46"/>
                    <a:pt x="51" y="48"/>
                    <a:pt x="53" y="47"/>
                  </a:cubicBezTo>
                  <a:cubicBezTo>
                    <a:pt x="55" y="46"/>
                    <a:pt x="54" y="42"/>
                    <a:pt x="53" y="40"/>
                  </a:cubicBezTo>
                  <a:cubicBezTo>
                    <a:pt x="51" y="34"/>
                    <a:pt x="50" y="29"/>
                    <a:pt x="49" y="23"/>
                  </a:cubicBezTo>
                  <a:close/>
                  <a:moveTo>
                    <a:pt x="14" y="15"/>
                  </a:moveTo>
                  <a:cubicBezTo>
                    <a:pt x="13" y="13"/>
                    <a:pt x="11" y="11"/>
                    <a:pt x="12" y="8"/>
                  </a:cubicBezTo>
                  <a:cubicBezTo>
                    <a:pt x="17" y="7"/>
                    <a:pt x="21" y="12"/>
                    <a:pt x="25" y="16"/>
                  </a:cubicBezTo>
                  <a:cubicBezTo>
                    <a:pt x="28" y="20"/>
                    <a:pt x="31" y="24"/>
                    <a:pt x="32" y="28"/>
                  </a:cubicBezTo>
                  <a:cubicBezTo>
                    <a:pt x="33" y="29"/>
                    <a:pt x="26" y="27"/>
                    <a:pt x="25" y="26"/>
                  </a:cubicBezTo>
                  <a:cubicBezTo>
                    <a:pt x="23" y="25"/>
                    <a:pt x="22" y="23"/>
                    <a:pt x="20" y="21"/>
                  </a:cubicBezTo>
                  <a:cubicBezTo>
                    <a:pt x="19" y="19"/>
                    <a:pt x="16" y="17"/>
                    <a:pt x="14" y="15"/>
                  </a:cubicBezTo>
                  <a:close/>
                  <a:moveTo>
                    <a:pt x="37" y="40"/>
                  </a:moveTo>
                  <a:cubicBezTo>
                    <a:pt x="28" y="39"/>
                    <a:pt x="20" y="37"/>
                    <a:pt x="12" y="34"/>
                  </a:cubicBezTo>
                  <a:cubicBezTo>
                    <a:pt x="10" y="34"/>
                    <a:pt x="8" y="33"/>
                    <a:pt x="7" y="32"/>
                  </a:cubicBezTo>
                  <a:cubicBezTo>
                    <a:pt x="6" y="31"/>
                    <a:pt x="6" y="29"/>
                    <a:pt x="7" y="28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4" y="27"/>
                    <a:pt x="19" y="28"/>
                    <a:pt x="23" y="30"/>
                  </a:cubicBezTo>
                  <a:cubicBezTo>
                    <a:pt x="27" y="32"/>
                    <a:pt x="31" y="33"/>
                    <a:pt x="34" y="35"/>
                  </a:cubicBezTo>
                  <a:cubicBezTo>
                    <a:pt x="37" y="36"/>
                    <a:pt x="40" y="37"/>
                    <a:pt x="41" y="40"/>
                  </a:cubicBezTo>
                  <a:cubicBezTo>
                    <a:pt x="40" y="41"/>
                    <a:pt x="39" y="41"/>
                    <a:pt x="37" y="40"/>
                  </a:cubicBezTo>
                  <a:close/>
                  <a:moveTo>
                    <a:pt x="45" y="37"/>
                  </a:moveTo>
                  <a:cubicBezTo>
                    <a:pt x="44" y="37"/>
                    <a:pt x="43" y="35"/>
                    <a:pt x="43" y="34"/>
                  </a:cubicBezTo>
                  <a:cubicBezTo>
                    <a:pt x="41" y="28"/>
                    <a:pt x="39" y="23"/>
                    <a:pt x="37" y="17"/>
                  </a:cubicBezTo>
                  <a:cubicBezTo>
                    <a:pt x="36" y="16"/>
                    <a:pt x="36" y="14"/>
                    <a:pt x="35" y="13"/>
                  </a:cubicBezTo>
                  <a:cubicBezTo>
                    <a:pt x="35" y="10"/>
                    <a:pt x="35" y="7"/>
                    <a:pt x="37" y="4"/>
                  </a:cubicBezTo>
                  <a:cubicBezTo>
                    <a:pt x="39" y="4"/>
                    <a:pt x="41" y="7"/>
                    <a:pt x="42" y="10"/>
                  </a:cubicBezTo>
                  <a:cubicBezTo>
                    <a:pt x="43" y="17"/>
                    <a:pt x="45" y="25"/>
                    <a:pt x="47" y="32"/>
                  </a:cubicBezTo>
                  <a:cubicBezTo>
                    <a:pt x="47" y="34"/>
                    <a:pt x="47" y="37"/>
                    <a:pt x="4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85" name="稻壳儿春秋广告/盗版必究        原创来源：http://chn.docer.com/works?userid=199329941#!/work_time"/>
          <p:cNvSpPr txBox="1"/>
          <p:nvPr/>
        </p:nvSpPr>
        <p:spPr>
          <a:xfrm>
            <a:off x="6650929" y="2169834"/>
            <a:ext cx="693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6600" dirty="0">
                <a:solidFill>
                  <a:prstClr val="black">
                    <a:lumMod val="75000"/>
                    <a:lumOff val="25000"/>
                  </a:prst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2</a:t>
            </a:r>
            <a:endParaRPr kumimoji="0" lang="zh-CN" alt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方正硬笔楷书简体" panose="03000509000000000000" pitchFamily="65" charset="-122"/>
              <a:ea typeface="方正硬笔楷书简体" panose="03000509000000000000" pitchFamily="65" charset="-122"/>
              <a:cs typeface="+mn-cs"/>
            </a:endParaRPr>
          </a:p>
        </p:txBody>
      </p:sp>
      <p:grpSp>
        <p:nvGrpSpPr>
          <p:cNvPr id="219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7970424" y="1952090"/>
            <a:ext cx="1660288" cy="1543484"/>
            <a:chOff x="2351" y="1690"/>
            <a:chExt cx="796" cy="74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2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51" y="2154"/>
              <a:ext cx="149" cy="76"/>
            </a:xfrm>
            <a:custGeom>
              <a:avLst/>
              <a:gdLst>
                <a:gd name="T0" fmla="*/ 66 w 71"/>
                <a:gd name="T1" fmla="*/ 7 h 36"/>
                <a:gd name="T2" fmla="*/ 42 w 71"/>
                <a:gd name="T3" fmla="*/ 0 h 36"/>
                <a:gd name="T4" fmla="*/ 35 w 71"/>
                <a:gd name="T5" fmla="*/ 0 h 36"/>
                <a:gd name="T6" fmla="*/ 34 w 71"/>
                <a:gd name="T7" fmla="*/ 1 h 36"/>
                <a:gd name="T8" fmla="*/ 29 w 71"/>
                <a:gd name="T9" fmla="*/ 1 h 36"/>
                <a:gd name="T10" fmla="*/ 20 w 71"/>
                <a:gd name="T11" fmla="*/ 1 h 36"/>
                <a:gd name="T12" fmla="*/ 4 w 71"/>
                <a:gd name="T13" fmla="*/ 14 h 36"/>
                <a:gd name="T14" fmla="*/ 2 w 71"/>
                <a:gd name="T15" fmla="*/ 25 h 36"/>
                <a:gd name="T16" fmla="*/ 10 w 71"/>
                <a:gd name="T17" fmla="*/ 28 h 36"/>
                <a:gd name="T18" fmla="*/ 27 w 71"/>
                <a:gd name="T19" fmla="*/ 17 h 36"/>
                <a:gd name="T20" fmla="*/ 38 w 71"/>
                <a:gd name="T21" fmla="*/ 32 h 36"/>
                <a:gd name="T22" fmla="*/ 48 w 71"/>
                <a:gd name="T23" fmla="*/ 33 h 36"/>
                <a:gd name="T24" fmla="*/ 49 w 71"/>
                <a:gd name="T25" fmla="*/ 29 h 36"/>
                <a:gd name="T26" fmla="*/ 49 w 71"/>
                <a:gd name="T27" fmla="*/ 19 h 36"/>
                <a:gd name="T28" fmla="*/ 61 w 71"/>
                <a:gd name="T29" fmla="*/ 20 h 36"/>
                <a:gd name="T30" fmla="*/ 71 w 71"/>
                <a:gd name="T31" fmla="*/ 15 h 36"/>
                <a:gd name="T32" fmla="*/ 66 w 71"/>
                <a:gd name="T33" fmla="*/ 7 h 36"/>
                <a:gd name="T34" fmla="*/ 19 w 71"/>
                <a:gd name="T35" fmla="*/ 21 h 36"/>
                <a:gd name="T36" fmla="*/ 10 w 71"/>
                <a:gd name="T37" fmla="*/ 24 h 36"/>
                <a:gd name="T38" fmla="*/ 8 w 71"/>
                <a:gd name="T39" fmla="*/ 24 h 36"/>
                <a:gd name="T40" fmla="*/ 6 w 71"/>
                <a:gd name="T41" fmla="*/ 20 h 36"/>
                <a:gd name="T42" fmla="*/ 14 w 71"/>
                <a:gd name="T43" fmla="*/ 10 h 36"/>
                <a:gd name="T44" fmla="*/ 22 w 71"/>
                <a:gd name="T45" fmla="*/ 4 h 36"/>
                <a:gd name="T46" fmla="*/ 24 w 71"/>
                <a:gd name="T47" fmla="*/ 13 h 36"/>
                <a:gd name="T48" fmla="*/ 19 w 71"/>
                <a:gd name="T49" fmla="*/ 21 h 36"/>
                <a:gd name="T50" fmla="*/ 45 w 71"/>
                <a:gd name="T51" fmla="*/ 30 h 36"/>
                <a:gd name="T52" fmla="*/ 44 w 71"/>
                <a:gd name="T53" fmla="*/ 31 h 36"/>
                <a:gd name="T54" fmla="*/ 42 w 71"/>
                <a:gd name="T55" fmla="*/ 30 h 36"/>
                <a:gd name="T56" fmla="*/ 32 w 71"/>
                <a:gd name="T57" fmla="*/ 19 h 36"/>
                <a:gd name="T58" fmla="*/ 29 w 71"/>
                <a:gd name="T59" fmla="*/ 7 h 36"/>
                <a:gd name="T60" fmla="*/ 32 w 71"/>
                <a:gd name="T61" fmla="*/ 10 h 36"/>
                <a:gd name="T62" fmla="*/ 41 w 71"/>
                <a:gd name="T63" fmla="*/ 17 h 36"/>
                <a:gd name="T64" fmla="*/ 45 w 71"/>
                <a:gd name="T65" fmla="*/ 30 h 36"/>
                <a:gd name="T66" fmla="*/ 64 w 71"/>
                <a:gd name="T67" fmla="*/ 16 h 36"/>
                <a:gd name="T68" fmla="*/ 49 w 71"/>
                <a:gd name="T69" fmla="*/ 15 h 36"/>
                <a:gd name="T70" fmla="*/ 38 w 71"/>
                <a:gd name="T71" fmla="*/ 6 h 36"/>
                <a:gd name="T72" fmla="*/ 38 w 71"/>
                <a:gd name="T73" fmla="*/ 4 h 36"/>
                <a:gd name="T74" fmla="*/ 39 w 71"/>
                <a:gd name="T75" fmla="*/ 3 h 36"/>
                <a:gd name="T76" fmla="*/ 43 w 71"/>
                <a:gd name="T77" fmla="*/ 4 h 36"/>
                <a:gd name="T78" fmla="*/ 62 w 71"/>
                <a:gd name="T79" fmla="*/ 9 h 36"/>
                <a:gd name="T80" fmla="*/ 65 w 71"/>
                <a:gd name="T81" fmla="*/ 12 h 36"/>
                <a:gd name="T82" fmla="*/ 64 w 71"/>
                <a:gd name="T83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" h="36">
                  <a:moveTo>
                    <a:pt x="66" y="7"/>
                  </a:moveTo>
                  <a:cubicBezTo>
                    <a:pt x="58" y="2"/>
                    <a:pt x="50" y="1"/>
                    <a:pt x="42" y="0"/>
                  </a:cubicBezTo>
                  <a:cubicBezTo>
                    <a:pt x="40" y="0"/>
                    <a:pt x="37" y="0"/>
                    <a:pt x="35" y="0"/>
                  </a:cubicBezTo>
                  <a:cubicBezTo>
                    <a:pt x="35" y="1"/>
                    <a:pt x="35" y="1"/>
                    <a:pt x="34" y="1"/>
                  </a:cubicBezTo>
                  <a:cubicBezTo>
                    <a:pt x="33" y="0"/>
                    <a:pt x="30" y="1"/>
                    <a:pt x="29" y="1"/>
                  </a:cubicBezTo>
                  <a:cubicBezTo>
                    <a:pt x="26" y="0"/>
                    <a:pt x="23" y="0"/>
                    <a:pt x="20" y="1"/>
                  </a:cubicBezTo>
                  <a:cubicBezTo>
                    <a:pt x="14" y="4"/>
                    <a:pt x="8" y="8"/>
                    <a:pt x="4" y="14"/>
                  </a:cubicBezTo>
                  <a:cubicBezTo>
                    <a:pt x="2" y="17"/>
                    <a:pt x="0" y="22"/>
                    <a:pt x="2" y="25"/>
                  </a:cubicBezTo>
                  <a:cubicBezTo>
                    <a:pt x="4" y="28"/>
                    <a:pt x="7" y="28"/>
                    <a:pt x="10" y="28"/>
                  </a:cubicBezTo>
                  <a:cubicBezTo>
                    <a:pt x="17" y="27"/>
                    <a:pt x="23" y="23"/>
                    <a:pt x="27" y="17"/>
                  </a:cubicBezTo>
                  <a:cubicBezTo>
                    <a:pt x="30" y="23"/>
                    <a:pt x="34" y="28"/>
                    <a:pt x="38" y="32"/>
                  </a:cubicBezTo>
                  <a:cubicBezTo>
                    <a:pt x="41" y="34"/>
                    <a:pt x="46" y="36"/>
                    <a:pt x="48" y="33"/>
                  </a:cubicBezTo>
                  <a:cubicBezTo>
                    <a:pt x="49" y="32"/>
                    <a:pt x="49" y="31"/>
                    <a:pt x="49" y="29"/>
                  </a:cubicBezTo>
                  <a:cubicBezTo>
                    <a:pt x="49" y="26"/>
                    <a:pt x="49" y="22"/>
                    <a:pt x="49" y="19"/>
                  </a:cubicBezTo>
                  <a:cubicBezTo>
                    <a:pt x="53" y="20"/>
                    <a:pt x="57" y="20"/>
                    <a:pt x="61" y="20"/>
                  </a:cubicBezTo>
                  <a:cubicBezTo>
                    <a:pt x="65" y="20"/>
                    <a:pt x="70" y="19"/>
                    <a:pt x="71" y="15"/>
                  </a:cubicBezTo>
                  <a:cubicBezTo>
                    <a:pt x="71" y="11"/>
                    <a:pt x="69" y="8"/>
                    <a:pt x="66" y="7"/>
                  </a:cubicBezTo>
                  <a:close/>
                  <a:moveTo>
                    <a:pt x="19" y="21"/>
                  </a:moveTo>
                  <a:cubicBezTo>
                    <a:pt x="16" y="23"/>
                    <a:pt x="13" y="23"/>
                    <a:pt x="10" y="24"/>
                  </a:cubicBezTo>
                  <a:cubicBezTo>
                    <a:pt x="9" y="24"/>
                    <a:pt x="8" y="24"/>
                    <a:pt x="8" y="24"/>
                  </a:cubicBezTo>
                  <a:cubicBezTo>
                    <a:pt x="6" y="23"/>
                    <a:pt x="6" y="21"/>
                    <a:pt x="6" y="20"/>
                  </a:cubicBezTo>
                  <a:cubicBezTo>
                    <a:pt x="7" y="16"/>
                    <a:pt x="11" y="13"/>
                    <a:pt x="14" y="10"/>
                  </a:cubicBezTo>
                  <a:cubicBezTo>
                    <a:pt x="17" y="8"/>
                    <a:pt x="19" y="4"/>
                    <a:pt x="22" y="4"/>
                  </a:cubicBezTo>
                  <a:cubicBezTo>
                    <a:pt x="22" y="7"/>
                    <a:pt x="23" y="10"/>
                    <a:pt x="24" y="13"/>
                  </a:cubicBezTo>
                  <a:cubicBezTo>
                    <a:pt x="24" y="16"/>
                    <a:pt x="22" y="19"/>
                    <a:pt x="19" y="21"/>
                  </a:cubicBezTo>
                  <a:close/>
                  <a:moveTo>
                    <a:pt x="45" y="30"/>
                  </a:moveTo>
                  <a:cubicBezTo>
                    <a:pt x="45" y="30"/>
                    <a:pt x="45" y="31"/>
                    <a:pt x="44" y="31"/>
                  </a:cubicBezTo>
                  <a:cubicBezTo>
                    <a:pt x="44" y="31"/>
                    <a:pt x="43" y="31"/>
                    <a:pt x="42" y="30"/>
                  </a:cubicBezTo>
                  <a:cubicBezTo>
                    <a:pt x="38" y="27"/>
                    <a:pt x="35" y="23"/>
                    <a:pt x="32" y="19"/>
                  </a:cubicBezTo>
                  <a:cubicBezTo>
                    <a:pt x="31" y="17"/>
                    <a:pt x="26" y="10"/>
                    <a:pt x="29" y="7"/>
                  </a:cubicBezTo>
                  <a:cubicBezTo>
                    <a:pt x="30" y="6"/>
                    <a:pt x="31" y="9"/>
                    <a:pt x="32" y="10"/>
                  </a:cubicBezTo>
                  <a:cubicBezTo>
                    <a:pt x="34" y="13"/>
                    <a:pt x="39" y="14"/>
                    <a:pt x="41" y="17"/>
                  </a:cubicBezTo>
                  <a:cubicBezTo>
                    <a:pt x="45" y="20"/>
                    <a:pt x="46" y="25"/>
                    <a:pt x="45" y="30"/>
                  </a:cubicBezTo>
                  <a:close/>
                  <a:moveTo>
                    <a:pt x="64" y="16"/>
                  </a:moveTo>
                  <a:cubicBezTo>
                    <a:pt x="59" y="16"/>
                    <a:pt x="54" y="17"/>
                    <a:pt x="49" y="15"/>
                  </a:cubicBezTo>
                  <a:cubicBezTo>
                    <a:pt x="44" y="14"/>
                    <a:pt x="40" y="11"/>
                    <a:pt x="38" y="6"/>
                  </a:cubicBezTo>
                  <a:cubicBezTo>
                    <a:pt x="38" y="5"/>
                    <a:pt x="37" y="5"/>
                    <a:pt x="38" y="4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40" y="4"/>
                    <a:pt x="42" y="4"/>
                    <a:pt x="43" y="4"/>
                  </a:cubicBezTo>
                  <a:cubicBezTo>
                    <a:pt x="49" y="5"/>
                    <a:pt x="56" y="6"/>
                    <a:pt x="62" y="9"/>
                  </a:cubicBezTo>
                  <a:cubicBezTo>
                    <a:pt x="63" y="10"/>
                    <a:pt x="65" y="10"/>
                    <a:pt x="65" y="12"/>
                  </a:cubicBezTo>
                  <a:cubicBezTo>
                    <a:pt x="66" y="13"/>
                    <a:pt x="65" y="15"/>
                    <a:pt x="6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91" y="2122"/>
              <a:ext cx="38" cy="26"/>
            </a:xfrm>
            <a:custGeom>
              <a:avLst/>
              <a:gdLst>
                <a:gd name="T0" fmla="*/ 12 w 18"/>
                <a:gd name="T1" fmla="*/ 11 h 12"/>
                <a:gd name="T2" fmla="*/ 18 w 18"/>
                <a:gd name="T3" fmla="*/ 5 h 12"/>
                <a:gd name="T4" fmla="*/ 11 w 18"/>
                <a:gd name="T5" fmla="*/ 1 h 12"/>
                <a:gd name="T6" fmla="*/ 3 w 18"/>
                <a:gd name="T7" fmla="*/ 3 h 12"/>
                <a:gd name="T8" fmla="*/ 2 w 18"/>
                <a:gd name="T9" fmla="*/ 10 h 12"/>
                <a:gd name="T10" fmla="*/ 12 w 18"/>
                <a:gd name="T11" fmla="*/ 11 h 12"/>
                <a:gd name="T12" fmla="*/ 8 w 18"/>
                <a:gd name="T13" fmla="*/ 9 h 12"/>
                <a:gd name="T14" fmla="*/ 5 w 18"/>
                <a:gd name="T15" fmla="*/ 6 h 12"/>
                <a:gd name="T16" fmla="*/ 12 w 18"/>
                <a:gd name="T17" fmla="*/ 4 h 12"/>
                <a:gd name="T18" fmla="*/ 13 w 18"/>
                <a:gd name="T19" fmla="*/ 9 h 12"/>
                <a:gd name="T20" fmla="*/ 12 w 18"/>
                <a:gd name="T21" fmla="*/ 9 h 12"/>
                <a:gd name="T22" fmla="*/ 8 w 18"/>
                <a:gd name="T23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12">
                  <a:moveTo>
                    <a:pt x="12" y="11"/>
                  </a:moveTo>
                  <a:cubicBezTo>
                    <a:pt x="15" y="11"/>
                    <a:pt x="18" y="9"/>
                    <a:pt x="18" y="5"/>
                  </a:cubicBezTo>
                  <a:cubicBezTo>
                    <a:pt x="17" y="2"/>
                    <a:pt x="14" y="0"/>
                    <a:pt x="11" y="1"/>
                  </a:cubicBezTo>
                  <a:cubicBezTo>
                    <a:pt x="8" y="1"/>
                    <a:pt x="5" y="1"/>
                    <a:pt x="3" y="3"/>
                  </a:cubicBezTo>
                  <a:cubicBezTo>
                    <a:pt x="1" y="4"/>
                    <a:pt x="0" y="8"/>
                    <a:pt x="2" y="10"/>
                  </a:cubicBezTo>
                  <a:cubicBezTo>
                    <a:pt x="4" y="11"/>
                    <a:pt x="8" y="12"/>
                    <a:pt x="12" y="11"/>
                  </a:cubicBezTo>
                  <a:close/>
                  <a:moveTo>
                    <a:pt x="8" y="9"/>
                  </a:moveTo>
                  <a:cubicBezTo>
                    <a:pt x="6" y="8"/>
                    <a:pt x="4" y="7"/>
                    <a:pt x="5" y="6"/>
                  </a:cubicBezTo>
                  <a:cubicBezTo>
                    <a:pt x="5" y="4"/>
                    <a:pt x="10" y="3"/>
                    <a:pt x="12" y="4"/>
                  </a:cubicBezTo>
                  <a:cubicBezTo>
                    <a:pt x="13" y="5"/>
                    <a:pt x="14" y="7"/>
                    <a:pt x="13" y="9"/>
                  </a:cubicBezTo>
                  <a:cubicBezTo>
                    <a:pt x="13" y="9"/>
                    <a:pt x="13" y="9"/>
                    <a:pt x="12" y="9"/>
                  </a:cubicBezTo>
                  <a:cubicBezTo>
                    <a:pt x="11" y="10"/>
                    <a:pt x="10" y="10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3" name="稻壳儿春秋广告/盗版必究        原创来源：http://chn.docer.com/works?userid=199329941#!/work_time"/>
            <p:cNvSpPr/>
            <p:nvPr/>
          </p:nvSpPr>
          <p:spPr bwMode="auto">
            <a:xfrm>
              <a:off x="3074" y="1985"/>
              <a:ext cx="31" cy="28"/>
            </a:xfrm>
            <a:custGeom>
              <a:avLst/>
              <a:gdLst>
                <a:gd name="T0" fmla="*/ 1 w 15"/>
                <a:gd name="T1" fmla="*/ 1 h 13"/>
                <a:gd name="T2" fmla="*/ 0 w 15"/>
                <a:gd name="T3" fmla="*/ 3 h 13"/>
                <a:gd name="T4" fmla="*/ 5 w 15"/>
                <a:gd name="T5" fmla="*/ 11 h 13"/>
                <a:gd name="T6" fmla="*/ 13 w 15"/>
                <a:gd name="T7" fmla="*/ 10 h 13"/>
                <a:gd name="T8" fmla="*/ 11 w 15"/>
                <a:gd name="T9" fmla="*/ 2 h 13"/>
                <a:gd name="T10" fmla="*/ 3 w 15"/>
                <a:gd name="T11" fmla="*/ 0 h 13"/>
                <a:gd name="T12" fmla="*/ 1 w 15"/>
                <a:gd name="T1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3">
                  <a:moveTo>
                    <a:pt x="1" y="1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6"/>
                    <a:pt x="2" y="10"/>
                    <a:pt x="5" y="11"/>
                  </a:cubicBezTo>
                  <a:cubicBezTo>
                    <a:pt x="7" y="13"/>
                    <a:pt x="11" y="12"/>
                    <a:pt x="13" y="10"/>
                  </a:cubicBezTo>
                  <a:cubicBezTo>
                    <a:pt x="15" y="7"/>
                    <a:pt x="14" y="4"/>
                    <a:pt x="11" y="2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15" y="1840"/>
              <a:ext cx="27" cy="29"/>
            </a:xfrm>
            <a:custGeom>
              <a:avLst/>
              <a:gdLst>
                <a:gd name="T0" fmla="*/ 12 w 13"/>
                <a:gd name="T1" fmla="*/ 13 h 14"/>
                <a:gd name="T2" fmla="*/ 2 w 13"/>
                <a:gd name="T3" fmla="*/ 0 h 14"/>
                <a:gd name="T4" fmla="*/ 1 w 13"/>
                <a:gd name="T5" fmla="*/ 3 h 14"/>
                <a:gd name="T6" fmla="*/ 3 w 13"/>
                <a:gd name="T7" fmla="*/ 13 h 14"/>
                <a:gd name="T8" fmla="*/ 12 w 13"/>
                <a:gd name="T9" fmla="*/ 13 h 14"/>
                <a:gd name="T10" fmla="*/ 5 w 13"/>
                <a:gd name="T11" fmla="*/ 6 h 14"/>
                <a:gd name="T12" fmla="*/ 7 w 13"/>
                <a:gd name="T13" fmla="*/ 9 h 14"/>
                <a:gd name="T14" fmla="*/ 8 w 13"/>
                <a:gd name="T15" fmla="*/ 9 h 14"/>
                <a:gd name="T16" fmla="*/ 8 w 13"/>
                <a:gd name="T17" fmla="*/ 11 h 14"/>
                <a:gd name="T18" fmla="*/ 5 w 13"/>
                <a:gd name="T19" fmla="*/ 10 h 14"/>
                <a:gd name="T20" fmla="*/ 5 w 13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4">
                  <a:moveTo>
                    <a:pt x="12" y="13"/>
                  </a:moveTo>
                  <a:cubicBezTo>
                    <a:pt x="13" y="7"/>
                    <a:pt x="8" y="1"/>
                    <a:pt x="2" y="0"/>
                  </a:cubicBezTo>
                  <a:cubicBezTo>
                    <a:pt x="2" y="1"/>
                    <a:pt x="2" y="2"/>
                    <a:pt x="1" y="3"/>
                  </a:cubicBezTo>
                  <a:cubicBezTo>
                    <a:pt x="0" y="6"/>
                    <a:pt x="1" y="10"/>
                    <a:pt x="3" y="13"/>
                  </a:cubicBezTo>
                  <a:cubicBezTo>
                    <a:pt x="6" y="14"/>
                    <a:pt x="9" y="14"/>
                    <a:pt x="12" y="13"/>
                  </a:cubicBezTo>
                  <a:close/>
                  <a:moveTo>
                    <a:pt x="5" y="6"/>
                  </a:moveTo>
                  <a:cubicBezTo>
                    <a:pt x="7" y="5"/>
                    <a:pt x="9" y="7"/>
                    <a:pt x="7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10"/>
                    <a:pt x="8" y="10"/>
                    <a:pt x="8" y="11"/>
                  </a:cubicBezTo>
                  <a:cubicBezTo>
                    <a:pt x="7" y="11"/>
                    <a:pt x="6" y="10"/>
                    <a:pt x="5" y="10"/>
                  </a:cubicBezTo>
                  <a:cubicBezTo>
                    <a:pt x="4" y="9"/>
                    <a:pt x="4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2" y="2156"/>
              <a:ext cx="28" cy="32"/>
            </a:xfrm>
            <a:custGeom>
              <a:avLst/>
              <a:gdLst>
                <a:gd name="T0" fmla="*/ 6 w 13"/>
                <a:gd name="T1" fmla="*/ 1 h 15"/>
                <a:gd name="T2" fmla="*/ 0 w 13"/>
                <a:gd name="T3" fmla="*/ 4 h 15"/>
                <a:gd name="T4" fmla="*/ 1 w 13"/>
                <a:gd name="T5" fmla="*/ 11 h 15"/>
                <a:gd name="T6" fmla="*/ 1 w 13"/>
                <a:gd name="T7" fmla="*/ 14 h 15"/>
                <a:gd name="T8" fmla="*/ 5 w 13"/>
                <a:gd name="T9" fmla="*/ 15 h 15"/>
                <a:gd name="T10" fmla="*/ 11 w 13"/>
                <a:gd name="T11" fmla="*/ 12 h 15"/>
                <a:gd name="T12" fmla="*/ 12 w 13"/>
                <a:gd name="T13" fmla="*/ 6 h 15"/>
                <a:gd name="T14" fmla="*/ 6 w 13"/>
                <a:gd name="T15" fmla="*/ 1 h 15"/>
                <a:gd name="T16" fmla="*/ 6 w 13"/>
                <a:gd name="T17" fmla="*/ 11 h 15"/>
                <a:gd name="T18" fmla="*/ 5 w 13"/>
                <a:gd name="T19" fmla="*/ 9 h 15"/>
                <a:gd name="T20" fmla="*/ 6 w 13"/>
                <a:gd name="T21" fmla="*/ 3 h 15"/>
                <a:gd name="T22" fmla="*/ 9 w 13"/>
                <a:gd name="T23" fmla="*/ 8 h 15"/>
                <a:gd name="T24" fmla="*/ 6 w 13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15">
                  <a:moveTo>
                    <a:pt x="6" y="1"/>
                  </a:moveTo>
                  <a:cubicBezTo>
                    <a:pt x="4" y="0"/>
                    <a:pt x="0" y="2"/>
                    <a:pt x="0" y="4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3"/>
                    <a:pt x="1" y="14"/>
                  </a:cubicBezTo>
                  <a:cubicBezTo>
                    <a:pt x="2" y="15"/>
                    <a:pt x="3" y="15"/>
                    <a:pt x="5" y="15"/>
                  </a:cubicBezTo>
                  <a:cubicBezTo>
                    <a:pt x="7" y="14"/>
                    <a:pt x="9" y="14"/>
                    <a:pt x="11" y="12"/>
                  </a:cubicBezTo>
                  <a:cubicBezTo>
                    <a:pt x="13" y="11"/>
                    <a:pt x="13" y="8"/>
                    <a:pt x="12" y="6"/>
                  </a:cubicBezTo>
                  <a:cubicBezTo>
                    <a:pt x="11" y="4"/>
                    <a:pt x="9" y="2"/>
                    <a:pt x="6" y="1"/>
                  </a:cubicBezTo>
                  <a:close/>
                  <a:moveTo>
                    <a:pt x="6" y="11"/>
                  </a:moveTo>
                  <a:cubicBezTo>
                    <a:pt x="6" y="11"/>
                    <a:pt x="5" y="10"/>
                    <a:pt x="5" y="9"/>
                  </a:cubicBezTo>
                  <a:cubicBezTo>
                    <a:pt x="4" y="7"/>
                    <a:pt x="5" y="5"/>
                    <a:pt x="6" y="3"/>
                  </a:cubicBezTo>
                  <a:cubicBezTo>
                    <a:pt x="8" y="4"/>
                    <a:pt x="9" y="6"/>
                    <a:pt x="9" y="8"/>
                  </a:cubicBezTo>
                  <a:cubicBezTo>
                    <a:pt x="9" y="10"/>
                    <a:pt x="8" y="11"/>
                    <a:pt x="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44" y="1901"/>
              <a:ext cx="31" cy="29"/>
            </a:xfrm>
            <a:custGeom>
              <a:avLst/>
              <a:gdLst>
                <a:gd name="T0" fmla="*/ 5 w 15"/>
                <a:gd name="T1" fmla="*/ 14 h 14"/>
                <a:gd name="T2" fmla="*/ 13 w 15"/>
                <a:gd name="T3" fmla="*/ 11 h 14"/>
                <a:gd name="T4" fmla="*/ 13 w 15"/>
                <a:gd name="T5" fmla="*/ 4 h 14"/>
                <a:gd name="T6" fmla="*/ 7 w 15"/>
                <a:gd name="T7" fmla="*/ 1 h 14"/>
                <a:gd name="T8" fmla="*/ 1 w 15"/>
                <a:gd name="T9" fmla="*/ 4 h 14"/>
                <a:gd name="T10" fmla="*/ 2 w 15"/>
                <a:gd name="T11" fmla="*/ 12 h 14"/>
                <a:gd name="T12" fmla="*/ 5 w 15"/>
                <a:gd name="T13" fmla="*/ 14 h 14"/>
                <a:gd name="T14" fmla="*/ 6 w 15"/>
                <a:gd name="T15" fmla="*/ 4 h 14"/>
                <a:gd name="T16" fmla="*/ 9 w 15"/>
                <a:gd name="T17" fmla="*/ 5 h 14"/>
                <a:gd name="T18" fmla="*/ 9 w 15"/>
                <a:gd name="T19" fmla="*/ 10 h 14"/>
                <a:gd name="T20" fmla="*/ 6 w 15"/>
                <a:gd name="T21" fmla="*/ 10 h 14"/>
                <a:gd name="T22" fmla="*/ 6 w 15"/>
                <a:gd name="T23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4">
                  <a:moveTo>
                    <a:pt x="5" y="14"/>
                  </a:moveTo>
                  <a:cubicBezTo>
                    <a:pt x="8" y="14"/>
                    <a:pt x="11" y="13"/>
                    <a:pt x="13" y="11"/>
                  </a:cubicBezTo>
                  <a:cubicBezTo>
                    <a:pt x="14" y="9"/>
                    <a:pt x="15" y="6"/>
                    <a:pt x="13" y="4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2"/>
                    <a:pt x="1" y="4"/>
                  </a:cubicBezTo>
                  <a:cubicBezTo>
                    <a:pt x="0" y="7"/>
                    <a:pt x="0" y="10"/>
                    <a:pt x="2" y="12"/>
                  </a:cubicBezTo>
                  <a:cubicBezTo>
                    <a:pt x="3" y="13"/>
                    <a:pt x="4" y="14"/>
                    <a:pt x="5" y="14"/>
                  </a:cubicBezTo>
                  <a:close/>
                  <a:moveTo>
                    <a:pt x="6" y="4"/>
                  </a:moveTo>
                  <a:cubicBezTo>
                    <a:pt x="7" y="3"/>
                    <a:pt x="9" y="4"/>
                    <a:pt x="9" y="5"/>
                  </a:cubicBezTo>
                  <a:cubicBezTo>
                    <a:pt x="10" y="6"/>
                    <a:pt x="10" y="8"/>
                    <a:pt x="9" y="10"/>
                  </a:cubicBezTo>
                  <a:cubicBezTo>
                    <a:pt x="8" y="10"/>
                    <a:pt x="7" y="10"/>
                    <a:pt x="6" y="10"/>
                  </a:cubicBezTo>
                  <a:cubicBezTo>
                    <a:pt x="4" y="8"/>
                    <a:pt x="5" y="6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77" y="2253"/>
              <a:ext cx="31" cy="30"/>
            </a:xfrm>
            <a:custGeom>
              <a:avLst/>
              <a:gdLst>
                <a:gd name="T0" fmla="*/ 9 w 15"/>
                <a:gd name="T1" fmla="*/ 2 h 14"/>
                <a:gd name="T2" fmla="*/ 4 w 15"/>
                <a:gd name="T3" fmla="*/ 1 h 14"/>
                <a:gd name="T4" fmla="*/ 1 w 15"/>
                <a:gd name="T5" fmla="*/ 4 h 14"/>
                <a:gd name="T6" fmla="*/ 3 w 15"/>
                <a:gd name="T7" fmla="*/ 11 h 14"/>
                <a:gd name="T8" fmla="*/ 10 w 15"/>
                <a:gd name="T9" fmla="*/ 13 h 14"/>
                <a:gd name="T10" fmla="*/ 14 w 15"/>
                <a:gd name="T11" fmla="*/ 6 h 14"/>
                <a:gd name="T12" fmla="*/ 9 w 15"/>
                <a:gd name="T13" fmla="*/ 2 h 14"/>
                <a:gd name="T14" fmla="*/ 9 w 15"/>
                <a:gd name="T15" fmla="*/ 9 h 14"/>
                <a:gd name="T16" fmla="*/ 6 w 15"/>
                <a:gd name="T17" fmla="*/ 9 h 14"/>
                <a:gd name="T18" fmla="*/ 5 w 15"/>
                <a:gd name="T19" fmla="*/ 5 h 14"/>
                <a:gd name="T20" fmla="*/ 6 w 15"/>
                <a:gd name="T21" fmla="*/ 3 h 14"/>
                <a:gd name="T22" fmla="*/ 9 w 15"/>
                <a:gd name="T23" fmla="*/ 5 h 14"/>
                <a:gd name="T24" fmla="*/ 9 w 15"/>
                <a:gd name="T25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9" y="2"/>
                  </a:moveTo>
                  <a:cubicBezTo>
                    <a:pt x="8" y="1"/>
                    <a:pt x="6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7"/>
                    <a:pt x="1" y="10"/>
                    <a:pt x="3" y="11"/>
                  </a:cubicBezTo>
                  <a:cubicBezTo>
                    <a:pt x="4" y="13"/>
                    <a:pt x="7" y="14"/>
                    <a:pt x="10" y="13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4"/>
                    <a:pt x="11" y="3"/>
                    <a:pt x="9" y="2"/>
                  </a:cubicBezTo>
                  <a:close/>
                  <a:moveTo>
                    <a:pt x="9" y="9"/>
                  </a:moveTo>
                  <a:cubicBezTo>
                    <a:pt x="9" y="11"/>
                    <a:pt x="6" y="11"/>
                    <a:pt x="6" y="9"/>
                  </a:cubicBezTo>
                  <a:cubicBezTo>
                    <a:pt x="5" y="8"/>
                    <a:pt x="5" y="7"/>
                    <a:pt x="5" y="5"/>
                  </a:cubicBezTo>
                  <a:cubicBezTo>
                    <a:pt x="4" y="4"/>
                    <a:pt x="5" y="3"/>
                    <a:pt x="6" y="3"/>
                  </a:cubicBezTo>
                  <a:cubicBezTo>
                    <a:pt x="8" y="3"/>
                    <a:pt x="8" y="4"/>
                    <a:pt x="9" y="5"/>
                  </a:cubicBezTo>
                  <a:cubicBezTo>
                    <a:pt x="10" y="6"/>
                    <a:pt x="10" y="8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50" y="1730"/>
              <a:ext cx="34" cy="32"/>
            </a:xfrm>
            <a:custGeom>
              <a:avLst/>
              <a:gdLst>
                <a:gd name="T0" fmla="*/ 14 w 16"/>
                <a:gd name="T1" fmla="*/ 12 h 15"/>
                <a:gd name="T2" fmla="*/ 15 w 16"/>
                <a:gd name="T3" fmla="*/ 6 h 15"/>
                <a:gd name="T4" fmla="*/ 9 w 16"/>
                <a:gd name="T5" fmla="*/ 1 h 15"/>
                <a:gd name="T6" fmla="*/ 2 w 16"/>
                <a:gd name="T7" fmla="*/ 4 h 15"/>
                <a:gd name="T8" fmla="*/ 4 w 16"/>
                <a:gd name="T9" fmla="*/ 13 h 15"/>
                <a:gd name="T10" fmla="*/ 14 w 16"/>
                <a:gd name="T11" fmla="*/ 12 h 15"/>
                <a:gd name="T12" fmla="*/ 6 w 16"/>
                <a:gd name="T13" fmla="*/ 6 h 15"/>
                <a:gd name="T14" fmla="*/ 8 w 16"/>
                <a:gd name="T15" fmla="*/ 4 h 15"/>
                <a:gd name="T16" fmla="*/ 11 w 16"/>
                <a:gd name="T17" fmla="*/ 11 h 15"/>
                <a:gd name="T18" fmla="*/ 8 w 16"/>
                <a:gd name="T19" fmla="*/ 11 h 15"/>
                <a:gd name="T20" fmla="*/ 6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4" y="12"/>
                  </a:moveTo>
                  <a:cubicBezTo>
                    <a:pt x="16" y="11"/>
                    <a:pt x="16" y="8"/>
                    <a:pt x="15" y="6"/>
                  </a:cubicBezTo>
                  <a:cubicBezTo>
                    <a:pt x="13" y="4"/>
                    <a:pt x="11" y="2"/>
                    <a:pt x="9" y="1"/>
                  </a:cubicBezTo>
                  <a:cubicBezTo>
                    <a:pt x="6" y="0"/>
                    <a:pt x="3" y="1"/>
                    <a:pt x="2" y="4"/>
                  </a:cubicBezTo>
                  <a:cubicBezTo>
                    <a:pt x="1" y="7"/>
                    <a:pt x="0" y="11"/>
                    <a:pt x="4" y="13"/>
                  </a:cubicBezTo>
                  <a:cubicBezTo>
                    <a:pt x="6" y="15"/>
                    <a:pt x="12" y="15"/>
                    <a:pt x="14" y="12"/>
                  </a:cubicBezTo>
                  <a:close/>
                  <a:moveTo>
                    <a:pt x="6" y="6"/>
                  </a:moveTo>
                  <a:cubicBezTo>
                    <a:pt x="7" y="5"/>
                    <a:pt x="7" y="5"/>
                    <a:pt x="8" y="4"/>
                  </a:cubicBezTo>
                  <a:cubicBezTo>
                    <a:pt x="10" y="5"/>
                    <a:pt x="12" y="8"/>
                    <a:pt x="11" y="11"/>
                  </a:cubicBezTo>
                  <a:cubicBezTo>
                    <a:pt x="10" y="11"/>
                    <a:pt x="9" y="11"/>
                    <a:pt x="8" y="11"/>
                  </a:cubicBezTo>
                  <a:cubicBezTo>
                    <a:pt x="7" y="9"/>
                    <a:pt x="7" y="7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2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37" y="2234"/>
              <a:ext cx="38" cy="27"/>
            </a:xfrm>
            <a:custGeom>
              <a:avLst/>
              <a:gdLst>
                <a:gd name="T0" fmla="*/ 8 w 18"/>
                <a:gd name="T1" fmla="*/ 1 h 13"/>
                <a:gd name="T2" fmla="*/ 1 w 18"/>
                <a:gd name="T3" fmla="*/ 6 h 13"/>
                <a:gd name="T4" fmla="*/ 0 w 18"/>
                <a:gd name="T5" fmla="*/ 8 h 13"/>
                <a:gd name="T6" fmla="*/ 3 w 18"/>
                <a:gd name="T7" fmla="*/ 12 h 13"/>
                <a:gd name="T8" fmla="*/ 7 w 18"/>
                <a:gd name="T9" fmla="*/ 13 h 13"/>
                <a:gd name="T10" fmla="*/ 15 w 18"/>
                <a:gd name="T11" fmla="*/ 11 h 13"/>
                <a:gd name="T12" fmla="*/ 16 w 18"/>
                <a:gd name="T13" fmla="*/ 3 h 13"/>
                <a:gd name="T14" fmla="*/ 8 w 18"/>
                <a:gd name="T15" fmla="*/ 1 h 13"/>
                <a:gd name="T16" fmla="*/ 9 w 18"/>
                <a:gd name="T17" fmla="*/ 10 h 13"/>
                <a:gd name="T18" fmla="*/ 7 w 18"/>
                <a:gd name="T19" fmla="*/ 6 h 13"/>
                <a:gd name="T20" fmla="*/ 7 w 18"/>
                <a:gd name="T21" fmla="*/ 4 h 13"/>
                <a:gd name="T22" fmla="*/ 9 w 18"/>
                <a:gd name="T23" fmla="*/ 4 h 13"/>
                <a:gd name="T24" fmla="*/ 12 w 18"/>
                <a:gd name="T25" fmla="*/ 7 h 13"/>
                <a:gd name="T26" fmla="*/ 9 w 18"/>
                <a:gd name="T27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13">
                  <a:moveTo>
                    <a:pt x="8" y="1"/>
                  </a:moveTo>
                  <a:cubicBezTo>
                    <a:pt x="5" y="1"/>
                    <a:pt x="3" y="4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10"/>
                    <a:pt x="1" y="12"/>
                    <a:pt x="3" y="12"/>
                  </a:cubicBezTo>
                  <a:cubicBezTo>
                    <a:pt x="4" y="13"/>
                    <a:pt x="6" y="13"/>
                    <a:pt x="7" y="13"/>
                  </a:cubicBezTo>
                  <a:cubicBezTo>
                    <a:pt x="10" y="13"/>
                    <a:pt x="13" y="13"/>
                    <a:pt x="15" y="11"/>
                  </a:cubicBezTo>
                  <a:cubicBezTo>
                    <a:pt x="17" y="9"/>
                    <a:pt x="18" y="6"/>
                    <a:pt x="16" y="3"/>
                  </a:cubicBezTo>
                  <a:cubicBezTo>
                    <a:pt x="15" y="1"/>
                    <a:pt x="11" y="0"/>
                    <a:pt x="8" y="1"/>
                  </a:cubicBezTo>
                  <a:close/>
                  <a:moveTo>
                    <a:pt x="9" y="10"/>
                  </a:moveTo>
                  <a:cubicBezTo>
                    <a:pt x="7" y="9"/>
                    <a:pt x="6" y="8"/>
                    <a:pt x="7" y="6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8" y="4"/>
                    <a:pt x="8" y="4"/>
                    <a:pt x="9" y="4"/>
                  </a:cubicBezTo>
                  <a:cubicBezTo>
                    <a:pt x="11" y="3"/>
                    <a:pt x="12" y="5"/>
                    <a:pt x="12" y="7"/>
                  </a:cubicBezTo>
                  <a:cubicBezTo>
                    <a:pt x="13" y="8"/>
                    <a:pt x="11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3" y="2268"/>
              <a:ext cx="34" cy="31"/>
            </a:xfrm>
            <a:custGeom>
              <a:avLst/>
              <a:gdLst>
                <a:gd name="T0" fmla="*/ 5 w 16"/>
                <a:gd name="T1" fmla="*/ 1 h 15"/>
                <a:gd name="T2" fmla="*/ 1 w 16"/>
                <a:gd name="T3" fmla="*/ 10 h 15"/>
                <a:gd name="T4" fmla="*/ 4 w 16"/>
                <a:gd name="T5" fmla="*/ 13 h 15"/>
                <a:gd name="T6" fmla="*/ 15 w 16"/>
                <a:gd name="T7" fmla="*/ 9 h 15"/>
                <a:gd name="T8" fmla="*/ 13 w 16"/>
                <a:gd name="T9" fmla="*/ 2 h 15"/>
                <a:gd name="T10" fmla="*/ 5 w 16"/>
                <a:gd name="T11" fmla="*/ 1 h 15"/>
                <a:gd name="T12" fmla="*/ 11 w 16"/>
                <a:gd name="T13" fmla="*/ 8 h 15"/>
                <a:gd name="T14" fmla="*/ 5 w 16"/>
                <a:gd name="T15" fmla="*/ 9 h 15"/>
                <a:gd name="T16" fmla="*/ 8 w 16"/>
                <a:gd name="T17" fmla="*/ 3 h 15"/>
                <a:gd name="T18" fmla="*/ 11 w 16"/>
                <a:gd name="T19" fmla="*/ 4 h 15"/>
                <a:gd name="T20" fmla="*/ 11 w 16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5" y="1"/>
                  </a:moveTo>
                  <a:cubicBezTo>
                    <a:pt x="2" y="3"/>
                    <a:pt x="0" y="7"/>
                    <a:pt x="1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8" y="15"/>
                    <a:pt x="13" y="13"/>
                    <a:pt x="15" y="9"/>
                  </a:cubicBezTo>
                  <a:cubicBezTo>
                    <a:pt x="16" y="7"/>
                    <a:pt x="15" y="3"/>
                    <a:pt x="13" y="2"/>
                  </a:cubicBezTo>
                  <a:cubicBezTo>
                    <a:pt x="11" y="0"/>
                    <a:pt x="8" y="0"/>
                    <a:pt x="5" y="1"/>
                  </a:cubicBezTo>
                  <a:close/>
                  <a:moveTo>
                    <a:pt x="11" y="8"/>
                  </a:moveTo>
                  <a:cubicBezTo>
                    <a:pt x="10" y="10"/>
                    <a:pt x="7" y="10"/>
                    <a:pt x="5" y="9"/>
                  </a:cubicBezTo>
                  <a:cubicBezTo>
                    <a:pt x="6" y="7"/>
                    <a:pt x="6" y="5"/>
                    <a:pt x="8" y="3"/>
                  </a:cubicBezTo>
                  <a:cubicBezTo>
                    <a:pt x="9" y="2"/>
                    <a:pt x="11" y="3"/>
                    <a:pt x="11" y="4"/>
                  </a:cubicBezTo>
                  <a:cubicBezTo>
                    <a:pt x="12" y="5"/>
                    <a:pt x="11" y="7"/>
                    <a:pt x="11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0" y="2032"/>
              <a:ext cx="40" cy="31"/>
            </a:xfrm>
            <a:custGeom>
              <a:avLst/>
              <a:gdLst>
                <a:gd name="T0" fmla="*/ 15 w 19"/>
                <a:gd name="T1" fmla="*/ 13 h 15"/>
                <a:gd name="T2" fmla="*/ 17 w 19"/>
                <a:gd name="T3" fmla="*/ 6 h 15"/>
                <a:gd name="T4" fmla="*/ 16 w 19"/>
                <a:gd name="T5" fmla="*/ 5 h 15"/>
                <a:gd name="T6" fmla="*/ 6 w 19"/>
                <a:gd name="T7" fmla="*/ 1 h 15"/>
                <a:gd name="T8" fmla="*/ 1 w 19"/>
                <a:gd name="T9" fmla="*/ 9 h 15"/>
                <a:gd name="T10" fmla="*/ 7 w 19"/>
                <a:gd name="T11" fmla="*/ 14 h 15"/>
                <a:gd name="T12" fmla="*/ 15 w 19"/>
                <a:gd name="T13" fmla="*/ 13 h 15"/>
                <a:gd name="T14" fmla="*/ 7 w 19"/>
                <a:gd name="T15" fmla="*/ 5 h 15"/>
                <a:gd name="T16" fmla="*/ 12 w 19"/>
                <a:gd name="T17" fmla="*/ 5 h 15"/>
                <a:gd name="T18" fmla="*/ 11 w 19"/>
                <a:gd name="T19" fmla="*/ 10 h 15"/>
                <a:gd name="T20" fmla="*/ 7 w 19"/>
                <a:gd name="T21" fmla="*/ 9 h 15"/>
                <a:gd name="T22" fmla="*/ 7 w 19"/>
                <a:gd name="T2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5">
                  <a:moveTo>
                    <a:pt x="15" y="13"/>
                  </a:moveTo>
                  <a:cubicBezTo>
                    <a:pt x="18" y="12"/>
                    <a:pt x="19" y="8"/>
                    <a:pt x="17" y="6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4" y="2"/>
                    <a:pt x="10" y="0"/>
                    <a:pt x="6" y="1"/>
                  </a:cubicBezTo>
                  <a:cubicBezTo>
                    <a:pt x="3" y="2"/>
                    <a:pt x="0" y="6"/>
                    <a:pt x="1" y="9"/>
                  </a:cubicBezTo>
                  <a:cubicBezTo>
                    <a:pt x="2" y="12"/>
                    <a:pt x="5" y="13"/>
                    <a:pt x="7" y="14"/>
                  </a:cubicBezTo>
                  <a:cubicBezTo>
                    <a:pt x="10" y="14"/>
                    <a:pt x="13" y="15"/>
                    <a:pt x="15" y="13"/>
                  </a:cubicBezTo>
                  <a:close/>
                  <a:moveTo>
                    <a:pt x="7" y="5"/>
                  </a:moveTo>
                  <a:cubicBezTo>
                    <a:pt x="9" y="5"/>
                    <a:pt x="10" y="5"/>
                    <a:pt x="12" y="5"/>
                  </a:cubicBezTo>
                  <a:cubicBezTo>
                    <a:pt x="12" y="7"/>
                    <a:pt x="12" y="9"/>
                    <a:pt x="11" y="10"/>
                  </a:cubicBezTo>
                  <a:cubicBezTo>
                    <a:pt x="10" y="10"/>
                    <a:pt x="8" y="10"/>
                    <a:pt x="7" y="9"/>
                  </a:cubicBezTo>
                  <a:cubicBezTo>
                    <a:pt x="6" y="8"/>
                    <a:pt x="6" y="6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75" y="1690"/>
              <a:ext cx="32" cy="34"/>
            </a:xfrm>
            <a:custGeom>
              <a:avLst/>
              <a:gdLst>
                <a:gd name="T0" fmla="*/ 14 w 15"/>
                <a:gd name="T1" fmla="*/ 8 h 16"/>
                <a:gd name="T2" fmla="*/ 14 w 15"/>
                <a:gd name="T3" fmla="*/ 4 h 16"/>
                <a:gd name="T4" fmla="*/ 12 w 15"/>
                <a:gd name="T5" fmla="*/ 2 h 16"/>
                <a:gd name="T6" fmla="*/ 3 w 15"/>
                <a:gd name="T7" fmla="*/ 3 h 16"/>
                <a:gd name="T8" fmla="*/ 2 w 15"/>
                <a:gd name="T9" fmla="*/ 11 h 16"/>
                <a:gd name="T10" fmla="*/ 10 w 15"/>
                <a:gd name="T11" fmla="*/ 15 h 16"/>
                <a:gd name="T12" fmla="*/ 14 w 15"/>
                <a:gd name="T13" fmla="*/ 8 h 16"/>
                <a:gd name="T14" fmla="*/ 9 w 15"/>
                <a:gd name="T15" fmla="*/ 11 h 16"/>
                <a:gd name="T16" fmla="*/ 5 w 15"/>
                <a:gd name="T17" fmla="*/ 9 h 16"/>
                <a:gd name="T18" fmla="*/ 5 w 15"/>
                <a:gd name="T19" fmla="*/ 7 h 16"/>
                <a:gd name="T20" fmla="*/ 6 w 15"/>
                <a:gd name="T21" fmla="*/ 4 h 16"/>
                <a:gd name="T22" fmla="*/ 10 w 15"/>
                <a:gd name="T23" fmla="*/ 6 h 16"/>
                <a:gd name="T24" fmla="*/ 9 w 15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6">
                  <a:moveTo>
                    <a:pt x="14" y="8"/>
                  </a:moveTo>
                  <a:cubicBezTo>
                    <a:pt x="14" y="7"/>
                    <a:pt x="14" y="6"/>
                    <a:pt x="14" y="4"/>
                  </a:cubicBezTo>
                  <a:cubicBezTo>
                    <a:pt x="14" y="3"/>
                    <a:pt x="13" y="3"/>
                    <a:pt x="12" y="2"/>
                  </a:cubicBezTo>
                  <a:cubicBezTo>
                    <a:pt x="9" y="0"/>
                    <a:pt x="6" y="1"/>
                    <a:pt x="3" y="3"/>
                  </a:cubicBezTo>
                  <a:cubicBezTo>
                    <a:pt x="1" y="5"/>
                    <a:pt x="0" y="9"/>
                    <a:pt x="2" y="11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3" y="14"/>
                    <a:pt x="15" y="11"/>
                    <a:pt x="14" y="8"/>
                  </a:cubicBezTo>
                  <a:close/>
                  <a:moveTo>
                    <a:pt x="9" y="11"/>
                  </a:moveTo>
                  <a:cubicBezTo>
                    <a:pt x="8" y="11"/>
                    <a:pt x="6" y="11"/>
                    <a:pt x="5" y="9"/>
                  </a:cubicBezTo>
                  <a:cubicBezTo>
                    <a:pt x="5" y="9"/>
                    <a:pt x="5" y="8"/>
                    <a:pt x="5" y="7"/>
                  </a:cubicBezTo>
                  <a:cubicBezTo>
                    <a:pt x="5" y="6"/>
                    <a:pt x="5" y="4"/>
                    <a:pt x="6" y="4"/>
                  </a:cubicBezTo>
                  <a:cubicBezTo>
                    <a:pt x="8" y="3"/>
                    <a:pt x="10" y="4"/>
                    <a:pt x="10" y="6"/>
                  </a:cubicBezTo>
                  <a:cubicBezTo>
                    <a:pt x="11" y="7"/>
                    <a:pt x="10" y="9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25" y="1698"/>
              <a:ext cx="31" cy="34"/>
            </a:xfrm>
            <a:custGeom>
              <a:avLst/>
              <a:gdLst>
                <a:gd name="T0" fmla="*/ 15 w 15"/>
                <a:gd name="T1" fmla="*/ 8 h 16"/>
                <a:gd name="T2" fmla="*/ 7 w 15"/>
                <a:gd name="T3" fmla="*/ 0 h 16"/>
                <a:gd name="T4" fmla="*/ 2 w 15"/>
                <a:gd name="T5" fmla="*/ 2 h 16"/>
                <a:gd name="T6" fmla="*/ 1 w 15"/>
                <a:gd name="T7" fmla="*/ 8 h 16"/>
                <a:gd name="T8" fmla="*/ 5 w 15"/>
                <a:gd name="T9" fmla="*/ 13 h 16"/>
                <a:gd name="T10" fmla="*/ 15 w 15"/>
                <a:gd name="T11" fmla="*/ 8 h 16"/>
                <a:gd name="T12" fmla="*/ 5 w 15"/>
                <a:gd name="T13" fmla="*/ 2 h 16"/>
                <a:gd name="T14" fmla="*/ 10 w 15"/>
                <a:gd name="T15" fmla="*/ 5 h 16"/>
                <a:gd name="T16" fmla="*/ 10 w 15"/>
                <a:gd name="T17" fmla="*/ 10 h 16"/>
                <a:gd name="T18" fmla="*/ 7 w 15"/>
                <a:gd name="T19" fmla="*/ 9 h 16"/>
                <a:gd name="T20" fmla="*/ 5 w 15"/>
                <a:gd name="T21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6">
                  <a:moveTo>
                    <a:pt x="15" y="8"/>
                  </a:moveTo>
                  <a:cubicBezTo>
                    <a:pt x="15" y="4"/>
                    <a:pt x="11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6"/>
                    <a:pt x="14" y="13"/>
                    <a:pt x="15" y="8"/>
                  </a:cubicBezTo>
                  <a:close/>
                  <a:moveTo>
                    <a:pt x="5" y="2"/>
                  </a:moveTo>
                  <a:cubicBezTo>
                    <a:pt x="7" y="3"/>
                    <a:pt x="9" y="3"/>
                    <a:pt x="10" y="5"/>
                  </a:cubicBezTo>
                  <a:cubicBezTo>
                    <a:pt x="11" y="6"/>
                    <a:pt x="11" y="9"/>
                    <a:pt x="10" y="10"/>
                  </a:cubicBezTo>
                  <a:cubicBezTo>
                    <a:pt x="9" y="10"/>
                    <a:pt x="8" y="10"/>
                    <a:pt x="7" y="9"/>
                  </a:cubicBezTo>
                  <a:cubicBezTo>
                    <a:pt x="5" y="8"/>
                    <a:pt x="4" y="5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55" y="1928"/>
              <a:ext cx="29" cy="36"/>
            </a:xfrm>
            <a:custGeom>
              <a:avLst/>
              <a:gdLst>
                <a:gd name="T0" fmla="*/ 3 w 14"/>
                <a:gd name="T1" fmla="*/ 1 h 17"/>
                <a:gd name="T2" fmla="*/ 0 w 14"/>
                <a:gd name="T3" fmla="*/ 9 h 17"/>
                <a:gd name="T4" fmla="*/ 4 w 14"/>
                <a:gd name="T5" fmla="*/ 15 h 17"/>
                <a:gd name="T6" fmla="*/ 11 w 14"/>
                <a:gd name="T7" fmla="*/ 15 h 17"/>
                <a:gd name="T8" fmla="*/ 14 w 14"/>
                <a:gd name="T9" fmla="*/ 9 h 17"/>
                <a:gd name="T10" fmla="*/ 10 w 14"/>
                <a:gd name="T11" fmla="*/ 2 h 17"/>
                <a:gd name="T12" fmla="*/ 3 w 14"/>
                <a:gd name="T13" fmla="*/ 1 h 17"/>
                <a:gd name="T14" fmla="*/ 5 w 14"/>
                <a:gd name="T15" fmla="*/ 4 h 17"/>
                <a:gd name="T16" fmla="*/ 9 w 14"/>
                <a:gd name="T17" fmla="*/ 6 h 17"/>
                <a:gd name="T18" fmla="*/ 9 w 14"/>
                <a:gd name="T19" fmla="*/ 11 h 17"/>
                <a:gd name="T20" fmla="*/ 5 w 14"/>
                <a:gd name="T21" fmla="*/ 11 h 17"/>
                <a:gd name="T22" fmla="*/ 5 w 14"/>
                <a:gd name="T23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7">
                  <a:moveTo>
                    <a:pt x="3" y="1"/>
                  </a:moveTo>
                  <a:cubicBezTo>
                    <a:pt x="1" y="3"/>
                    <a:pt x="0" y="6"/>
                    <a:pt x="0" y="9"/>
                  </a:cubicBezTo>
                  <a:cubicBezTo>
                    <a:pt x="0" y="12"/>
                    <a:pt x="2" y="14"/>
                    <a:pt x="4" y="15"/>
                  </a:cubicBezTo>
                  <a:cubicBezTo>
                    <a:pt x="6" y="17"/>
                    <a:pt x="9" y="17"/>
                    <a:pt x="11" y="15"/>
                  </a:cubicBezTo>
                  <a:cubicBezTo>
                    <a:pt x="13" y="14"/>
                    <a:pt x="14" y="11"/>
                    <a:pt x="14" y="9"/>
                  </a:cubicBezTo>
                  <a:cubicBezTo>
                    <a:pt x="13" y="6"/>
                    <a:pt x="12" y="4"/>
                    <a:pt x="10" y="2"/>
                  </a:cubicBezTo>
                  <a:cubicBezTo>
                    <a:pt x="8" y="1"/>
                    <a:pt x="5" y="0"/>
                    <a:pt x="3" y="1"/>
                  </a:cubicBezTo>
                  <a:close/>
                  <a:moveTo>
                    <a:pt x="5" y="4"/>
                  </a:moveTo>
                  <a:cubicBezTo>
                    <a:pt x="7" y="4"/>
                    <a:pt x="8" y="5"/>
                    <a:pt x="9" y="6"/>
                  </a:cubicBezTo>
                  <a:cubicBezTo>
                    <a:pt x="10" y="8"/>
                    <a:pt x="10" y="9"/>
                    <a:pt x="9" y="11"/>
                  </a:cubicBezTo>
                  <a:cubicBezTo>
                    <a:pt x="8" y="12"/>
                    <a:pt x="6" y="12"/>
                    <a:pt x="5" y="11"/>
                  </a:cubicBezTo>
                  <a:cubicBezTo>
                    <a:pt x="5" y="9"/>
                    <a:pt x="5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63" y="2333"/>
              <a:ext cx="31" cy="34"/>
            </a:xfrm>
            <a:custGeom>
              <a:avLst/>
              <a:gdLst>
                <a:gd name="T0" fmla="*/ 9 w 15"/>
                <a:gd name="T1" fmla="*/ 1 h 16"/>
                <a:gd name="T2" fmla="*/ 7 w 15"/>
                <a:gd name="T3" fmla="*/ 1 h 16"/>
                <a:gd name="T4" fmla="*/ 1 w 15"/>
                <a:gd name="T5" fmla="*/ 7 h 16"/>
                <a:gd name="T6" fmla="*/ 2 w 15"/>
                <a:gd name="T7" fmla="*/ 13 h 16"/>
                <a:gd name="T8" fmla="*/ 8 w 15"/>
                <a:gd name="T9" fmla="*/ 15 h 16"/>
                <a:gd name="T10" fmla="*/ 14 w 15"/>
                <a:gd name="T11" fmla="*/ 11 h 16"/>
                <a:gd name="T12" fmla="*/ 14 w 15"/>
                <a:gd name="T13" fmla="*/ 4 h 16"/>
                <a:gd name="T14" fmla="*/ 9 w 15"/>
                <a:gd name="T15" fmla="*/ 1 h 16"/>
                <a:gd name="T16" fmla="*/ 9 w 15"/>
                <a:gd name="T17" fmla="*/ 12 h 16"/>
                <a:gd name="T18" fmla="*/ 6 w 15"/>
                <a:gd name="T19" fmla="*/ 10 h 16"/>
                <a:gd name="T20" fmla="*/ 6 w 15"/>
                <a:gd name="T21" fmla="*/ 9 h 16"/>
                <a:gd name="T22" fmla="*/ 7 w 15"/>
                <a:gd name="T23" fmla="*/ 6 h 16"/>
                <a:gd name="T24" fmla="*/ 8 w 15"/>
                <a:gd name="T25" fmla="*/ 4 h 16"/>
                <a:gd name="T26" fmla="*/ 11 w 15"/>
                <a:gd name="T27" fmla="*/ 6 h 16"/>
                <a:gd name="T28" fmla="*/ 9 w 15"/>
                <a:gd name="T2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6">
                  <a:moveTo>
                    <a:pt x="9" y="1"/>
                  </a:moveTo>
                  <a:cubicBezTo>
                    <a:pt x="8" y="1"/>
                    <a:pt x="7" y="1"/>
                    <a:pt x="7" y="1"/>
                  </a:cubicBezTo>
                  <a:cubicBezTo>
                    <a:pt x="4" y="3"/>
                    <a:pt x="2" y="4"/>
                    <a:pt x="1" y="7"/>
                  </a:cubicBezTo>
                  <a:cubicBezTo>
                    <a:pt x="0" y="9"/>
                    <a:pt x="0" y="12"/>
                    <a:pt x="2" y="13"/>
                  </a:cubicBezTo>
                  <a:cubicBezTo>
                    <a:pt x="3" y="15"/>
                    <a:pt x="6" y="16"/>
                    <a:pt x="8" y="15"/>
                  </a:cubicBezTo>
                  <a:cubicBezTo>
                    <a:pt x="11" y="15"/>
                    <a:pt x="13" y="13"/>
                    <a:pt x="14" y="11"/>
                  </a:cubicBezTo>
                  <a:cubicBezTo>
                    <a:pt x="15" y="9"/>
                    <a:pt x="15" y="6"/>
                    <a:pt x="14" y="4"/>
                  </a:cubicBezTo>
                  <a:cubicBezTo>
                    <a:pt x="14" y="2"/>
                    <a:pt x="11" y="0"/>
                    <a:pt x="9" y="1"/>
                  </a:cubicBezTo>
                  <a:close/>
                  <a:moveTo>
                    <a:pt x="9" y="12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10"/>
                    <a:pt x="6" y="10"/>
                    <a:pt x="6" y="9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8" y="5"/>
                    <a:pt x="8" y="5"/>
                    <a:pt x="8" y="4"/>
                  </a:cubicBezTo>
                  <a:cubicBezTo>
                    <a:pt x="9" y="4"/>
                    <a:pt x="11" y="5"/>
                    <a:pt x="11" y="6"/>
                  </a:cubicBezTo>
                  <a:cubicBezTo>
                    <a:pt x="11" y="8"/>
                    <a:pt x="10" y="10"/>
                    <a:pt x="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25" y="2190"/>
              <a:ext cx="38" cy="33"/>
            </a:xfrm>
            <a:custGeom>
              <a:avLst/>
              <a:gdLst>
                <a:gd name="T0" fmla="*/ 11 w 18"/>
                <a:gd name="T1" fmla="*/ 2 h 16"/>
                <a:gd name="T2" fmla="*/ 3 w 18"/>
                <a:gd name="T3" fmla="*/ 2 h 16"/>
                <a:gd name="T4" fmla="*/ 1 w 18"/>
                <a:gd name="T5" fmla="*/ 4 h 16"/>
                <a:gd name="T6" fmla="*/ 3 w 18"/>
                <a:gd name="T7" fmla="*/ 13 h 16"/>
                <a:gd name="T8" fmla="*/ 13 w 18"/>
                <a:gd name="T9" fmla="*/ 15 h 16"/>
                <a:gd name="T10" fmla="*/ 17 w 18"/>
                <a:gd name="T11" fmla="*/ 10 h 16"/>
                <a:gd name="T12" fmla="*/ 11 w 18"/>
                <a:gd name="T13" fmla="*/ 2 h 16"/>
                <a:gd name="T14" fmla="*/ 13 w 18"/>
                <a:gd name="T15" fmla="*/ 11 h 16"/>
                <a:gd name="T16" fmla="*/ 9 w 18"/>
                <a:gd name="T17" fmla="*/ 11 h 16"/>
                <a:gd name="T18" fmla="*/ 6 w 18"/>
                <a:gd name="T19" fmla="*/ 8 h 16"/>
                <a:gd name="T20" fmla="*/ 5 w 18"/>
                <a:gd name="T21" fmla="*/ 5 h 16"/>
                <a:gd name="T22" fmla="*/ 7 w 18"/>
                <a:gd name="T23" fmla="*/ 4 h 16"/>
                <a:gd name="T24" fmla="*/ 13 w 18"/>
                <a:gd name="T25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1" y="2"/>
                  </a:moveTo>
                  <a:cubicBezTo>
                    <a:pt x="8" y="1"/>
                    <a:pt x="5" y="0"/>
                    <a:pt x="3" y="2"/>
                  </a:cubicBezTo>
                  <a:cubicBezTo>
                    <a:pt x="2" y="2"/>
                    <a:pt x="2" y="3"/>
                    <a:pt x="1" y="4"/>
                  </a:cubicBezTo>
                  <a:cubicBezTo>
                    <a:pt x="0" y="7"/>
                    <a:pt x="1" y="11"/>
                    <a:pt x="3" y="13"/>
                  </a:cubicBezTo>
                  <a:cubicBezTo>
                    <a:pt x="6" y="15"/>
                    <a:pt x="10" y="16"/>
                    <a:pt x="13" y="15"/>
                  </a:cubicBezTo>
                  <a:cubicBezTo>
                    <a:pt x="15" y="14"/>
                    <a:pt x="17" y="12"/>
                    <a:pt x="17" y="10"/>
                  </a:cubicBezTo>
                  <a:cubicBezTo>
                    <a:pt x="18" y="6"/>
                    <a:pt x="14" y="3"/>
                    <a:pt x="11" y="2"/>
                  </a:cubicBezTo>
                  <a:close/>
                  <a:moveTo>
                    <a:pt x="13" y="11"/>
                  </a:moveTo>
                  <a:cubicBezTo>
                    <a:pt x="11" y="12"/>
                    <a:pt x="10" y="12"/>
                    <a:pt x="9" y="11"/>
                  </a:cubicBezTo>
                  <a:cubicBezTo>
                    <a:pt x="7" y="10"/>
                    <a:pt x="7" y="9"/>
                    <a:pt x="6" y="8"/>
                  </a:cubicBezTo>
                  <a:cubicBezTo>
                    <a:pt x="6" y="7"/>
                    <a:pt x="5" y="6"/>
                    <a:pt x="5" y="5"/>
                  </a:cubicBezTo>
                  <a:cubicBezTo>
                    <a:pt x="6" y="4"/>
                    <a:pt x="6" y="3"/>
                    <a:pt x="7" y="4"/>
                  </a:cubicBezTo>
                  <a:cubicBezTo>
                    <a:pt x="11" y="4"/>
                    <a:pt x="14" y="8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40" y="2344"/>
              <a:ext cx="37" cy="31"/>
            </a:xfrm>
            <a:custGeom>
              <a:avLst/>
              <a:gdLst>
                <a:gd name="T0" fmla="*/ 7 w 18"/>
                <a:gd name="T1" fmla="*/ 0 h 15"/>
                <a:gd name="T2" fmla="*/ 3 w 18"/>
                <a:gd name="T3" fmla="*/ 2 h 15"/>
                <a:gd name="T4" fmla="*/ 1 w 18"/>
                <a:gd name="T5" fmla="*/ 5 h 15"/>
                <a:gd name="T6" fmla="*/ 1 w 18"/>
                <a:gd name="T7" fmla="*/ 12 h 15"/>
                <a:gd name="T8" fmla="*/ 9 w 18"/>
                <a:gd name="T9" fmla="*/ 15 h 15"/>
                <a:gd name="T10" fmla="*/ 16 w 18"/>
                <a:gd name="T11" fmla="*/ 12 h 15"/>
                <a:gd name="T12" fmla="*/ 16 w 18"/>
                <a:gd name="T13" fmla="*/ 5 h 15"/>
                <a:gd name="T14" fmla="*/ 7 w 18"/>
                <a:gd name="T15" fmla="*/ 0 h 15"/>
                <a:gd name="T16" fmla="*/ 12 w 18"/>
                <a:gd name="T17" fmla="*/ 11 h 15"/>
                <a:gd name="T18" fmla="*/ 5 w 18"/>
                <a:gd name="T19" fmla="*/ 8 h 15"/>
                <a:gd name="T20" fmla="*/ 6 w 18"/>
                <a:gd name="T21" fmla="*/ 5 h 15"/>
                <a:gd name="T22" fmla="*/ 12 w 18"/>
                <a:gd name="T23" fmla="*/ 5 h 15"/>
                <a:gd name="T24" fmla="*/ 12 w 18"/>
                <a:gd name="T25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5">
                  <a:moveTo>
                    <a:pt x="7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2" y="3"/>
                    <a:pt x="2" y="4"/>
                    <a:pt x="1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2" y="15"/>
                    <a:pt x="6" y="15"/>
                    <a:pt x="9" y="15"/>
                  </a:cubicBezTo>
                  <a:cubicBezTo>
                    <a:pt x="12" y="15"/>
                    <a:pt x="15" y="15"/>
                    <a:pt x="16" y="12"/>
                  </a:cubicBezTo>
                  <a:cubicBezTo>
                    <a:pt x="18" y="10"/>
                    <a:pt x="18" y="7"/>
                    <a:pt x="16" y="5"/>
                  </a:cubicBezTo>
                  <a:cubicBezTo>
                    <a:pt x="14" y="2"/>
                    <a:pt x="11" y="0"/>
                    <a:pt x="7" y="0"/>
                  </a:cubicBezTo>
                  <a:close/>
                  <a:moveTo>
                    <a:pt x="12" y="11"/>
                  </a:moveTo>
                  <a:cubicBezTo>
                    <a:pt x="10" y="12"/>
                    <a:pt x="6" y="11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7" y="4"/>
                    <a:pt x="10" y="4"/>
                    <a:pt x="12" y="5"/>
                  </a:cubicBezTo>
                  <a:cubicBezTo>
                    <a:pt x="13" y="7"/>
                    <a:pt x="13" y="9"/>
                    <a:pt x="1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08" y="2228"/>
              <a:ext cx="34" cy="33"/>
            </a:xfrm>
            <a:custGeom>
              <a:avLst/>
              <a:gdLst>
                <a:gd name="T0" fmla="*/ 5 w 16"/>
                <a:gd name="T1" fmla="*/ 0 h 16"/>
                <a:gd name="T2" fmla="*/ 2 w 16"/>
                <a:gd name="T3" fmla="*/ 1 h 16"/>
                <a:gd name="T4" fmla="*/ 2 w 16"/>
                <a:gd name="T5" fmla="*/ 10 h 16"/>
                <a:gd name="T6" fmla="*/ 4 w 16"/>
                <a:gd name="T7" fmla="*/ 13 h 16"/>
                <a:gd name="T8" fmla="*/ 11 w 16"/>
                <a:gd name="T9" fmla="*/ 15 h 16"/>
                <a:gd name="T10" fmla="*/ 16 w 16"/>
                <a:gd name="T11" fmla="*/ 9 h 16"/>
                <a:gd name="T12" fmla="*/ 5 w 16"/>
                <a:gd name="T13" fmla="*/ 0 h 16"/>
                <a:gd name="T14" fmla="*/ 10 w 16"/>
                <a:gd name="T15" fmla="*/ 12 h 16"/>
                <a:gd name="T16" fmla="*/ 6 w 16"/>
                <a:gd name="T17" fmla="*/ 10 h 16"/>
                <a:gd name="T18" fmla="*/ 5 w 16"/>
                <a:gd name="T19" fmla="*/ 4 h 16"/>
                <a:gd name="T20" fmla="*/ 6 w 16"/>
                <a:gd name="T21" fmla="*/ 3 h 16"/>
                <a:gd name="T22" fmla="*/ 11 w 16"/>
                <a:gd name="T23" fmla="*/ 6 h 16"/>
                <a:gd name="T24" fmla="*/ 10 w 16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2"/>
                    <a:pt x="0" y="7"/>
                    <a:pt x="2" y="10"/>
                  </a:cubicBezTo>
                  <a:cubicBezTo>
                    <a:pt x="2" y="11"/>
                    <a:pt x="3" y="12"/>
                    <a:pt x="4" y="13"/>
                  </a:cubicBezTo>
                  <a:cubicBezTo>
                    <a:pt x="6" y="15"/>
                    <a:pt x="9" y="16"/>
                    <a:pt x="11" y="15"/>
                  </a:cubicBezTo>
                  <a:cubicBezTo>
                    <a:pt x="14" y="14"/>
                    <a:pt x="15" y="12"/>
                    <a:pt x="16" y="9"/>
                  </a:cubicBezTo>
                  <a:cubicBezTo>
                    <a:pt x="15" y="4"/>
                    <a:pt x="10" y="0"/>
                    <a:pt x="5" y="0"/>
                  </a:cubicBezTo>
                  <a:close/>
                  <a:moveTo>
                    <a:pt x="10" y="12"/>
                  </a:moveTo>
                  <a:cubicBezTo>
                    <a:pt x="9" y="13"/>
                    <a:pt x="7" y="11"/>
                    <a:pt x="6" y="10"/>
                  </a:cubicBezTo>
                  <a:cubicBezTo>
                    <a:pt x="6" y="8"/>
                    <a:pt x="6" y="6"/>
                    <a:pt x="5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8" y="2"/>
                    <a:pt x="10" y="4"/>
                    <a:pt x="11" y="6"/>
                  </a:cubicBezTo>
                  <a:cubicBezTo>
                    <a:pt x="11" y="8"/>
                    <a:pt x="11" y="10"/>
                    <a:pt x="1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1873"/>
              <a:ext cx="33" cy="38"/>
            </a:xfrm>
            <a:custGeom>
              <a:avLst/>
              <a:gdLst>
                <a:gd name="T0" fmla="*/ 0 w 16"/>
                <a:gd name="T1" fmla="*/ 6 h 18"/>
                <a:gd name="T2" fmla="*/ 0 w 16"/>
                <a:gd name="T3" fmla="*/ 12 h 18"/>
                <a:gd name="T4" fmla="*/ 1 w 16"/>
                <a:gd name="T5" fmla="*/ 16 h 18"/>
                <a:gd name="T6" fmla="*/ 3 w 16"/>
                <a:gd name="T7" fmla="*/ 17 h 18"/>
                <a:gd name="T8" fmla="*/ 10 w 16"/>
                <a:gd name="T9" fmla="*/ 17 h 18"/>
                <a:gd name="T10" fmla="*/ 15 w 16"/>
                <a:gd name="T11" fmla="*/ 13 h 18"/>
                <a:gd name="T12" fmla="*/ 13 w 16"/>
                <a:gd name="T13" fmla="*/ 5 h 18"/>
                <a:gd name="T14" fmla="*/ 5 w 16"/>
                <a:gd name="T15" fmla="*/ 1 h 18"/>
                <a:gd name="T16" fmla="*/ 0 w 16"/>
                <a:gd name="T17" fmla="*/ 6 h 18"/>
                <a:gd name="T18" fmla="*/ 5 w 16"/>
                <a:gd name="T19" fmla="*/ 5 h 18"/>
                <a:gd name="T20" fmla="*/ 7 w 16"/>
                <a:gd name="T21" fmla="*/ 5 h 18"/>
                <a:gd name="T22" fmla="*/ 11 w 16"/>
                <a:gd name="T23" fmla="*/ 13 h 18"/>
                <a:gd name="T24" fmla="*/ 6 w 16"/>
                <a:gd name="T25" fmla="*/ 13 h 18"/>
                <a:gd name="T26" fmla="*/ 5 w 16"/>
                <a:gd name="T27" fmla="*/ 6 h 18"/>
                <a:gd name="T28" fmla="*/ 5 w 16"/>
                <a:gd name="T2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8">
                  <a:moveTo>
                    <a:pt x="0" y="6"/>
                  </a:move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5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6" y="18"/>
                    <a:pt x="8" y="18"/>
                    <a:pt x="10" y="17"/>
                  </a:cubicBezTo>
                  <a:cubicBezTo>
                    <a:pt x="13" y="17"/>
                    <a:pt x="15" y="15"/>
                    <a:pt x="15" y="13"/>
                  </a:cubicBezTo>
                  <a:cubicBezTo>
                    <a:pt x="16" y="10"/>
                    <a:pt x="15" y="7"/>
                    <a:pt x="13" y="5"/>
                  </a:cubicBezTo>
                  <a:cubicBezTo>
                    <a:pt x="11" y="3"/>
                    <a:pt x="8" y="0"/>
                    <a:pt x="5" y="1"/>
                  </a:cubicBezTo>
                  <a:cubicBezTo>
                    <a:pt x="3" y="2"/>
                    <a:pt x="1" y="4"/>
                    <a:pt x="0" y="6"/>
                  </a:cubicBezTo>
                  <a:close/>
                  <a:moveTo>
                    <a:pt x="5" y="5"/>
                  </a:moveTo>
                  <a:cubicBezTo>
                    <a:pt x="5" y="4"/>
                    <a:pt x="7" y="4"/>
                    <a:pt x="7" y="5"/>
                  </a:cubicBezTo>
                  <a:cubicBezTo>
                    <a:pt x="10" y="7"/>
                    <a:pt x="11" y="10"/>
                    <a:pt x="11" y="13"/>
                  </a:cubicBezTo>
                  <a:cubicBezTo>
                    <a:pt x="10" y="13"/>
                    <a:pt x="8" y="13"/>
                    <a:pt x="6" y="13"/>
                  </a:cubicBezTo>
                  <a:cubicBezTo>
                    <a:pt x="5" y="11"/>
                    <a:pt x="5" y="8"/>
                    <a:pt x="5" y="6"/>
                  </a:cubicBezTo>
                  <a:cubicBezTo>
                    <a:pt x="5" y="5"/>
                    <a:pt x="5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17" y="1694"/>
              <a:ext cx="49" cy="34"/>
            </a:xfrm>
            <a:custGeom>
              <a:avLst/>
              <a:gdLst>
                <a:gd name="T0" fmla="*/ 20 w 23"/>
                <a:gd name="T1" fmla="*/ 8 h 16"/>
                <a:gd name="T2" fmla="*/ 13 w 23"/>
                <a:gd name="T3" fmla="*/ 1 h 16"/>
                <a:gd name="T4" fmla="*/ 4 w 23"/>
                <a:gd name="T5" fmla="*/ 2 h 16"/>
                <a:gd name="T6" fmla="*/ 2 w 23"/>
                <a:gd name="T7" fmla="*/ 11 h 16"/>
                <a:gd name="T8" fmla="*/ 7 w 23"/>
                <a:gd name="T9" fmla="*/ 14 h 16"/>
                <a:gd name="T10" fmla="*/ 16 w 23"/>
                <a:gd name="T11" fmla="*/ 15 h 16"/>
                <a:gd name="T12" fmla="*/ 20 w 23"/>
                <a:gd name="T13" fmla="*/ 8 h 16"/>
                <a:gd name="T14" fmla="*/ 6 w 23"/>
                <a:gd name="T15" fmla="*/ 7 h 16"/>
                <a:gd name="T16" fmla="*/ 12 w 23"/>
                <a:gd name="T17" fmla="*/ 4 h 16"/>
                <a:gd name="T18" fmla="*/ 6 w 23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6">
                  <a:moveTo>
                    <a:pt x="20" y="8"/>
                  </a:moveTo>
                  <a:cubicBezTo>
                    <a:pt x="18" y="5"/>
                    <a:pt x="16" y="2"/>
                    <a:pt x="13" y="1"/>
                  </a:cubicBezTo>
                  <a:cubicBezTo>
                    <a:pt x="10" y="0"/>
                    <a:pt x="6" y="0"/>
                    <a:pt x="4" y="2"/>
                  </a:cubicBezTo>
                  <a:cubicBezTo>
                    <a:pt x="1" y="4"/>
                    <a:pt x="0" y="8"/>
                    <a:pt x="2" y="11"/>
                  </a:cubicBezTo>
                  <a:cubicBezTo>
                    <a:pt x="4" y="12"/>
                    <a:pt x="6" y="13"/>
                    <a:pt x="7" y="14"/>
                  </a:cubicBezTo>
                  <a:cubicBezTo>
                    <a:pt x="10" y="15"/>
                    <a:pt x="13" y="16"/>
                    <a:pt x="16" y="15"/>
                  </a:cubicBezTo>
                  <a:cubicBezTo>
                    <a:pt x="19" y="14"/>
                    <a:pt x="21" y="11"/>
                    <a:pt x="20" y="8"/>
                  </a:cubicBezTo>
                  <a:close/>
                  <a:moveTo>
                    <a:pt x="6" y="7"/>
                  </a:moveTo>
                  <a:cubicBezTo>
                    <a:pt x="7" y="4"/>
                    <a:pt x="10" y="3"/>
                    <a:pt x="12" y="4"/>
                  </a:cubicBezTo>
                  <a:cubicBezTo>
                    <a:pt x="23" y="9"/>
                    <a:pt x="4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77" y="1810"/>
              <a:ext cx="38" cy="38"/>
            </a:xfrm>
            <a:custGeom>
              <a:avLst/>
              <a:gdLst>
                <a:gd name="T0" fmla="*/ 6 w 18"/>
                <a:gd name="T1" fmla="*/ 1 h 18"/>
                <a:gd name="T2" fmla="*/ 1 w 18"/>
                <a:gd name="T3" fmla="*/ 9 h 18"/>
                <a:gd name="T4" fmla="*/ 4 w 18"/>
                <a:gd name="T5" fmla="*/ 14 h 18"/>
                <a:gd name="T6" fmla="*/ 11 w 18"/>
                <a:gd name="T7" fmla="*/ 18 h 18"/>
                <a:gd name="T8" fmla="*/ 16 w 18"/>
                <a:gd name="T9" fmla="*/ 17 h 18"/>
                <a:gd name="T10" fmla="*/ 18 w 18"/>
                <a:gd name="T11" fmla="*/ 14 h 18"/>
                <a:gd name="T12" fmla="*/ 15 w 18"/>
                <a:gd name="T13" fmla="*/ 4 h 18"/>
                <a:gd name="T14" fmla="*/ 6 w 18"/>
                <a:gd name="T15" fmla="*/ 1 h 18"/>
                <a:gd name="T16" fmla="*/ 13 w 18"/>
                <a:gd name="T17" fmla="*/ 14 h 18"/>
                <a:gd name="T18" fmla="*/ 7 w 18"/>
                <a:gd name="T19" fmla="*/ 11 h 18"/>
                <a:gd name="T20" fmla="*/ 8 w 18"/>
                <a:gd name="T21" fmla="*/ 5 h 18"/>
                <a:gd name="T22" fmla="*/ 13 w 18"/>
                <a:gd name="T23" fmla="*/ 8 h 18"/>
                <a:gd name="T24" fmla="*/ 13 w 18"/>
                <a:gd name="T2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6" y="1"/>
                  </a:moveTo>
                  <a:cubicBezTo>
                    <a:pt x="3" y="2"/>
                    <a:pt x="0" y="6"/>
                    <a:pt x="1" y="9"/>
                  </a:cubicBezTo>
                  <a:cubicBezTo>
                    <a:pt x="1" y="11"/>
                    <a:pt x="3" y="13"/>
                    <a:pt x="4" y="14"/>
                  </a:cubicBezTo>
                  <a:cubicBezTo>
                    <a:pt x="6" y="16"/>
                    <a:pt x="8" y="17"/>
                    <a:pt x="11" y="18"/>
                  </a:cubicBezTo>
                  <a:cubicBezTo>
                    <a:pt x="13" y="18"/>
                    <a:pt x="15" y="18"/>
                    <a:pt x="16" y="17"/>
                  </a:cubicBezTo>
                  <a:cubicBezTo>
                    <a:pt x="17" y="16"/>
                    <a:pt x="17" y="15"/>
                    <a:pt x="18" y="14"/>
                  </a:cubicBezTo>
                  <a:cubicBezTo>
                    <a:pt x="18" y="11"/>
                    <a:pt x="17" y="7"/>
                    <a:pt x="15" y="4"/>
                  </a:cubicBezTo>
                  <a:cubicBezTo>
                    <a:pt x="13" y="2"/>
                    <a:pt x="9" y="0"/>
                    <a:pt x="6" y="1"/>
                  </a:cubicBezTo>
                  <a:close/>
                  <a:moveTo>
                    <a:pt x="13" y="14"/>
                  </a:moveTo>
                  <a:cubicBezTo>
                    <a:pt x="11" y="14"/>
                    <a:pt x="8" y="13"/>
                    <a:pt x="7" y="11"/>
                  </a:cubicBezTo>
                  <a:cubicBezTo>
                    <a:pt x="6" y="9"/>
                    <a:pt x="6" y="6"/>
                    <a:pt x="8" y="5"/>
                  </a:cubicBezTo>
                  <a:cubicBezTo>
                    <a:pt x="10" y="4"/>
                    <a:pt x="12" y="6"/>
                    <a:pt x="13" y="8"/>
                  </a:cubicBezTo>
                  <a:cubicBezTo>
                    <a:pt x="14" y="10"/>
                    <a:pt x="14" y="12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87" y="2069"/>
              <a:ext cx="33" cy="41"/>
            </a:xfrm>
            <a:custGeom>
              <a:avLst/>
              <a:gdLst>
                <a:gd name="T0" fmla="*/ 9 w 16"/>
                <a:gd name="T1" fmla="*/ 18 h 19"/>
                <a:gd name="T2" fmla="*/ 15 w 16"/>
                <a:gd name="T3" fmla="*/ 8 h 19"/>
                <a:gd name="T4" fmla="*/ 5 w 16"/>
                <a:gd name="T5" fmla="*/ 1 h 19"/>
                <a:gd name="T6" fmla="*/ 1 w 16"/>
                <a:gd name="T7" fmla="*/ 4 h 19"/>
                <a:gd name="T8" fmla="*/ 0 w 16"/>
                <a:gd name="T9" fmla="*/ 10 h 19"/>
                <a:gd name="T10" fmla="*/ 0 w 16"/>
                <a:gd name="T11" fmla="*/ 14 h 19"/>
                <a:gd name="T12" fmla="*/ 9 w 16"/>
                <a:gd name="T13" fmla="*/ 18 h 19"/>
                <a:gd name="T14" fmla="*/ 5 w 16"/>
                <a:gd name="T15" fmla="*/ 6 h 19"/>
                <a:gd name="T16" fmla="*/ 5 w 16"/>
                <a:gd name="T17" fmla="*/ 4 h 19"/>
                <a:gd name="T18" fmla="*/ 9 w 16"/>
                <a:gd name="T19" fmla="*/ 4 h 19"/>
                <a:gd name="T20" fmla="*/ 11 w 16"/>
                <a:gd name="T21" fmla="*/ 9 h 19"/>
                <a:gd name="T22" fmla="*/ 10 w 16"/>
                <a:gd name="T23" fmla="*/ 14 h 19"/>
                <a:gd name="T24" fmla="*/ 5 w 16"/>
                <a:gd name="T25" fmla="*/ 14 h 19"/>
                <a:gd name="T26" fmla="*/ 5 w 16"/>
                <a:gd name="T27" fmla="*/ 12 h 19"/>
                <a:gd name="T28" fmla="*/ 5 w 16"/>
                <a:gd name="T2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9">
                  <a:moveTo>
                    <a:pt x="9" y="18"/>
                  </a:moveTo>
                  <a:cubicBezTo>
                    <a:pt x="13" y="17"/>
                    <a:pt x="16" y="12"/>
                    <a:pt x="15" y="8"/>
                  </a:cubicBezTo>
                  <a:cubicBezTo>
                    <a:pt x="14" y="3"/>
                    <a:pt x="10" y="0"/>
                    <a:pt x="5" y="1"/>
                  </a:cubicBezTo>
                  <a:cubicBezTo>
                    <a:pt x="4" y="1"/>
                    <a:pt x="2" y="3"/>
                    <a:pt x="1" y="4"/>
                  </a:cubicBezTo>
                  <a:cubicBezTo>
                    <a:pt x="1" y="6"/>
                    <a:pt x="0" y="8"/>
                    <a:pt x="0" y="10"/>
                  </a:cubicBezTo>
                  <a:cubicBezTo>
                    <a:pt x="0" y="11"/>
                    <a:pt x="0" y="12"/>
                    <a:pt x="0" y="14"/>
                  </a:cubicBezTo>
                  <a:cubicBezTo>
                    <a:pt x="1" y="17"/>
                    <a:pt x="6" y="19"/>
                    <a:pt x="9" y="18"/>
                  </a:cubicBezTo>
                  <a:close/>
                  <a:moveTo>
                    <a:pt x="5" y="6"/>
                  </a:moveTo>
                  <a:cubicBezTo>
                    <a:pt x="5" y="5"/>
                    <a:pt x="5" y="5"/>
                    <a:pt x="5" y="4"/>
                  </a:cubicBezTo>
                  <a:cubicBezTo>
                    <a:pt x="6" y="3"/>
                    <a:pt x="8" y="3"/>
                    <a:pt x="9" y="4"/>
                  </a:cubicBezTo>
                  <a:cubicBezTo>
                    <a:pt x="10" y="5"/>
                    <a:pt x="11" y="7"/>
                    <a:pt x="11" y="9"/>
                  </a:cubicBezTo>
                  <a:cubicBezTo>
                    <a:pt x="11" y="10"/>
                    <a:pt x="11" y="12"/>
                    <a:pt x="10" y="14"/>
                  </a:cubicBezTo>
                  <a:cubicBezTo>
                    <a:pt x="9" y="15"/>
                    <a:pt x="6" y="15"/>
                    <a:pt x="5" y="14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0"/>
                    <a:pt x="5" y="8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63" y="1859"/>
              <a:ext cx="35" cy="38"/>
            </a:xfrm>
            <a:custGeom>
              <a:avLst/>
              <a:gdLst>
                <a:gd name="T0" fmla="*/ 8 w 17"/>
                <a:gd name="T1" fmla="*/ 17 h 18"/>
                <a:gd name="T2" fmla="*/ 16 w 17"/>
                <a:gd name="T3" fmla="*/ 11 h 18"/>
                <a:gd name="T4" fmla="*/ 12 w 17"/>
                <a:gd name="T5" fmla="*/ 1 h 18"/>
                <a:gd name="T6" fmla="*/ 2 w 17"/>
                <a:gd name="T7" fmla="*/ 2 h 18"/>
                <a:gd name="T8" fmla="*/ 1 w 17"/>
                <a:gd name="T9" fmla="*/ 4 h 18"/>
                <a:gd name="T10" fmla="*/ 2 w 17"/>
                <a:gd name="T11" fmla="*/ 12 h 18"/>
                <a:gd name="T12" fmla="*/ 8 w 17"/>
                <a:gd name="T13" fmla="*/ 17 h 18"/>
                <a:gd name="T14" fmla="*/ 5 w 17"/>
                <a:gd name="T15" fmla="*/ 4 h 18"/>
                <a:gd name="T16" fmla="*/ 10 w 17"/>
                <a:gd name="T17" fmla="*/ 4 h 18"/>
                <a:gd name="T18" fmla="*/ 12 w 17"/>
                <a:gd name="T19" fmla="*/ 8 h 18"/>
                <a:gd name="T20" fmla="*/ 11 w 17"/>
                <a:gd name="T21" fmla="*/ 12 h 18"/>
                <a:gd name="T22" fmla="*/ 5 w 17"/>
                <a:gd name="T23" fmla="*/ 10 h 18"/>
                <a:gd name="T24" fmla="*/ 5 w 17"/>
                <a:gd name="T2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8">
                  <a:moveTo>
                    <a:pt x="8" y="17"/>
                  </a:moveTo>
                  <a:cubicBezTo>
                    <a:pt x="12" y="18"/>
                    <a:pt x="16" y="15"/>
                    <a:pt x="16" y="11"/>
                  </a:cubicBezTo>
                  <a:cubicBezTo>
                    <a:pt x="17" y="7"/>
                    <a:pt x="15" y="3"/>
                    <a:pt x="12" y="1"/>
                  </a:cubicBezTo>
                  <a:cubicBezTo>
                    <a:pt x="9" y="0"/>
                    <a:pt x="4" y="0"/>
                    <a:pt x="2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0" y="6"/>
                    <a:pt x="0" y="9"/>
                    <a:pt x="2" y="12"/>
                  </a:cubicBezTo>
                  <a:cubicBezTo>
                    <a:pt x="3" y="15"/>
                    <a:pt x="5" y="17"/>
                    <a:pt x="8" y="17"/>
                  </a:cubicBezTo>
                  <a:close/>
                  <a:moveTo>
                    <a:pt x="5" y="4"/>
                  </a:moveTo>
                  <a:cubicBezTo>
                    <a:pt x="7" y="4"/>
                    <a:pt x="9" y="4"/>
                    <a:pt x="10" y="4"/>
                  </a:cubicBezTo>
                  <a:cubicBezTo>
                    <a:pt x="11" y="5"/>
                    <a:pt x="12" y="6"/>
                    <a:pt x="12" y="8"/>
                  </a:cubicBezTo>
                  <a:cubicBezTo>
                    <a:pt x="13" y="9"/>
                    <a:pt x="12" y="11"/>
                    <a:pt x="11" y="12"/>
                  </a:cubicBezTo>
                  <a:cubicBezTo>
                    <a:pt x="9" y="13"/>
                    <a:pt x="6" y="12"/>
                    <a:pt x="5" y="10"/>
                  </a:cubicBezTo>
                  <a:cubicBezTo>
                    <a:pt x="4" y="8"/>
                    <a:pt x="4" y="6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291"/>
              <a:ext cx="40" cy="40"/>
            </a:xfrm>
            <a:custGeom>
              <a:avLst/>
              <a:gdLst>
                <a:gd name="T0" fmla="*/ 13 w 19"/>
                <a:gd name="T1" fmla="*/ 1 h 19"/>
                <a:gd name="T2" fmla="*/ 5 w 19"/>
                <a:gd name="T3" fmla="*/ 2 h 19"/>
                <a:gd name="T4" fmla="*/ 1 w 19"/>
                <a:gd name="T5" fmla="*/ 9 h 19"/>
                <a:gd name="T6" fmla="*/ 1 w 19"/>
                <a:gd name="T7" fmla="*/ 13 h 19"/>
                <a:gd name="T8" fmla="*/ 3 w 19"/>
                <a:gd name="T9" fmla="*/ 16 h 19"/>
                <a:gd name="T10" fmla="*/ 19 w 19"/>
                <a:gd name="T11" fmla="*/ 10 h 19"/>
                <a:gd name="T12" fmla="*/ 18 w 19"/>
                <a:gd name="T13" fmla="*/ 8 h 19"/>
                <a:gd name="T14" fmla="*/ 13 w 19"/>
                <a:gd name="T15" fmla="*/ 1 h 19"/>
                <a:gd name="T16" fmla="*/ 14 w 19"/>
                <a:gd name="T17" fmla="*/ 9 h 19"/>
                <a:gd name="T18" fmla="*/ 10 w 19"/>
                <a:gd name="T19" fmla="*/ 13 h 19"/>
                <a:gd name="T20" fmla="*/ 6 w 19"/>
                <a:gd name="T21" fmla="*/ 11 h 19"/>
                <a:gd name="T22" fmla="*/ 7 w 19"/>
                <a:gd name="T23" fmla="*/ 8 h 19"/>
                <a:gd name="T24" fmla="*/ 11 w 19"/>
                <a:gd name="T25" fmla="*/ 4 h 19"/>
                <a:gd name="T26" fmla="*/ 14 w 19"/>
                <a:gd name="T27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9">
                  <a:moveTo>
                    <a:pt x="13" y="1"/>
                  </a:moveTo>
                  <a:cubicBezTo>
                    <a:pt x="10" y="0"/>
                    <a:pt x="7" y="0"/>
                    <a:pt x="5" y="2"/>
                  </a:cubicBezTo>
                  <a:cubicBezTo>
                    <a:pt x="4" y="4"/>
                    <a:pt x="3" y="7"/>
                    <a:pt x="1" y="9"/>
                  </a:cubicBezTo>
                  <a:cubicBezTo>
                    <a:pt x="1" y="10"/>
                    <a:pt x="0" y="11"/>
                    <a:pt x="1" y="13"/>
                  </a:cubicBezTo>
                  <a:cubicBezTo>
                    <a:pt x="1" y="14"/>
                    <a:pt x="2" y="15"/>
                    <a:pt x="3" y="16"/>
                  </a:cubicBezTo>
                  <a:cubicBezTo>
                    <a:pt x="9" y="19"/>
                    <a:pt x="17" y="16"/>
                    <a:pt x="19" y="10"/>
                  </a:cubicBezTo>
                  <a:cubicBezTo>
                    <a:pt x="18" y="10"/>
                    <a:pt x="18" y="9"/>
                    <a:pt x="18" y="8"/>
                  </a:cubicBezTo>
                  <a:cubicBezTo>
                    <a:pt x="18" y="5"/>
                    <a:pt x="16" y="3"/>
                    <a:pt x="13" y="1"/>
                  </a:cubicBezTo>
                  <a:close/>
                  <a:moveTo>
                    <a:pt x="14" y="9"/>
                  </a:moveTo>
                  <a:cubicBezTo>
                    <a:pt x="14" y="11"/>
                    <a:pt x="12" y="13"/>
                    <a:pt x="10" y="13"/>
                  </a:cubicBezTo>
                  <a:cubicBezTo>
                    <a:pt x="8" y="14"/>
                    <a:pt x="5" y="13"/>
                    <a:pt x="6" y="11"/>
                  </a:cubicBezTo>
                  <a:cubicBezTo>
                    <a:pt x="6" y="10"/>
                    <a:pt x="8" y="9"/>
                    <a:pt x="7" y="8"/>
                  </a:cubicBezTo>
                  <a:cubicBezTo>
                    <a:pt x="6" y="6"/>
                    <a:pt x="8" y="4"/>
                    <a:pt x="11" y="4"/>
                  </a:cubicBezTo>
                  <a:cubicBezTo>
                    <a:pt x="13" y="4"/>
                    <a:pt x="14" y="7"/>
                    <a:pt x="1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89" y="1705"/>
              <a:ext cx="42" cy="33"/>
            </a:xfrm>
            <a:custGeom>
              <a:avLst/>
              <a:gdLst>
                <a:gd name="T0" fmla="*/ 6 w 20"/>
                <a:gd name="T1" fmla="*/ 15 h 16"/>
                <a:gd name="T2" fmla="*/ 14 w 20"/>
                <a:gd name="T3" fmla="*/ 16 h 16"/>
                <a:gd name="T4" fmla="*/ 16 w 20"/>
                <a:gd name="T5" fmla="*/ 15 h 16"/>
                <a:gd name="T6" fmla="*/ 19 w 20"/>
                <a:gd name="T7" fmla="*/ 7 h 16"/>
                <a:gd name="T8" fmla="*/ 13 w 20"/>
                <a:gd name="T9" fmla="*/ 1 h 16"/>
                <a:gd name="T10" fmla="*/ 9 w 20"/>
                <a:gd name="T11" fmla="*/ 0 h 16"/>
                <a:gd name="T12" fmla="*/ 1 w 20"/>
                <a:gd name="T13" fmla="*/ 6 h 16"/>
                <a:gd name="T14" fmla="*/ 6 w 20"/>
                <a:gd name="T15" fmla="*/ 15 h 16"/>
                <a:gd name="T16" fmla="*/ 6 w 20"/>
                <a:gd name="T17" fmla="*/ 5 h 16"/>
                <a:gd name="T18" fmla="*/ 12 w 20"/>
                <a:gd name="T19" fmla="*/ 5 h 16"/>
                <a:gd name="T20" fmla="*/ 10 w 20"/>
                <a:gd name="T21" fmla="*/ 12 h 16"/>
                <a:gd name="T22" fmla="*/ 6 w 20"/>
                <a:gd name="T2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6">
                  <a:moveTo>
                    <a:pt x="6" y="15"/>
                  </a:moveTo>
                  <a:cubicBezTo>
                    <a:pt x="8" y="16"/>
                    <a:pt x="11" y="16"/>
                    <a:pt x="14" y="16"/>
                  </a:cubicBezTo>
                  <a:cubicBezTo>
                    <a:pt x="14" y="16"/>
                    <a:pt x="15" y="15"/>
                    <a:pt x="16" y="15"/>
                  </a:cubicBezTo>
                  <a:cubicBezTo>
                    <a:pt x="19" y="14"/>
                    <a:pt x="20" y="10"/>
                    <a:pt x="19" y="7"/>
                  </a:cubicBezTo>
                  <a:cubicBezTo>
                    <a:pt x="19" y="4"/>
                    <a:pt x="16" y="2"/>
                    <a:pt x="13" y="1"/>
                  </a:cubicBezTo>
                  <a:cubicBezTo>
                    <a:pt x="12" y="0"/>
                    <a:pt x="10" y="0"/>
                    <a:pt x="9" y="0"/>
                  </a:cubicBezTo>
                  <a:cubicBezTo>
                    <a:pt x="5" y="0"/>
                    <a:pt x="2" y="3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lose/>
                  <a:moveTo>
                    <a:pt x="6" y="5"/>
                  </a:moveTo>
                  <a:cubicBezTo>
                    <a:pt x="8" y="4"/>
                    <a:pt x="10" y="4"/>
                    <a:pt x="12" y="5"/>
                  </a:cubicBezTo>
                  <a:cubicBezTo>
                    <a:pt x="17" y="8"/>
                    <a:pt x="15" y="14"/>
                    <a:pt x="10" y="12"/>
                  </a:cubicBezTo>
                  <a:cubicBezTo>
                    <a:pt x="8" y="11"/>
                    <a:pt x="3" y="7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694" y="2354"/>
              <a:ext cx="38" cy="40"/>
            </a:xfrm>
            <a:custGeom>
              <a:avLst/>
              <a:gdLst>
                <a:gd name="T0" fmla="*/ 9 w 18"/>
                <a:gd name="T1" fmla="*/ 0 h 19"/>
                <a:gd name="T2" fmla="*/ 9 w 18"/>
                <a:gd name="T3" fmla="*/ 19 h 19"/>
                <a:gd name="T4" fmla="*/ 17 w 18"/>
                <a:gd name="T5" fmla="*/ 14 h 19"/>
                <a:gd name="T6" fmla="*/ 16 w 18"/>
                <a:gd name="T7" fmla="*/ 4 h 19"/>
                <a:gd name="T8" fmla="*/ 9 w 18"/>
                <a:gd name="T9" fmla="*/ 0 h 19"/>
                <a:gd name="T10" fmla="*/ 12 w 18"/>
                <a:gd name="T11" fmla="*/ 13 h 19"/>
                <a:gd name="T12" fmla="*/ 6 w 18"/>
                <a:gd name="T13" fmla="*/ 14 h 19"/>
                <a:gd name="T14" fmla="*/ 7 w 18"/>
                <a:gd name="T15" fmla="*/ 8 h 19"/>
                <a:gd name="T16" fmla="*/ 8 w 18"/>
                <a:gd name="T17" fmla="*/ 4 h 19"/>
                <a:gd name="T18" fmla="*/ 12 w 18"/>
                <a:gd name="T19" fmla="*/ 6 h 19"/>
                <a:gd name="T20" fmla="*/ 12 w 18"/>
                <a:gd name="T21" fmla="*/ 1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0" y="1"/>
                    <a:pt x="0" y="17"/>
                    <a:pt x="9" y="19"/>
                  </a:cubicBezTo>
                  <a:cubicBezTo>
                    <a:pt x="12" y="19"/>
                    <a:pt x="15" y="17"/>
                    <a:pt x="17" y="14"/>
                  </a:cubicBezTo>
                  <a:cubicBezTo>
                    <a:pt x="18" y="11"/>
                    <a:pt x="17" y="7"/>
                    <a:pt x="16" y="4"/>
                  </a:cubicBezTo>
                  <a:cubicBezTo>
                    <a:pt x="14" y="2"/>
                    <a:pt x="11" y="0"/>
                    <a:pt x="9" y="0"/>
                  </a:cubicBezTo>
                  <a:close/>
                  <a:moveTo>
                    <a:pt x="12" y="13"/>
                  </a:moveTo>
                  <a:cubicBezTo>
                    <a:pt x="11" y="15"/>
                    <a:pt x="7" y="16"/>
                    <a:pt x="6" y="14"/>
                  </a:cubicBezTo>
                  <a:cubicBezTo>
                    <a:pt x="6" y="12"/>
                    <a:pt x="7" y="10"/>
                    <a:pt x="7" y="8"/>
                  </a:cubicBezTo>
                  <a:cubicBezTo>
                    <a:pt x="7" y="6"/>
                    <a:pt x="7" y="4"/>
                    <a:pt x="8" y="4"/>
                  </a:cubicBezTo>
                  <a:cubicBezTo>
                    <a:pt x="10" y="3"/>
                    <a:pt x="11" y="4"/>
                    <a:pt x="12" y="6"/>
                  </a:cubicBezTo>
                  <a:cubicBezTo>
                    <a:pt x="13" y="8"/>
                    <a:pt x="14" y="11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751" y="2325"/>
              <a:ext cx="103" cy="105"/>
            </a:xfrm>
            <a:custGeom>
              <a:avLst/>
              <a:gdLst>
                <a:gd name="T0" fmla="*/ 45 w 49"/>
                <a:gd name="T1" fmla="*/ 14 h 50"/>
                <a:gd name="T2" fmla="*/ 33 w 49"/>
                <a:gd name="T3" fmla="*/ 8 h 50"/>
                <a:gd name="T4" fmla="*/ 12 w 49"/>
                <a:gd name="T5" fmla="*/ 3 h 50"/>
                <a:gd name="T6" fmla="*/ 12 w 49"/>
                <a:gd name="T7" fmla="*/ 18 h 50"/>
                <a:gd name="T8" fmla="*/ 6 w 49"/>
                <a:gd name="T9" fmla="*/ 22 h 50"/>
                <a:gd name="T10" fmla="*/ 0 w 49"/>
                <a:gd name="T11" fmla="*/ 30 h 50"/>
                <a:gd name="T12" fmla="*/ 4 w 49"/>
                <a:gd name="T13" fmla="*/ 35 h 50"/>
                <a:gd name="T14" fmla="*/ 11 w 49"/>
                <a:gd name="T15" fmla="*/ 37 h 50"/>
                <a:gd name="T16" fmla="*/ 22 w 49"/>
                <a:gd name="T17" fmla="*/ 35 h 50"/>
                <a:gd name="T18" fmla="*/ 24 w 49"/>
                <a:gd name="T19" fmla="*/ 48 h 50"/>
                <a:gd name="T20" fmla="*/ 33 w 49"/>
                <a:gd name="T21" fmla="*/ 48 h 50"/>
                <a:gd name="T22" fmla="*/ 39 w 49"/>
                <a:gd name="T23" fmla="*/ 42 h 50"/>
                <a:gd name="T24" fmla="*/ 45 w 49"/>
                <a:gd name="T25" fmla="*/ 29 h 50"/>
                <a:gd name="T26" fmla="*/ 47 w 49"/>
                <a:gd name="T27" fmla="*/ 22 h 50"/>
                <a:gd name="T28" fmla="*/ 48 w 49"/>
                <a:gd name="T29" fmla="*/ 20 h 50"/>
                <a:gd name="T30" fmla="*/ 45 w 49"/>
                <a:gd name="T31" fmla="*/ 14 h 50"/>
                <a:gd name="T32" fmla="*/ 12 w 49"/>
                <a:gd name="T33" fmla="*/ 9 h 50"/>
                <a:gd name="T34" fmla="*/ 17 w 49"/>
                <a:gd name="T35" fmla="*/ 7 h 50"/>
                <a:gd name="T36" fmla="*/ 38 w 49"/>
                <a:gd name="T37" fmla="*/ 16 h 50"/>
                <a:gd name="T38" fmla="*/ 38 w 49"/>
                <a:gd name="T39" fmla="*/ 16 h 50"/>
                <a:gd name="T40" fmla="*/ 31 w 49"/>
                <a:gd name="T41" fmla="*/ 16 h 50"/>
                <a:gd name="T42" fmla="*/ 15 w 49"/>
                <a:gd name="T43" fmla="*/ 14 h 50"/>
                <a:gd name="T44" fmla="*/ 12 w 49"/>
                <a:gd name="T45" fmla="*/ 9 h 50"/>
                <a:gd name="T46" fmla="*/ 23 w 49"/>
                <a:gd name="T47" fmla="*/ 30 h 50"/>
                <a:gd name="T48" fmla="*/ 11 w 49"/>
                <a:gd name="T49" fmla="*/ 33 h 50"/>
                <a:gd name="T50" fmla="*/ 8 w 49"/>
                <a:gd name="T51" fmla="*/ 32 h 50"/>
                <a:gd name="T52" fmla="*/ 5 w 49"/>
                <a:gd name="T53" fmla="*/ 29 h 50"/>
                <a:gd name="T54" fmla="*/ 7 w 49"/>
                <a:gd name="T55" fmla="*/ 27 h 50"/>
                <a:gd name="T56" fmla="*/ 18 w 49"/>
                <a:gd name="T57" fmla="*/ 22 h 50"/>
                <a:gd name="T58" fmla="*/ 28 w 49"/>
                <a:gd name="T59" fmla="*/ 22 h 50"/>
                <a:gd name="T60" fmla="*/ 23 w 49"/>
                <a:gd name="T61" fmla="*/ 30 h 50"/>
                <a:gd name="T62" fmla="*/ 40 w 49"/>
                <a:gd name="T63" fmla="*/ 34 h 50"/>
                <a:gd name="T64" fmla="*/ 33 w 49"/>
                <a:gd name="T65" fmla="*/ 43 h 50"/>
                <a:gd name="T66" fmla="*/ 27 w 49"/>
                <a:gd name="T67" fmla="*/ 45 h 50"/>
                <a:gd name="T68" fmla="*/ 25 w 49"/>
                <a:gd name="T69" fmla="*/ 39 h 50"/>
                <a:gd name="T70" fmla="*/ 30 w 49"/>
                <a:gd name="T71" fmla="*/ 30 h 50"/>
                <a:gd name="T72" fmla="*/ 41 w 49"/>
                <a:gd name="T73" fmla="*/ 20 h 50"/>
                <a:gd name="T74" fmla="*/ 41 w 49"/>
                <a:gd name="T75" fmla="*/ 23 h 50"/>
                <a:gd name="T76" fmla="*/ 40 w 49"/>
                <a:gd name="T77" fmla="*/ 3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" h="50">
                  <a:moveTo>
                    <a:pt x="45" y="14"/>
                  </a:moveTo>
                  <a:cubicBezTo>
                    <a:pt x="41" y="12"/>
                    <a:pt x="37" y="10"/>
                    <a:pt x="33" y="8"/>
                  </a:cubicBezTo>
                  <a:cubicBezTo>
                    <a:pt x="27" y="4"/>
                    <a:pt x="19" y="0"/>
                    <a:pt x="12" y="3"/>
                  </a:cubicBezTo>
                  <a:cubicBezTo>
                    <a:pt x="3" y="6"/>
                    <a:pt x="8" y="13"/>
                    <a:pt x="12" y="18"/>
                  </a:cubicBezTo>
                  <a:cubicBezTo>
                    <a:pt x="10" y="20"/>
                    <a:pt x="8" y="21"/>
                    <a:pt x="6" y="22"/>
                  </a:cubicBezTo>
                  <a:cubicBezTo>
                    <a:pt x="3" y="24"/>
                    <a:pt x="0" y="26"/>
                    <a:pt x="0" y="30"/>
                  </a:cubicBezTo>
                  <a:cubicBezTo>
                    <a:pt x="0" y="32"/>
                    <a:pt x="2" y="34"/>
                    <a:pt x="4" y="35"/>
                  </a:cubicBezTo>
                  <a:cubicBezTo>
                    <a:pt x="6" y="36"/>
                    <a:pt x="9" y="37"/>
                    <a:pt x="11" y="37"/>
                  </a:cubicBezTo>
                  <a:cubicBezTo>
                    <a:pt x="15" y="36"/>
                    <a:pt x="18" y="36"/>
                    <a:pt x="22" y="35"/>
                  </a:cubicBezTo>
                  <a:cubicBezTo>
                    <a:pt x="21" y="39"/>
                    <a:pt x="21" y="45"/>
                    <a:pt x="24" y="48"/>
                  </a:cubicBezTo>
                  <a:cubicBezTo>
                    <a:pt x="27" y="50"/>
                    <a:pt x="30" y="49"/>
                    <a:pt x="33" y="48"/>
                  </a:cubicBezTo>
                  <a:cubicBezTo>
                    <a:pt x="36" y="47"/>
                    <a:pt x="38" y="45"/>
                    <a:pt x="39" y="42"/>
                  </a:cubicBezTo>
                  <a:cubicBezTo>
                    <a:pt x="42" y="38"/>
                    <a:pt x="44" y="34"/>
                    <a:pt x="45" y="29"/>
                  </a:cubicBezTo>
                  <a:cubicBezTo>
                    <a:pt x="45" y="27"/>
                    <a:pt x="45" y="24"/>
                    <a:pt x="47" y="22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49" y="17"/>
                    <a:pt x="47" y="15"/>
                    <a:pt x="45" y="14"/>
                  </a:cubicBezTo>
                  <a:close/>
                  <a:moveTo>
                    <a:pt x="12" y="9"/>
                  </a:moveTo>
                  <a:cubicBezTo>
                    <a:pt x="12" y="7"/>
                    <a:pt x="15" y="7"/>
                    <a:pt x="17" y="7"/>
                  </a:cubicBezTo>
                  <a:cubicBezTo>
                    <a:pt x="25" y="7"/>
                    <a:pt x="33" y="10"/>
                    <a:pt x="38" y="16"/>
                  </a:cubicBezTo>
                  <a:cubicBezTo>
                    <a:pt x="38" y="16"/>
                    <a:pt x="38" y="16"/>
                    <a:pt x="38" y="16"/>
                  </a:cubicBezTo>
                  <a:cubicBezTo>
                    <a:pt x="36" y="16"/>
                    <a:pt x="32" y="16"/>
                    <a:pt x="31" y="16"/>
                  </a:cubicBezTo>
                  <a:cubicBezTo>
                    <a:pt x="25" y="17"/>
                    <a:pt x="20" y="16"/>
                    <a:pt x="15" y="14"/>
                  </a:cubicBezTo>
                  <a:cubicBezTo>
                    <a:pt x="13" y="13"/>
                    <a:pt x="11" y="11"/>
                    <a:pt x="12" y="9"/>
                  </a:cubicBezTo>
                  <a:close/>
                  <a:moveTo>
                    <a:pt x="23" y="30"/>
                  </a:moveTo>
                  <a:cubicBezTo>
                    <a:pt x="19" y="32"/>
                    <a:pt x="15" y="32"/>
                    <a:pt x="11" y="33"/>
                  </a:cubicBezTo>
                  <a:cubicBezTo>
                    <a:pt x="10" y="33"/>
                    <a:pt x="9" y="33"/>
                    <a:pt x="8" y="32"/>
                  </a:cubicBezTo>
                  <a:cubicBezTo>
                    <a:pt x="6" y="32"/>
                    <a:pt x="5" y="31"/>
                    <a:pt x="5" y="29"/>
                  </a:cubicBezTo>
                  <a:cubicBezTo>
                    <a:pt x="5" y="28"/>
                    <a:pt x="6" y="27"/>
                    <a:pt x="7" y="27"/>
                  </a:cubicBezTo>
                  <a:cubicBezTo>
                    <a:pt x="10" y="24"/>
                    <a:pt x="14" y="23"/>
                    <a:pt x="18" y="22"/>
                  </a:cubicBezTo>
                  <a:cubicBezTo>
                    <a:pt x="20" y="22"/>
                    <a:pt x="26" y="21"/>
                    <a:pt x="28" y="22"/>
                  </a:cubicBezTo>
                  <a:cubicBezTo>
                    <a:pt x="31" y="24"/>
                    <a:pt x="25" y="29"/>
                    <a:pt x="23" y="30"/>
                  </a:cubicBezTo>
                  <a:close/>
                  <a:moveTo>
                    <a:pt x="40" y="34"/>
                  </a:moveTo>
                  <a:cubicBezTo>
                    <a:pt x="38" y="36"/>
                    <a:pt x="35" y="41"/>
                    <a:pt x="33" y="43"/>
                  </a:cubicBezTo>
                  <a:cubicBezTo>
                    <a:pt x="31" y="44"/>
                    <a:pt x="29" y="45"/>
                    <a:pt x="27" y="45"/>
                  </a:cubicBezTo>
                  <a:cubicBezTo>
                    <a:pt x="26" y="43"/>
                    <a:pt x="25" y="41"/>
                    <a:pt x="25" y="39"/>
                  </a:cubicBezTo>
                  <a:cubicBezTo>
                    <a:pt x="25" y="36"/>
                    <a:pt x="27" y="33"/>
                    <a:pt x="30" y="30"/>
                  </a:cubicBezTo>
                  <a:cubicBezTo>
                    <a:pt x="31" y="28"/>
                    <a:pt x="39" y="23"/>
                    <a:pt x="41" y="20"/>
                  </a:cubicBezTo>
                  <a:cubicBezTo>
                    <a:pt x="41" y="21"/>
                    <a:pt x="41" y="22"/>
                    <a:pt x="41" y="23"/>
                  </a:cubicBezTo>
                  <a:cubicBezTo>
                    <a:pt x="41" y="27"/>
                    <a:pt x="42" y="30"/>
                    <a:pt x="4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370" y="1953"/>
              <a:ext cx="130" cy="85"/>
            </a:xfrm>
            <a:custGeom>
              <a:avLst/>
              <a:gdLst>
                <a:gd name="T0" fmla="*/ 21 w 62"/>
                <a:gd name="T1" fmla="*/ 36 h 40"/>
                <a:gd name="T2" fmla="*/ 44 w 62"/>
                <a:gd name="T3" fmla="*/ 36 h 40"/>
                <a:gd name="T4" fmla="*/ 54 w 62"/>
                <a:gd name="T5" fmla="*/ 30 h 40"/>
                <a:gd name="T6" fmla="*/ 60 w 62"/>
                <a:gd name="T7" fmla="*/ 25 h 40"/>
                <a:gd name="T8" fmla="*/ 60 w 62"/>
                <a:gd name="T9" fmla="*/ 18 h 40"/>
                <a:gd name="T10" fmla="*/ 51 w 62"/>
                <a:gd name="T11" fmla="*/ 15 h 40"/>
                <a:gd name="T12" fmla="*/ 47 w 62"/>
                <a:gd name="T13" fmla="*/ 15 h 40"/>
                <a:gd name="T14" fmla="*/ 45 w 62"/>
                <a:gd name="T15" fmla="*/ 13 h 40"/>
                <a:gd name="T16" fmla="*/ 42 w 62"/>
                <a:gd name="T17" fmla="*/ 4 h 40"/>
                <a:gd name="T18" fmla="*/ 32 w 62"/>
                <a:gd name="T19" fmla="*/ 4 h 40"/>
                <a:gd name="T20" fmla="*/ 21 w 62"/>
                <a:gd name="T21" fmla="*/ 10 h 40"/>
                <a:gd name="T22" fmla="*/ 14 w 62"/>
                <a:gd name="T23" fmla="*/ 3 h 40"/>
                <a:gd name="T24" fmla="*/ 8 w 62"/>
                <a:gd name="T25" fmla="*/ 0 h 40"/>
                <a:gd name="T26" fmla="*/ 0 w 62"/>
                <a:gd name="T27" fmla="*/ 7 h 40"/>
                <a:gd name="T28" fmla="*/ 3 w 62"/>
                <a:gd name="T29" fmla="*/ 19 h 40"/>
                <a:gd name="T30" fmla="*/ 21 w 62"/>
                <a:gd name="T31" fmla="*/ 36 h 40"/>
                <a:gd name="T32" fmla="*/ 51 w 62"/>
                <a:gd name="T33" fmla="*/ 19 h 40"/>
                <a:gd name="T34" fmla="*/ 56 w 62"/>
                <a:gd name="T35" fmla="*/ 21 h 40"/>
                <a:gd name="T36" fmla="*/ 54 w 62"/>
                <a:gd name="T37" fmla="*/ 25 h 40"/>
                <a:gd name="T38" fmla="*/ 30 w 62"/>
                <a:gd name="T39" fmla="*/ 34 h 40"/>
                <a:gd name="T40" fmla="*/ 28 w 62"/>
                <a:gd name="T41" fmla="*/ 31 h 40"/>
                <a:gd name="T42" fmla="*/ 31 w 62"/>
                <a:gd name="T43" fmla="*/ 27 h 40"/>
                <a:gd name="T44" fmla="*/ 51 w 62"/>
                <a:gd name="T45" fmla="*/ 19 h 40"/>
                <a:gd name="T46" fmla="*/ 31 w 62"/>
                <a:gd name="T47" fmla="*/ 9 h 40"/>
                <a:gd name="T48" fmla="*/ 39 w 62"/>
                <a:gd name="T49" fmla="*/ 7 h 40"/>
                <a:gd name="T50" fmla="*/ 41 w 62"/>
                <a:gd name="T51" fmla="*/ 12 h 40"/>
                <a:gd name="T52" fmla="*/ 38 w 62"/>
                <a:gd name="T53" fmla="*/ 16 h 40"/>
                <a:gd name="T54" fmla="*/ 24 w 62"/>
                <a:gd name="T55" fmla="*/ 28 h 40"/>
                <a:gd name="T56" fmla="*/ 22 w 62"/>
                <a:gd name="T57" fmla="*/ 21 h 40"/>
                <a:gd name="T58" fmla="*/ 31 w 62"/>
                <a:gd name="T59" fmla="*/ 9 h 40"/>
                <a:gd name="T60" fmla="*/ 6 w 62"/>
                <a:gd name="T61" fmla="*/ 3 h 40"/>
                <a:gd name="T62" fmla="*/ 11 w 62"/>
                <a:gd name="T63" fmla="*/ 6 h 40"/>
                <a:gd name="T64" fmla="*/ 16 w 62"/>
                <a:gd name="T65" fmla="*/ 10 h 40"/>
                <a:gd name="T66" fmla="*/ 17 w 62"/>
                <a:gd name="T67" fmla="*/ 16 h 40"/>
                <a:gd name="T68" fmla="*/ 16 w 62"/>
                <a:gd name="T69" fmla="*/ 28 h 40"/>
                <a:gd name="T70" fmla="*/ 6 w 62"/>
                <a:gd name="T71" fmla="*/ 14 h 40"/>
                <a:gd name="T72" fmla="*/ 6 w 62"/>
                <a:gd name="T73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40">
                  <a:moveTo>
                    <a:pt x="21" y="36"/>
                  </a:moveTo>
                  <a:cubicBezTo>
                    <a:pt x="28" y="39"/>
                    <a:pt x="37" y="40"/>
                    <a:pt x="44" y="36"/>
                  </a:cubicBezTo>
                  <a:cubicBezTo>
                    <a:pt x="48" y="35"/>
                    <a:pt x="51" y="33"/>
                    <a:pt x="54" y="30"/>
                  </a:cubicBezTo>
                  <a:cubicBezTo>
                    <a:pt x="56" y="29"/>
                    <a:pt x="58" y="27"/>
                    <a:pt x="60" y="25"/>
                  </a:cubicBezTo>
                  <a:cubicBezTo>
                    <a:pt x="61" y="23"/>
                    <a:pt x="62" y="20"/>
                    <a:pt x="60" y="18"/>
                  </a:cubicBezTo>
                  <a:cubicBezTo>
                    <a:pt x="59" y="15"/>
                    <a:pt x="54" y="15"/>
                    <a:pt x="51" y="15"/>
                  </a:cubicBezTo>
                  <a:cubicBezTo>
                    <a:pt x="49" y="15"/>
                    <a:pt x="48" y="16"/>
                    <a:pt x="47" y="15"/>
                  </a:cubicBezTo>
                  <a:cubicBezTo>
                    <a:pt x="46" y="15"/>
                    <a:pt x="45" y="14"/>
                    <a:pt x="45" y="13"/>
                  </a:cubicBezTo>
                  <a:cubicBezTo>
                    <a:pt x="47" y="9"/>
                    <a:pt x="45" y="6"/>
                    <a:pt x="42" y="4"/>
                  </a:cubicBezTo>
                  <a:cubicBezTo>
                    <a:pt x="39" y="2"/>
                    <a:pt x="35" y="2"/>
                    <a:pt x="32" y="4"/>
                  </a:cubicBezTo>
                  <a:cubicBezTo>
                    <a:pt x="28" y="5"/>
                    <a:pt x="25" y="9"/>
                    <a:pt x="21" y="10"/>
                  </a:cubicBezTo>
                  <a:cubicBezTo>
                    <a:pt x="19" y="7"/>
                    <a:pt x="16" y="5"/>
                    <a:pt x="14" y="3"/>
                  </a:cubicBezTo>
                  <a:cubicBezTo>
                    <a:pt x="12" y="2"/>
                    <a:pt x="10" y="0"/>
                    <a:pt x="8" y="0"/>
                  </a:cubicBezTo>
                  <a:cubicBezTo>
                    <a:pt x="4" y="0"/>
                    <a:pt x="1" y="3"/>
                    <a:pt x="0" y="7"/>
                  </a:cubicBezTo>
                  <a:cubicBezTo>
                    <a:pt x="0" y="11"/>
                    <a:pt x="1" y="15"/>
                    <a:pt x="3" y="19"/>
                  </a:cubicBezTo>
                  <a:cubicBezTo>
                    <a:pt x="7" y="26"/>
                    <a:pt x="13" y="32"/>
                    <a:pt x="21" y="36"/>
                  </a:cubicBezTo>
                  <a:close/>
                  <a:moveTo>
                    <a:pt x="51" y="19"/>
                  </a:moveTo>
                  <a:cubicBezTo>
                    <a:pt x="53" y="19"/>
                    <a:pt x="56" y="19"/>
                    <a:pt x="56" y="21"/>
                  </a:cubicBezTo>
                  <a:cubicBezTo>
                    <a:pt x="56" y="23"/>
                    <a:pt x="55" y="24"/>
                    <a:pt x="54" y="25"/>
                  </a:cubicBezTo>
                  <a:cubicBezTo>
                    <a:pt x="47" y="30"/>
                    <a:pt x="39" y="36"/>
                    <a:pt x="30" y="34"/>
                  </a:cubicBezTo>
                  <a:cubicBezTo>
                    <a:pt x="28" y="34"/>
                    <a:pt x="27" y="32"/>
                    <a:pt x="28" y="31"/>
                  </a:cubicBezTo>
                  <a:cubicBezTo>
                    <a:pt x="29" y="29"/>
                    <a:pt x="30" y="28"/>
                    <a:pt x="31" y="27"/>
                  </a:cubicBezTo>
                  <a:cubicBezTo>
                    <a:pt x="37" y="23"/>
                    <a:pt x="44" y="19"/>
                    <a:pt x="51" y="19"/>
                  </a:cubicBezTo>
                  <a:close/>
                  <a:moveTo>
                    <a:pt x="31" y="9"/>
                  </a:moveTo>
                  <a:cubicBezTo>
                    <a:pt x="33" y="7"/>
                    <a:pt x="37" y="6"/>
                    <a:pt x="39" y="7"/>
                  </a:cubicBezTo>
                  <a:cubicBezTo>
                    <a:pt x="41" y="8"/>
                    <a:pt x="41" y="10"/>
                    <a:pt x="41" y="12"/>
                  </a:cubicBezTo>
                  <a:cubicBezTo>
                    <a:pt x="40" y="13"/>
                    <a:pt x="39" y="15"/>
                    <a:pt x="38" y="16"/>
                  </a:cubicBezTo>
                  <a:cubicBezTo>
                    <a:pt x="33" y="20"/>
                    <a:pt x="28" y="24"/>
                    <a:pt x="24" y="28"/>
                  </a:cubicBezTo>
                  <a:cubicBezTo>
                    <a:pt x="22" y="26"/>
                    <a:pt x="22" y="24"/>
                    <a:pt x="22" y="21"/>
                  </a:cubicBezTo>
                  <a:cubicBezTo>
                    <a:pt x="22" y="16"/>
                    <a:pt x="26" y="12"/>
                    <a:pt x="31" y="9"/>
                  </a:cubicBezTo>
                  <a:close/>
                  <a:moveTo>
                    <a:pt x="6" y="3"/>
                  </a:moveTo>
                  <a:cubicBezTo>
                    <a:pt x="8" y="4"/>
                    <a:pt x="9" y="5"/>
                    <a:pt x="11" y="6"/>
                  </a:cubicBezTo>
                  <a:cubicBezTo>
                    <a:pt x="13" y="7"/>
                    <a:pt x="15" y="8"/>
                    <a:pt x="16" y="10"/>
                  </a:cubicBezTo>
                  <a:cubicBezTo>
                    <a:pt x="17" y="12"/>
                    <a:pt x="17" y="14"/>
                    <a:pt x="17" y="16"/>
                  </a:cubicBezTo>
                  <a:cubicBezTo>
                    <a:pt x="17" y="20"/>
                    <a:pt x="16" y="24"/>
                    <a:pt x="16" y="28"/>
                  </a:cubicBezTo>
                  <a:cubicBezTo>
                    <a:pt x="13" y="28"/>
                    <a:pt x="7" y="17"/>
                    <a:pt x="6" y="14"/>
                  </a:cubicBezTo>
                  <a:cubicBezTo>
                    <a:pt x="6" y="13"/>
                    <a:pt x="5" y="3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528" y="2283"/>
              <a:ext cx="97" cy="88"/>
            </a:xfrm>
            <a:custGeom>
              <a:avLst/>
              <a:gdLst>
                <a:gd name="T0" fmla="*/ 41 w 46"/>
                <a:gd name="T1" fmla="*/ 22 h 42"/>
                <a:gd name="T2" fmla="*/ 38 w 46"/>
                <a:gd name="T3" fmla="*/ 20 h 42"/>
                <a:gd name="T4" fmla="*/ 39 w 46"/>
                <a:gd name="T5" fmla="*/ 16 h 42"/>
                <a:gd name="T6" fmla="*/ 42 w 46"/>
                <a:gd name="T7" fmla="*/ 10 h 42"/>
                <a:gd name="T8" fmla="*/ 39 w 46"/>
                <a:gd name="T9" fmla="*/ 3 h 42"/>
                <a:gd name="T10" fmla="*/ 28 w 46"/>
                <a:gd name="T11" fmla="*/ 0 h 42"/>
                <a:gd name="T12" fmla="*/ 8 w 46"/>
                <a:gd name="T13" fmla="*/ 5 h 42"/>
                <a:gd name="T14" fmla="*/ 0 w 46"/>
                <a:gd name="T15" fmla="*/ 12 h 42"/>
                <a:gd name="T16" fmla="*/ 1 w 46"/>
                <a:gd name="T17" fmla="*/ 21 h 42"/>
                <a:gd name="T18" fmla="*/ 7 w 46"/>
                <a:gd name="T19" fmla="*/ 33 h 42"/>
                <a:gd name="T20" fmla="*/ 15 w 46"/>
                <a:gd name="T21" fmla="*/ 40 h 42"/>
                <a:gd name="T22" fmla="*/ 26 w 46"/>
                <a:gd name="T23" fmla="*/ 40 h 42"/>
                <a:gd name="T24" fmla="*/ 28 w 46"/>
                <a:gd name="T25" fmla="*/ 37 h 42"/>
                <a:gd name="T26" fmla="*/ 30 w 46"/>
                <a:gd name="T27" fmla="*/ 34 h 42"/>
                <a:gd name="T28" fmla="*/ 34 w 46"/>
                <a:gd name="T29" fmla="*/ 37 h 42"/>
                <a:gd name="T30" fmla="*/ 44 w 46"/>
                <a:gd name="T31" fmla="*/ 36 h 42"/>
                <a:gd name="T32" fmla="*/ 46 w 46"/>
                <a:gd name="T33" fmla="*/ 28 h 42"/>
                <a:gd name="T34" fmla="*/ 41 w 46"/>
                <a:gd name="T35" fmla="*/ 22 h 42"/>
                <a:gd name="T36" fmla="*/ 12 w 46"/>
                <a:gd name="T37" fmla="*/ 7 h 42"/>
                <a:gd name="T38" fmla="*/ 27 w 46"/>
                <a:gd name="T39" fmla="*/ 4 h 42"/>
                <a:gd name="T40" fmla="*/ 37 w 46"/>
                <a:gd name="T41" fmla="*/ 7 h 42"/>
                <a:gd name="T42" fmla="*/ 35 w 46"/>
                <a:gd name="T43" fmla="*/ 13 h 42"/>
                <a:gd name="T44" fmla="*/ 28 w 46"/>
                <a:gd name="T45" fmla="*/ 14 h 42"/>
                <a:gd name="T46" fmla="*/ 21 w 46"/>
                <a:gd name="T47" fmla="*/ 12 h 42"/>
                <a:gd name="T48" fmla="*/ 12 w 46"/>
                <a:gd name="T49" fmla="*/ 11 h 42"/>
                <a:gd name="T50" fmla="*/ 12 w 46"/>
                <a:gd name="T51" fmla="*/ 7 h 42"/>
                <a:gd name="T52" fmla="*/ 24 w 46"/>
                <a:gd name="T53" fmla="*/ 36 h 42"/>
                <a:gd name="T54" fmla="*/ 18 w 46"/>
                <a:gd name="T55" fmla="*/ 37 h 42"/>
                <a:gd name="T56" fmla="*/ 12 w 46"/>
                <a:gd name="T57" fmla="*/ 33 h 42"/>
                <a:gd name="T58" fmla="*/ 8 w 46"/>
                <a:gd name="T59" fmla="*/ 28 h 42"/>
                <a:gd name="T60" fmla="*/ 5 w 46"/>
                <a:gd name="T61" fmla="*/ 18 h 42"/>
                <a:gd name="T62" fmla="*/ 8 w 46"/>
                <a:gd name="T63" fmla="*/ 12 h 42"/>
                <a:gd name="T64" fmla="*/ 10 w 46"/>
                <a:gd name="T65" fmla="*/ 19 h 42"/>
                <a:gd name="T66" fmla="*/ 16 w 46"/>
                <a:gd name="T67" fmla="*/ 26 h 42"/>
                <a:gd name="T68" fmla="*/ 22 w 46"/>
                <a:gd name="T69" fmla="*/ 30 h 42"/>
                <a:gd name="T70" fmla="*/ 24 w 46"/>
                <a:gd name="T71" fmla="*/ 36 h 42"/>
                <a:gd name="T72" fmla="*/ 40 w 46"/>
                <a:gd name="T73" fmla="*/ 33 h 42"/>
                <a:gd name="T74" fmla="*/ 32 w 46"/>
                <a:gd name="T75" fmla="*/ 32 h 42"/>
                <a:gd name="T76" fmla="*/ 26 w 46"/>
                <a:gd name="T77" fmla="*/ 28 h 42"/>
                <a:gd name="T78" fmla="*/ 17 w 46"/>
                <a:gd name="T79" fmla="*/ 16 h 42"/>
                <a:gd name="T80" fmla="*/ 27 w 46"/>
                <a:gd name="T81" fmla="*/ 18 h 42"/>
                <a:gd name="T82" fmla="*/ 36 w 46"/>
                <a:gd name="T83" fmla="*/ 23 h 42"/>
                <a:gd name="T84" fmla="*/ 40 w 46"/>
                <a:gd name="T85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" h="42">
                  <a:moveTo>
                    <a:pt x="41" y="22"/>
                  </a:moveTo>
                  <a:cubicBezTo>
                    <a:pt x="40" y="21"/>
                    <a:pt x="39" y="21"/>
                    <a:pt x="38" y="20"/>
                  </a:cubicBezTo>
                  <a:cubicBezTo>
                    <a:pt x="38" y="19"/>
                    <a:pt x="38" y="17"/>
                    <a:pt x="39" y="16"/>
                  </a:cubicBezTo>
                  <a:cubicBezTo>
                    <a:pt x="41" y="15"/>
                    <a:pt x="42" y="13"/>
                    <a:pt x="42" y="10"/>
                  </a:cubicBezTo>
                  <a:cubicBezTo>
                    <a:pt x="42" y="8"/>
                    <a:pt x="41" y="5"/>
                    <a:pt x="39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1" y="0"/>
                    <a:pt x="14" y="2"/>
                    <a:pt x="8" y="5"/>
                  </a:cubicBezTo>
                  <a:cubicBezTo>
                    <a:pt x="4" y="6"/>
                    <a:pt x="0" y="8"/>
                    <a:pt x="0" y="12"/>
                  </a:cubicBezTo>
                  <a:cubicBezTo>
                    <a:pt x="0" y="15"/>
                    <a:pt x="2" y="18"/>
                    <a:pt x="1" y="21"/>
                  </a:cubicBezTo>
                  <a:cubicBezTo>
                    <a:pt x="0" y="25"/>
                    <a:pt x="3" y="30"/>
                    <a:pt x="7" y="33"/>
                  </a:cubicBezTo>
                  <a:cubicBezTo>
                    <a:pt x="9" y="36"/>
                    <a:pt x="12" y="38"/>
                    <a:pt x="15" y="40"/>
                  </a:cubicBezTo>
                  <a:cubicBezTo>
                    <a:pt x="19" y="42"/>
                    <a:pt x="23" y="42"/>
                    <a:pt x="26" y="40"/>
                  </a:cubicBezTo>
                  <a:cubicBezTo>
                    <a:pt x="27" y="39"/>
                    <a:pt x="28" y="38"/>
                    <a:pt x="28" y="37"/>
                  </a:cubicBezTo>
                  <a:cubicBezTo>
                    <a:pt x="29" y="36"/>
                    <a:pt x="29" y="34"/>
                    <a:pt x="30" y="34"/>
                  </a:cubicBezTo>
                  <a:cubicBezTo>
                    <a:pt x="30" y="35"/>
                    <a:pt x="32" y="36"/>
                    <a:pt x="34" y="37"/>
                  </a:cubicBezTo>
                  <a:cubicBezTo>
                    <a:pt x="37" y="38"/>
                    <a:pt x="41" y="39"/>
                    <a:pt x="44" y="36"/>
                  </a:cubicBezTo>
                  <a:cubicBezTo>
                    <a:pt x="46" y="34"/>
                    <a:pt x="46" y="31"/>
                    <a:pt x="46" y="28"/>
                  </a:cubicBezTo>
                  <a:cubicBezTo>
                    <a:pt x="45" y="26"/>
                    <a:pt x="43" y="24"/>
                    <a:pt x="41" y="22"/>
                  </a:cubicBezTo>
                  <a:close/>
                  <a:moveTo>
                    <a:pt x="12" y="7"/>
                  </a:moveTo>
                  <a:cubicBezTo>
                    <a:pt x="15" y="4"/>
                    <a:pt x="24" y="4"/>
                    <a:pt x="27" y="4"/>
                  </a:cubicBezTo>
                  <a:cubicBezTo>
                    <a:pt x="31" y="4"/>
                    <a:pt x="34" y="5"/>
                    <a:pt x="37" y="7"/>
                  </a:cubicBezTo>
                  <a:cubicBezTo>
                    <a:pt x="38" y="9"/>
                    <a:pt x="37" y="12"/>
                    <a:pt x="35" y="13"/>
                  </a:cubicBezTo>
                  <a:cubicBezTo>
                    <a:pt x="33" y="15"/>
                    <a:pt x="31" y="15"/>
                    <a:pt x="28" y="14"/>
                  </a:cubicBezTo>
                  <a:cubicBezTo>
                    <a:pt x="26" y="13"/>
                    <a:pt x="24" y="12"/>
                    <a:pt x="21" y="12"/>
                  </a:cubicBezTo>
                  <a:cubicBezTo>
                    <a:pt x="20" y="12"/>
                    <a:pt x="16" y="11"/>
                    <a:pt x="12" y="11"/>
                  </a:cubicBezTo>
                  <a:cubicBezTo>
                    <a:pt x="11" y="10"/>
                    <a:pt x="11" y="9"/>
                    <a:pt x="12" y="7"/>
                  </a:cubicBezTo>
                  <a:close/>
                  <a:moveTo>
                    <a:pt x="24" y="36"/>
                  </a:moveTo>
                  <a:cubicBezTo>
                    <a:pt x="22" y="37"/>
                    <a:pt x="20" y="37"/>
                    <a:pt x="18" y="37"/>
                  </a:cubicBezTo>
                  <a:cubicBezTo>
                    <a:pt x="15" y="36"/>
                    <a:pt x="14" y="34"/>
                    <a:pt x="12" y="33"/>
                  </a:cubicBezTo>
                  <a:cubicBezTo>
                    <a:pt x="10" y="31"/>
                    <a:pt x="9" y="30"/>
                    <a:pt x="8" y="28"/>
                  </a:cubicBezTo>
                  <a:cubicBezTo>
                    <a:pt x="6" y="25"/>
                    <a:pt x="5" y="22"/>
                    <a:pt x="5" y="18"/>
                  </a:cubicBezTo>
                  <a:cubicBezTo>
                    <a:pt x="5" y="17"/>
                    <a:pt x="7" y="12"/>
                    <a:pt x="8" y="12"/>
                  </a:cubicBezTo>
                  <a:cubicBezTo>
                    <a:pt x="10" y="14"/>
                    <a:pt x="9" y="16"/>
                    <a:pt x="10" y="19"/>
                  </a:cubicBezTo>
                  <a:cubicBezTo>
                    <a:pt x="11" y="21"/>
                    <a:pt x="14" y="24"/>
                    <a:pt x="16" y="26"/>
                  </a:cubicBezTo>
                  <a:cubicBezTo>
                    <a:pt x="18" y="27"/>
                    <a:pt x="20" y="28"/>
                    <a:pt x="22" y="30"/>
                  </a:cubicBezTo>
                  <a:cubicBezTo>
                    <a:pt x="23" y="31"/>
                    <a:pt x="25" y="34"/>
                    <a:pt x="24" y="36"/>
                  </a:cubicBezTo>
                  <a:close/>
                  <a:moveTo>
                    <a:pt x="40" y="33"/>
                  </a:moveTo>
                  <a:cubicBezTo>
                    <a:pt x="38" y="33"/>
                    <a:pt x="34" y="33"/>
                    <a:pt x="32" y="32"/>
                  </a:cubicBezTo>
                  <a:cubicBezTo>
                    <a:pt x="30" y="31"/>
                    <a:pt x="28" y="29"/>
                    <a:pt x="26" y="28"/>
                  </a:cubicBezTo>
                  <a:cubicBezTo>
                    <a:pt x="25" y="27"/>
                    <a:pt x="17" y="16"/>
                    <a:pt x="17" y="16"/>
                  </a:cubicBezTo>
                  <a:cubicBezTo>
                    <a:pt x="20" y="16"/>
                    <a:pt x="24" y="18"/>
                    <a:pt x="27" y="18"/>
                  </a:cubicBezTo>
                  <a:cubicBezTo>
                    <a:pt x="31" y="19"/>
                    <a:pt x="34" y="21"/>
                    <a:pt x="36" y="23"/>
                  </a:cubicBezTo>
                  <a:cubicBezTo>
                    <a:pt x="40" y="26"/>
                    <a:pt x="42" y="30"/>
                    <a:pt x="4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498" y="1724"/>
              <a:ext cx="114" cy="97"/>
            </a:xfrm>
            <a:custGeom>
              <a:avLst/>
              <a:gdLst>
                <a:gd name="T0" fmla="*/ 46 w 54"/>
                <a:gd name="T1" fmla="*/ 42 h 46"/>
                <a:gd name="T2" fmla="*/ 53 w 54"/>
                <a:gd name="T3" fmla="*/ 38 h 46"/>
                <a:gd name="T4" fmla="*/ 51 w 54"/>
                <a:gd name="T5" fmla="*/ 31 h 46"/>
                <a:gd name="T6" fmla="*/ 44 w 54"/>
                <a:gd name="T7" fmla="*/ 26 h 46"/>
                <a:gd name="T8" fmla="*/ 52 w 54"/>
                <a:gd name="T9" fmla="*/ 14 h 46"/>
                <a:gd name="T10" fmla="*/ 44 w 54"/>
                <a:gd name="T11" fmla="*/ 4 h 46"/>
                <a:gd name="T12" fmla="*/ 28 w 54"/>
                <a:gd name="T13" fmla="*/ 11 h 46"/>
                <a:gd name="T14" fmla="*/ 21 w 54"/>
                <a:gd name="T15" fmla="*/ 13 h 46"/>
                <a:gd name="T16" fmla="*/ 19 w 54"/>
                <a:gd name="T17" fmla="*/ 5 h 46"/>
                <a:gd name="T18" fmla="*/ 12 w 54"/>
                <a:gd name="T19" fmla="*/ 1 h 46"/>
                <a:gd name="T20" fmla="*/ 3 w 54"/>
                <a:gd name="T21" fmla="*/ 10 h 46"/>
                <a:gd name="T22" fmla="*/ 2 w 54"/>
                <a:gd name="T23" fmla="*/ 25 h 46"/>
                <a:gd name="T24" fmla="*/ 6 w 54"/>
                <a:gd name="T25" fmla="*/ 30 h 46"/>
                <a:gd name="T26" fmla="*/ 16 w 54"/>
                <a:gd name="T27" fmla="*/ 41 h 46"/>
                <a:gd name="T28" fmla="*/ 46 w 54"/>
                <a:gd name="T29" fmla="*/ 42 h 46"/>
                <a:gd name="T30" fmla="*/ 24 w 54"/>
                <a:gd name="T31" fmla="*/ 23 h 46"/>
                <a:gd name="T32" fmla="*/ 39 w 54"/>
                <a:gd name="T33" fmla="*/ 9 h 46"/>
                <a:gd name="T34" fmla="*/ 45 w 54"/>
                <a:gd name="T35" fmla="*/ 9 h 46"/>
                <a:gd name="T36" fmla="*/ 48 w 54"/>
                <a:gd name="T37" fmla="*/ 14 h 46"/>
                <a:gd name="T38" fmla="*/ 46 w 54"/>
                <a:gd name="T39" fmla="*/ 16 h 46"/>
                <a:gd name="T40" fmla="*/ 27 w 54"/>
                <a:gd name="T41" fmla="*/ 25 h 46"/>
                <a:gd name="T42" fmla="*/ 24 w 54"/>
                <a:gd name="T43" fmla="*/ 23 h 46"/>
                <a:gd name="T44" fmla="*/ 6 w 54"/>
                <a:gd name="T45" fmla="*/ 21 h 46"/>
                <a:gd name="T46" fmla="*/ 8 w 54"/>
                <a:gd name="T47" fmla="*/ 9 h 46"/>
                <a:gd name="T48" fmla="*/ 10 w 54"/>
                <a:gd name="T49" fmla="*/ 5 h 46"/>
                <a:gd name="T50" fmla="*/ 13 w 54"/>
                <a:gd name="T51" fmla="*/ 6 h 46"/>
                <a:gd name="T52" fmla="*/ 15 w 54"/>
                <a:gd name="T53" fmla="*/ 9 h 46"/>
                <a:gd name="T54" fmla="*/ 15 w 54"/>
                <a:gd name="T55" fmla="*/ 28 h 46"/>
                <a:gd name="T56" fmla="*/ 6 w 54"/>
                <a:gd name="T57" fmla="*/ 21 h 46"/>
                <a:gd name="T58" fmla="*/ 17 w 54"/>
                <a:gd name="T59" fmla="*/ 33 h 46"/>
                <a:gd name="T60" fmla="*/ 21 w 54"/>
                <a:gd name="T61" fmla="*/ 31 h 46"/>
                <a:gd name="T62" fmla="*/ 30 w 54"/>
                <a:gd name="T63" fmla="*/ 29 h 46"/>
                <a:gd name="T64" fmla="*/ 39 w 54"/>
                <a:gd name="T65" fmla="*/ 29 h 46"/>
                <a:gd name="T66" fmla="*/ 49 w 54"/>
                <a:gd name="T67" fmla="*/ 36 h 46"/>
                <a:gd name="T68" fmla="*/ 16 w 54"/>
                <a:gd name="T69" fmla="*/ 37 h 46"/>
                <a:gd name="T70" fmla="*/ 17 w 54"/>
                <a:gd name="T71" fmla="*/ 3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" h="46">
                  <a:moveTo>
                    <a:pt x="46" y="42"/>
                  </a:moveTo>
                  <a:cubicBezTo>
                    <a:pt x="49" y="41"/>
                    <a:pt x="52" y="40"/>
                    <a:pt x="53" y="38"/>
                  </a:cubicBezTo>
                  <a:cubicBezTo>
                    <a:pt x="54" y="35"/>
                    <a:pt x="53" y="33"/>
                    <a:pt x="51" y="31"/>
                  </a:cubicBezTo>
                  <a:cubicBezTo>
                    <a:pt x="49" y="29"/>
                    <a:pt x="47" y="28"/>
                    <a:pt x="44" y="26"/>
                  </a:cubicBezTo>
                  <a:cubicBezTo>
                    <a:pt x="41" y="24"/>
                    <a:pt x="52" y="18"/>
                    <a:pt x="52" y="14"/>
                  </a:cubicBezTo>
                  <a:cubicBezTo>
                    <a:pt x="53" y="9"/>
                    <a:pt x="49" y="6"/>
                    <a:pt x="44" y="4"/>
                  </a:cubicBezTo>
                  <a:cubicBezTo>
                    <a:pt x="39" y="3"/>
                    <a:pt x="32" y="7"/>
                    <a:pt x="28" y="11"/>
                  </a:cubicBezTo>
                  <a:cubicBezTo>
                    <a:pt x="27" y="12"/>
                    <a:pt x="22" y="20"/>
                    <a:pt x="21" y="13"/>
                  </a:cubicBezTo>
                  <a:cubicBezTo>
                    <a:pt x="20" y="11"/>
                    <a:pt x="20" y="8"/>
                    <a:pt x="19" y="5"/>
                  </a:cubicBezTo>
                  <a:cubicBezTo>
                    <a:pt x="17" y="3"/>
                    <a:pt x="15" y="1"/>
                    <a:pt x="12" y="1"/>
                  </a:cubicBezTo>
                  <a:cubicBezTo>
                    <a:pt x="7" y="0"/>
                    <a:pt x="4" y="5"/>
                    <a:pt x="3" y="10"/>
                  </a:cubicBezTo>
                  <a:cubicBezTo>
                    <a:pt x="1" y="15"/>
                    <a:pt x="0" y="20"/>
                    <a:pt x="2" y="25"/>
                  </a:cubicBezTo>
                  <a:cubicBezTo>
                    <a:pt x="3" y="27"/>
                    <a:pt x="5" y="29"/>
                    <a:pt x="6" y="30"/>
                  </a:cubicBezTo>
                  <a:cubicBezTo>
                    <a:pt x="9" y="34"/>
                    <a:pt x="12" y="38"/>
                    <a:pt x="16" y="41"/>
                  </a:cubicBezTo>
                  <a:cubicBezTo>
                    <a:pt x="25" y="46"/>
                    <a:pt x="36" y="44"/>
                    <a:pt x="46" y="42"/>
                  </a:cubicBezTo>
                  <a:close/>
                  <a:moveTo>
                    <a:pt x="24" y="23"/>
                  </a:moveTo>
                  <a:cubicBezTo>
                    <a:pt x="26" y="16"/>
                    <a:pt x="32" y="11"/>
                    <a:pt x="39" y="9"/>
                  </a:cubicBezTo>
                  <a:cubicBezTo>
                    <a:pt x="41" y="8"/>
                    <a:pt x="43" y="8"/>
                    <a:pt x="45" y="9"/>
                  </a:cubicBezTo>
                  <a:cubicBezTo>
                    <a:pt x="47" y="10"/>
                    <a:pt x="48" y="12"/>
                    <a:pt x="48" y="14"/>
                  </a:cubicBezTo>
                  <a:cubicBezTo>
                    <a:pt x="47" y="15"/>
                    <a:pt x="47" y="15"/>
                    <a:pt x="46" y="16"/>
                  </a:cubicBezTo>
                  <a:cubicBezTo>
                    <a:pt x="41" y="21"/>
                    <a:pt x="34" y="24"/>
                    <a:pt x="27" y="25"/>
                  </a:cubicBezTo>
                  <a:cubicBezTo>
                    <a:pt x="26" y="26"/>
                    <a:pt x="23" y="25"/>
                    <a:pt x="24" y="23"/>
                  </a:cubicBezTo>
                  <a:close/>
                  <a:moveTo>
                    <a:pt x="6" y="21"/>
                  </a:moveTo>
                  <a:cubicBezTo>
                    <a:pt x="4" y="17"/>
                    <a:pt x="6" y="13"/>
                    <a:pt x="8" y="9"/>
                  </a:cubicBezTo>
                  <a:cubicBezTo>
                    <a:pt x="8" y="7"/>
                    <a:pt x="9" y="6"/>
                    <a:pt x="10" y="5"/>
                  </a:cubicBezTo>
                  <a:cubicBezTo>
                    <a:pt x="11" y="5"/>
                    <a:pt x="13" y="5"/>
                    <a:pt x="13" y="6"/>
                  </a:cubicBezTo>
                  <a:cubicBezTo>
                    <a:pt x="14" y="7"/>
                    <a:pt x="14" y="8"/>
                    <a:pt x="15" y="9"/>
                  </a:cubicBezTo>
                  <a:cubicBezTo>
                    <a:pt x="19" y="15"/>
                    <a:pt x="18" y="22"/>
                    <a:pt x="15" y="28"/>
                  </a:cubicBezTo>
                  <a:cubicBezTo>
                    <a:pt x="11" y="29"/>
                    <a:pt x="7" y="26"/>
                    <a:pt x="6" y="21"/>
                  </a:cubicBezTo>
                  <a:close/>
                  <a:moveTo>
                    <a:pt x="17" y="33"/>
                  </a:moveTo>
                  <a:cubicBezTo>
                    <a:pt x="18" y="32"/>
                    <a:pt x="20" y="31"/>
                    <a:pt x="21" y="31"/>
                  </a:cubicBezTo>
                  <a:cubicBezTo>
                    <a:pt x="24" y="30"/>
                    <a:pt x="27" y="30"/>
                    <a:pt x="30" y="29"/>
                  </a:cubicBezTo>
                  <a:cubicBezTo>
                    <a:pt x="33" y="29"/>
                    <a:pt x="36" y="28"/>
                    <a:pt x="39" y="29"/>
                  </a:cubicBezTo>
                  <a:cubicBezTo>
                    <a:pt x="43" y="29"/>
                    <a:pt x="47" y="32"/>
                    <a:pt x="49" y="36"/>
                  </a:cubicBezTo>
                  <a:cubicBezTo>
                    <a:pt x="39" y="42"/>
                    <a:pt x="26" y="42"/>
                    <a:pt x="16" y="37"/>
                  </a:cubicBezTo>
                  <a:cubicBezTo>
                    <a:pt x="15" y="36"/>
                    <a:pt x="16" y="34"/>
                    <a:pt x="17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034" y="2032"/>
              <a:ext cx="113" cy="116"/>
            </a:xfrm>
            <a:custGeom>
              <a:avLst/>
              <a:gdLst>
                <a:gd name="T0" fmla="*/ 52 w 54"/>
                <a:gd name="T1" fmla="*/ 22 h 55"/>
                <a:gd name="T2" fmla="*/ 47 w 54"/>
                <a:gd name="T3" fmla="*/ 17 h 55"/>
                <a:gd name="T4" fmla="*/ 35 w 54"/>
                <a:gd name="T5" fmla="*/ 20 h 55"/>
                <a:gd name="T6" fmla="*/ 37 w 54"/>
                <a:gd name="T7" fmla="*/ 9 h 55"/>
                <a:gd name="T8" fmla="*/ 30 w 54"/>
                <a:gd name="T9" fmla="*/ 0 h 55"/>
                <a:gd name="T10" fmla="*/ 21 w 54"/>
                <a:gd name="T11" fmla="*/ 8 h 55"/>
                <a:gd name="T12" fmla="*/ 20 w 54"/>
                <a:gd name="T13" fmla="*/ 13 h 55"/>
                <a:gd name="T14" fmla="*/ 14 w 54"/>
                <a:gd name="T15" fmla="*/ 5 h 55"/>
                <a:gd name="T16" fmla="*/ 7 w 54"/>
                <a:gd name="T17" fmla="*/ 6 h 55"/>
                <a:gd name="T18" fmla="*/ 3 w 54"/>
                <a:gd name="T19" fmla="*/ 12 h 55"/>
                <a:gd name="T20" fmla="*/ 13 w 54"/>
                <a:gd name="T21" fmla="*/ 43 h 55"/>
                <a:gd name="T22" fmla="*/ 11 w 54"/>
                <a:gd name="T23" fmla="*/ 47 h 55"/>
                <a:gd name="T24" fmla="*/ 19 w 54"/>
                <a:gd name="T25" fmla="*/ 55 h 55"/>
                <a:gd name="T26" fmla="*/ 27 w 54"/>
                <a:gd name="T27" fmla="*/ 46 h 55"/>
                <a:gd name="T28" fmla="*/ 48 w 54"/>
                <a:gd name="T29" fmla="*/ 33 h 55"/>
                <a:gd name="T30" fmla="*/ 52 w 54"/>
                <a:gd name="T31" fmla="*/ 22 h 55"/>
                <a:gd name="T32" fmla="*/ 20 w 54"/>
                <a:gd name="T33" fmla="*/ 38 h 55"/>
                <a:gd name="T34" fmla="*/ 6 w 54"/>
                <a:gd name="T35" fmla="*/ 21 h 55"/>
                <a:gd name="T36" fmla="*/ 10 w 54"/>
                <a:gd name="T37" fmla="*/ 9 h 55"/>
                <a:gd name="T38" fmla="*/ 18 w 54"/>
                <a:gd name="T39" fmla="*/ 18 h 55"/>
                <a:gd name="T40" fmla="*/ 20 w 54"/>
                <a:gd name="T41" fmla="*/ 38 h 55"/>
                <a:gd name="T42" fmla="*/ 24 w 54"/>
                <a:gd name="T43" fmla="*/ 29 h 55"/>
                <a:gd name="T44" fmla="*/ 24 w 54"/>
                <a:gd name="T45" fmla="*/ 22 h 55"/>
                <a:gd name="T46" fmla="*/ 26 w 54"/>
                <a:gd name="T47" fmla="*/ 8 h 55"/>
                <a:gd name="T48" fmla="*/ 32 w 54"/>
                <a:gd name="T49" fmla="*/ 5 h 55"/>
                <a:gd name="T50" fmla="*/ 31 w 54"/>
                <a:gd name="T51" fmla="*/ 18 h 55"/>
                <a:gd name="T52" fmla="*/ 29 w 54"/>
                <a:gd name="T53" fmla="*/ 25 h 55"/>
                <a:gd name="T54" fmla="*/ 24 w 54"/>
                <a:gd name="T55" fmla="*/ 29 h 55"/>
                <a:gd name="T56" fmla="*/ 48 w 54"/>
                <a:gd name="T57" fmla="*/ 26 h 55"/>
                <a:gd name="T58" fmla="*/ 44 w 54"/>
                <a:gd name="T59" fmla="*/ 30 h 55"/>
                <a:gd name="T60" fmla="*/ 29 w 54"/>
                <a:gd name="T61" fmla="*/ 42 h 55"/>
                <a:gd name="T62" fmla="*/ 27 w 54"/>
                <a:gd name="T63" fmla="*/ 41 h 55"/>
                <a:gd name="T64" fmla="*/ 37 w 54"/>
                <a:gd name="T65" fmla="*/ 24 h 55"/>
                <a:gd name="T66" fmla="*/ 46 w 54"/>
                <a:gd name="T67" fmla="*/ 21 h 55"/>
                <a:gd name="T68" fmla="*/ 48 w 54"/>
                <a:gd name="T6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55">
                  <a:moveTo>
                    <a:pt x="52" y="22"/>
                  </a:moveTo>
                  <a:cubicBezTo>
                    <a:pt x="51" y="20"/>
                    <a:pt x="49" y="18"/>
                    <a:pt x="47" y="17"/>
                  </a:cubicBezTo>
                  <a:cubicBezTo>
                    <a:pt x="44" y="16"/>
                    <a:pt x="36" y="17"/>
                    <a:pt x="35" y="20"/>
                  </a:cubicBezTo>
                  <a:cubicBezTo>
                    <a:pt x="36" y="17"/>
                    <a:pt x="38" y="13"/>
                    <a:pt x="37" y="9"/>
                  </a:cubicBezTo>
                  <a:cubicBezTo>
                    <a:pt x="37" y="5"/>
                    <a:pt x="34" y="0"/>
                    <a:pt x="30" y="0"/>
                  </a:cubicBezTo>
                  <a:cubicBezTo>
                    <a:pt x="26" y="0"/>
                    <a:pt x="22" y="4"/>
                    <a:pt x="21" y="8"/>
                  </a:cubicBezTo>
                  <a:cubicBezTo>
                    <a:pt x="21" y="10"/>
                    <a:pt x="21" y="12"/>
                    <a:pt x="20" y="13"/>
                  </a:cubicBezTo>
                  <a:cubicBezTo>
                    <a:pt x="16" y="12"/>
                    <a:pt x="16" y="7"/>
                    <a:pt x="14" y="5"/>
                  </a:cubicBezTo>
                  <a:cubicBezTo>
                    <a:pt x="12" y="4"/>
                    <a:pt x="9" y="4"/>
                    <a:pt x="7" y="6"/>
                  </a:cubicBezTo>
                  <a:cubicBezTo>
                    <a:pt x="5" y="7"/>
                    <a:pt x="4" y="9"/>
                    <a:pt x="3" y="12"/>
                  </a:cubicBezTo>
                  <a:cubicBezTo>
                    <a:pt x="0" y="23"/>
                    <a:pt x="4" y="36"/>
                    <a:pt x="13" y="43"/>
                  </a:cubicBezTo>
                  <a:cubicBezTo>
                    <a:pt x="12" y="44"/>
                    <a:pt x="11" y="45"/>
                    <a:pt x="11" y="47"/>
                  </a:cubicBezTo>
                  <a:cubicBezTo>
                    <a:pt x="11" y="51"/>
                    <a:pt x="15" y="55"/>
                    <a:pt x="19" y="55"/>
                  </a:cubicBezTo>
                  <a:cubicBezTo>
                    <a:pt x="24" y="55"/>
                    <a:pt x="27" y="50"/>
                    <a:pt x="27" y="46"/>
                  </a:cubicBezTo>
                  <a:cubicBezTo>
                    <a:pt x="35" y="43"/>
                    <a:pt x="42" y="39"/>
                    <a:pt x="48" y="33"/>
                  </a:cubicBezTo>
                  <a:cubicBezTo>
                    <a:pt x="51" y="30"/>
                    <a:pt x="54" y="26"/>
                    <a:pt x="52" y="22"/>
                  </a:cubicBezTo>
                  <a:close/>
                  <a:moveTo>
                    <a:pt x="20" y="38"/>
                  </a:moveTo>
                  <a:cubicBezTo>
                    <a:pt x="15" y="44"/>
                    <a:pt x="6" y="26"/>
                    <a:pt x="6" y="21"/>
                  </a:cubicBezTo>
                  <a:cubicBezTo>
                    <a:pt x="6" y="17"/>
                    <a:pt x="7" y="12"/>
                    <a:pt x="10" y="9"/>
                  </a:cubicBezTo>
                  <a:cubicBezTo>
                    <a:pt x="13" y="11"/>
                    <a:pt x="16" y="14"/>
                    <a:pt x="18" y="18"/>
                  </a:cubicBezTo>
                  <a:cubicBezTo>
                    <a:pt x="20" y="22"/>
                    <a:pt x="23" y="34"/>
                    <a:pt x="20" y="38"/>
                  </a:cubicBezTo>
                  <a:close/>
                  <a:moveTo>
                    <a:pt x="24" y="29"/>
                  </a:moveTo>
                  <a:cubicBezTo>
                    <a:pt x="23" y="28"/>
                    <a:pt x="23" y="24"/>
                    <a:pt x="24" y="22"/>
                  </a:cubicBezTo>
                  <a:cubicBezTo>
                    <a:pt x="24" y="17"/>
                    <a:pt x="24" y="12"/>
                    <a:pt x="26" y="8"/>
                  </a:cubicBezTo>
                  <a:cubicBezTo>
                    <a:pt x="27" y="6"/>
                    <a:pt x="30" y="5"/>
                    <a:pt x="32" y="5"/>
                  </a:cubicBezTo>
                  <a:cubicBezTo>
                    <a:pt x="33" y="10"/>
                    <a:pt x="32" y="14"/>
                    <a:pt x="31" y="18"/>
                  </a:cubicBezTo>
                  <a:cubicBezTo>
                    <a:pt x="30" y="20"/>
                    <a:pt x="30" y="22"/>
                    <a:pt x="29" y="25"/>
                  </a:cubicBezTo>
                  <a:cubicBezTo>
                    <a:pt x="28" y="27"/>
                    <a:pt x="27" y="33"/>
                    <a:pt x="24" y="29"/>
                  </a:cubicBezTo>
                  <a:close/>
                  <a:moveTo>
                    <a:pt x="48" y="26"/>
                  </a:moveTo>
                  <a:cubicBezTo>
                    <a:pt x="47" y="28"/>
                    <a:pt x="46" y="29"/>
                    <a:pt x="44" y="30"/>
                  </a:cubicBezTo>
                  <a:cubicBezTo>
                    <a:pt x="40" y="35"/>
                    <a:pt x="35" y="38"/>
                    <a:pt x="29" y="42"/>
                  </a:cubicBezTo>
                  <a:cubicBezTo>
                    <a:pt x="29" y="41"/>
                    <a:pt x="28" y="41"/>
                    <a:pt x="27" y="41"/>
                  </a:cubicBezTo>
                  <a:cubicBezTo>
                    <a:pt x="29" y="34"/>
                    <a:pt x="33" y="29"/>
                    <a:pt x="37" y="24"/>
                  </a:cubicBezTo>
                  <a:cubicBezTo>
                    <a:pt x="40" y="22"/>
                    <a:pt x="43" y="19"/>
                    <a:pt x="46" y="21"/>
                  </a:cubicBezTo>
                  <a:cubicBezTo>
                    <a:pt x="48" y="22"/>
                    <a:pt x="48" y="24"/>
                    <a:pt x="4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894" y="1740"/>
              <a:ext cx="116" cy="102"/>
            </a:xfrm>
            <a:custGeom>
              <a:avLst/>
              <a:gdLst>
                <a:gd name="T0" fmla="*/ 49 w 55"/>
                <a:gd name="T1" fmla="*/ 23 h 48"/>
                <a:gd name="T2" fmla="*/ 41 w 55"/>
                <a:gd name="T3" fmla="*/ 2 h 48"/>
                <a:gd name="T4" fmla="*/ 38 w 55"/>
                <a:gd name="T5" fmla="*/ 1 h 48"/>
                <a:gd name="T6" fmla="*/ 32 w 55"/>
                <a:gd name="T7" fmla="*/ 5 h 48"/>
                <a:gd name="T8" fmla="*/ 32 w 55"/>
                <a:gd name="T9" fmla="*/ 14 h 48"/>
                <a:gd name="T10" fmla="*/ 33 w 55"/>
                <a:gd name="T11" fmla="*/ 22 h 48"/>
                <a:gd name="T12" fmla="*/ 25 w 55"/>
                <a:gd name="T13" fmla="*/ 11 h 48"/>
                <a:gd name="T14" fmla="*/ 15 w 55"/>
                <a:gd name="T15" fmla="*/ 3 h 48"/>
                <a:gd name="T16" fmla="*/ 6 w 55"/>
                <a:gd name="T17" fmla="*/ 11 h 48"/>
                <a:gd name="T18" fmla="*/ 8 w 55"/>
                <a:gd name="T19" fmla="*/ 15 h 48"/>
                <a:gd name="T20" fmla="*/ 19 w 55"/>
                <a:gd name="T21" fmla="*/ 25 h 48"/>
                <a:gd name="T22" fmla="*/ 7 w 55"/>
                <a:gd name="T23" fmla="*/ 23 h 48"/>
                <a:gd name="T24" fmla="*/ 3 w 55"/>
                <a:gd name="T25" fmla="*/ 25 h 48"/>
                <a:gd name="T26" fmla="*/ 3 w 55"/>
                <a:gd name="T27" fmla="*/ 34 h 48"/>
                <a:gd name="T28" fmla="*/ 13 w 55"/>
                <a:gd name="T29" fmla="*/ 39 h 48"/>
                <a:gd name="T30" fmla="*/ 40 w 55"/>
                <a:gd name="T31" fmla="*/ 44 h 48"/>
                <a:gd name="T32" fmla="*/ 47 w 55"/>
                <a:gd name="T33" fmla="*/ 45 h 48"/>
                <a:gd name="T34" fmla="*/ 53 w 55"/>
                <a:gd name="T35" fmla="*/ 47 h 48"/>
                <a:gd name="T36" fmla="*/ 53 w 55"/>
                <a:gd name="T37" fmla="*/ 40 h 48"/>
                <a:gd name="T38" fmla="*/ 49 w 55"/>
                <a:gd name="T39" fmla="*/ 23 h 48"/>
                <a:gd name="T40" fmla="*/ 14 w 55"/>
                <a:gd name="T41" fmla="*/ 15 h 48"/>
                <a:gd name="T42" fmla="*/ 12 w 55"/>
                <a:gd name="T43" fmla="*/ 8 h 48"/>
                <a:gd name="T44" fmla="*/ 25 w 55"/>
                <a:gd name="T45" fmla="*/ 16 h 48"/>
                <a:gd name="T46" fmla="*/ 32 w 55"/>
                <a:gd name="T47" fmla="*/ 28 h 48"/>
                <a:gd name="T48" fmla="*/ 25 w 55"/>
                <a:gd name="T49" fmla="*/ 26 h 48"/>
                <a:gd name="T50" fmla="*/ 20 w 55"/>
                <a:gd name="T51" fmla="*/ 21 h 48"/>
                <a:gd name="T52" fmla="*/ 14 w 55"/>
                <a:gd name="T53" fmla="*/ 15 h 48"/>
                <a:gd name="T54" fmla="*/ 37 w 55"/>
                <a:gd name="T55" fmla="*/ 40 h 48"/>
                <a:gd name="T56" fmla="*/ 12 w 55"/>
                <a:gd name="T57" fmla="*/ 34 h 48"/>
                <a:gd name="T58" fmla="*/ 7 w 55"/>
                <a:gd name="T59" fmla="*/ 32 h 48"/>
                <a:gd name="T60" fmla="*/ 7 w 55"/>
                <a:gd name="T61" fmla="*/ 28 h 48"/>
                <a:gd name="T62" fmla="*/ 10 w 55"/>
                <a:gd name="T63" fmla="*/ 27 h 48"/>
                <a:gd name="T64" fmla="*/ 23 w 55"/>
                <a:gd name="T65" fmla="*/ 30 h 48"/>
                <a:gd name="T66" fmla="*/ 34 w 55"/>
                <a:gd name="T67" fmla="*/ 35 h 48"/>
                <a:gd name="T68" fmla="*/ 41 w 55"/>
                <a:gd name="T69" fmla="*/ 40 h 48"/>
                <a:gd name="T70" fmla="*/ 37 w 55"/>
                <a:gd name="T71" fmla="*/ 40 h 48"/>
                <a:gd name="T72" fmla="*/ 45 w 55"/>
                <a:gd name="T73" fmla="*/ 37 h 48"/>
                <a:gd name="T74" fmla="*/ 43 w 55"/>
                <a:gd name="T75" fmla="*/ 34 h 48"/>
                <a:gd name="T76" fmla="*/ 37 w 55"/>
                <a:gd name="T77" fmla="*/ 17 h 48"/>
                <a:gd name="T78" fmla="*/ 35 w 55"/>
                <a:gd name="T79" fmla="*/ 13 h 48"/>
                <a:gd name="T80" fmla="*/ 37 w 55"/>
                <a:gd name="T81" fmla="*/ 4 h 48"/>
                <a:gd name="T82" fmla="*/ 42 w 55"/>
                <a:gd name="T83" fmla="*/ 10 h 48"/>
                <a:gd name="T84" fmla="*/ 47 w 55"/>
                <a:gd name="T85" fmla="*/ 32 h 48"/>
                <a:gd name="T86" fmla="*/ 45 w 55"/>
                <a:gd name="T87" fmla="*/ 3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5" h="48">
                  <a:moveTo>
                    <a:pt x="49" y="23"/>
                  </a:moveTo>
                  <a:cubicBezTo>
                    <a:pt x="48" y="16"/>
                    <a:pt x="47" y="7"/>
                    <a:pt x="41" y="2"/>
                  </a:cubicBezTo>
                  <a:cubicBezTo>
                    <a:pt x="40" y="2"/>
                    <a:pt x="39" y="1"/>
                    <a:pt x="38" y="1"/>
                  </a:cubicBezTo>
                  <a:cubicBezTo>
                    <a:pt x="35" y="0"/>
                    <a:pt x="32" y="3"/>
                    <a:pt x="32" y="5"/>
                  </a:cubicBezTo>
                  <a:cubicBezTo>
                    <a:pt x="31" y="8"/>
                    <a:pt x="31" y="11"/>
                    <a:pt x="32" y="14"/>
                  </a:cubicBezTo>
                  <a:cubicBezTo>
                    <a:pt x="32" y="16"/>
                    <a:pt x="33" y="19"/>
                    <a:pt x="33" y="22"/>
                  </a:cubicBezTo>
                  <a:cubicBezTo>
                    <a:pt x="30" y="19"/>
                    <a:pt x="28" y="15"/>
                    <a:pt x="25" y="11"/>
                  </a:cubicBezTo>
                  <a:cubicBezTo>
                    <a:pt x="23" y="7"/>
                    <a:pt x="20" y="4"/>
                    <a:pt x="15" y="3"/>
                  </a:cubicBezTo>
                  <a:cubicBezTo>
                    <a:pt x="11" y="3"/>
                    <a:pt x="6" y="6"/>
                    <a:pt x="6" y="11"/>
                  </a:cubicBezTo>
                  <a:cubicBezTo>
                    <a:pt x="7" y="12"/>
                    <a:pt x="7" y="14"/>
                    <a:pt x="8" y="15"/>
                  </a:cubicBezTo>
                  <a:cubicBezTo>
                    <a:pt x="11" y="18"/>
                    <a:pt x="19" y="21"/>
                    <a:pt x="19" y="25"/>
                  </a:cubicBezTo>
                  <a:cubicBezTo>
                    <a:pt x="15" y="24"/>
                    <a:pt x="11" y="23"/>
                    <a:pt x="7" y="23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6" y="37"/>
                    <a:pt x="9" y="38"/>
                    <a:pt x="13" y="39"/>
                  </a:cubicBezTo>
                  <a:cubicBezTo>
                    <a:pt x="22" y="41"/>
                    <a:pt x="31" y="43"/>
                    <a:pt x="40" y="44"/>
                  </a:cubicBezTo>
                  <a:cubicBezTo>
                    <a:pt x="43" y="44"/>
                    <a:pt x="45" y="44"/>
                    <a:pt x="47" y="45"/>
                  </a:cubicBezTo>
                  <a:cubicBezTo>
                    <a:pt x="49" y="46"/>
                    <a:pt x="51" y="48"/>
                    <a:pt x="53" y="47"/>
                  </a:cubicBezTo>
                  <a:cubicBezTo>
                    <a:pt x="55" y="46"/>
                    <a:pt x="54" y="42"/>
                    <a:pt x="53" y="40"/>
                  </a:cubicBezTo>
                  <a:cubicBezTo>
                    <a:pt x="51" y="34"/>
                    <a:pt x="50" y="29"/>
                    <a:pt x="49" y="23"/>
                  </a:cubicBezTo>
                  <a:close/>
                  <a:moveTo>
                    <a:pt x="14" y="15"/>
                  </a:moveTo>
                  <a:cubicBezTo>
                    <a:pt x="13" y="13"/>
                    <a:pt x="11" y="11"/>
                    <a:pt x="12" y="8"/>
                  </a:cubicBezTo>
                  <a:cubicBezTo>
                    <a:pt x="17" y="7"/>
                    <a:pt x="21" y="12"/>
                    <a:pt x="25" y="16"/>
                  </a:cubicBezTo>
                  <a:cubicBezTo>
                    <a:pt x="28" y="20"/>
                    <a:pt x="31" y="24"/>
                    <a:pt x="32" y="28"/>
                  </a:cubicBezTo>
                  <a:cubicBezTo>
                    <a:pt x="33" y="29"/>
                    <a:pt x="26" y="27"/>
                    <a:pt x="25" y="26"/>
                  </a:cubicBezTo>
                  <a:cubicBezTo>
                    <a:pt x="23" y="25"/>
                    <a:pt x="22" y="23"/>
                    <a:pt x="20" y="21"/>
                  </a:cubicBezTo>
                  <a:cubicBezTo>
                    <a:pt x="19" y="19"/>
                    <a:pt x="16" y="17"/>
                    <a:pt x="14" y="15"/>
                  </a:cubicBezTo>
                  <a:close/>
                  <a:moveTo>
                    <a:pt x="37" y="40"/>
                  </a:moveTo>
                  <a:cubicBezTo>
                    <a:pt x="28" y="39"/>
                    <a:pt x="20" y="37"/>
                    <a:pt x="12" y="34"/>
                  </a:cubicBezTo>
                  <a:cubicBezTo>
                    <a:pt x="10" y="34"/>
                    <a:pt x="8" y="33"/>
                    <a:pt x="7" y="32"/>
                  </a:cubicBezTo>
                  <a:cubicBezTo>
                    <a:pt x="6" y="31"/>
                    <a:pt x="6" y="29"/>
                    <a:pt x="7" y="28"/>
                  </a:cubicBezTo>
                  <a:cubicBezTo>
                    <a:pt x="8" y="27"/>
                    <a:pt x="9" y="27"/>
                    <a:pt x="10" y="27"/>
                  </a:cubicBezTo>
                  <a:cubicBezTo>
                    <a:pt x="14" y="27"/>
                    <a:pt x="19" y="28"/>
                    <a:pt x="23" y="30"/>
                  </a:cubicBezTo>
                  <a:cubicBezTo>
                    <a:pt x="27" y="32"/>
                    <a:pt x="31" y="33"/>
                    <a:pt x="34" y="35"/>
                  </a:cubicBezTo>
                  <a:cubicBezTo>
                    <a:pt x="37" y="36"/>
                    <a:pt x="40" y="37"/>
                    <a:pt x="41" y="40"/>
                  </a:cubicBezTo>
                  <a:cubicBezTo>
                    <a:pt x="40" y="41"/>
                    <a:pt x="39" y="41"/>
                    <a:pt x="37" y="40"/>
                  </a:cubicBezTo>
                  <a:close/>
                  <a:moveTo>
                    <a:pt x="45" y="37"/>
                  </a:moveTo>
                  <a:cubicBezTo>
                    <a:pt x="44" y="37"/>
                    <a:pt x="43" y="35"/>
                    <a:pt x="43" y="34"/>
                  </a:cubicBezTo>
                  <a:cubicBezTo>
                    <a:pt x="41" y="28"/>
                    <a:pt x="39" y="23"/>
                    <a:pt x="37" y="17"/>
                  </a:cubicBezTo>
                  <a:cubicBezTo>
                    <a:pt x="36" y="16"/>
                    <a:pt x="36" y="14"/>
                    <a:pt x="35" y="13"/>
                  </a:cubicBezTo>
                  <a:cubicBezTo>
                    <a:pt x="35" y="10"/>
                    <a:pt x="35" y="7"/>
                    <a:pt x="37" y="4"/>
                  </a:cubicBezTo>
                  <a:cubicBezTo>
                    <a:pt x="39" y="4"/>
                    <a:pt x="41" y="7"/>
                    <a:pt x="42" y="10"/>
                  </a:cubicBezTo>
                  <a:cubicBezTo>
                    <a:pt x="43" y="17"/>
                    <a:pt x="45" y="25"/>
                    <a:pt x="47" y="32"/>
                  </a:cubicBezTo>
                  <a:cubicBezTo>
                    <a:pt x="47" y="34"/>
                    <a:pt x="47" y="37"/>
                    <a:pt x="45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220" name="稻壳儿春秋广告/盗版必究        原创来源：http://chn.docer.com/works?userid=199329941#!/work_time"/>
          <p:cNvSpPr txBox="1"/>
          <p:nvPr/>
        </p:nvSpPr>
        <p:spPr>
          <a:xfrm>
            <a:off x="8453974" y="2169834"/>
            <a:ext cx="6931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方正硬笔楷书简体" panose="03000509000000000000" pitchFamily="65" charset="-122"/>
                <a:ea typeface="方正硬笔楷书简体" panose="03000509000000000000" pitchFamily="65" charset="-122"/>
                <a:cs typeface="+mn-cs"/>
              </a:rPr>
              <a:t>0</a:t>
            </a:r>
            <a:endParaRPr kumimoji="0" lang="zh-CN" alt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方正硬笔楷书简体" panose="03000509000000000000" pitchFamily="65" charset="-122"/>
              <a:ea typeface="方正硬笔楷书简体" panose="03000509000000000000" pitchFamily="65" charset="-122"/>
              <a:cs typeface="+mn-cs"/>
            </a:endParaRPr>
          </a:p>
        </p:txBody>
      </p:sp>
      <p:sp>
        <p:nvSpPr>
          <p:cNvPr id="144" name="稻壳儿春秋广告/盗版必究        原创来源：http://chn.docer.com/works?userid=199329941#!/work_time"/>
          <p:cNvSpPr txBox="1"/>
          <p:nvPr/>
        </p:nvSpPr>
        <p:spPr>
          <a:xfrm>
            <a:off x="3105680" y="3916903"/>
            <a:ext cx="6143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Thanks for watching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稻壳儿春秋广告/盗版必究        原创来源：http://chn.docer.com/works?userid=199329941#!/work_time"/>
          <p:cNvSpPr/>
          <p:nvPr/>
        </p:nvSpPr>
        <p:spPr>
          <a:xfrm>
            <a:off x="6352" y="0"/>
            <a:ext cx="1365249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63" name="稻壳儿春秋广告/盗版必究        原创来源：http://chn.docer.com/works?userid=199329941#!/work_time"/>
          <p:cNvSpPr txBox="1"/>
          <p:nvPr/>
        </p:nvSpPr>
        <p:spPr>
          <a:xfrm rot="16200000">
            <a:off x="-46074" y="2731742"/>
            <a:ext cx="1415772" cy="8137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rPr>
              <a:t>Hand-drawn class icon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854576" y="750889"/>
            <a:ext cx="1082675" cy="1085850"/>
            <a:chOff x="4854576" y="750889"/>
            <a:chExt cx="1082675" cy="1085850"/>
          </a:xfrm>
        </p:grpSpPr>
        <p:sp>
          <p:nvSpPr>
            <p:cNvPr id="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5208588" y="1081089"/>
              <a:ext cx="447675" cy="400050"/>
            </a:xfrm>
            <a:custGeom>
              <a:avLst/>
              <a:gdLst>
                <a:gd name="T0" fmla="*/ 68 w 175"/>
                <a:gd name="T1" fmla="*/ 11 h 156"/>
                <a:gd name="T2" fmla="*/ 2 w 175"/>
                <a:gd name="T3" fmla="*/ 85 h 156"/>
                <a:gd name="T4" fmla="*/ 77 w 175"/>
                <a:gd name="T5" fmla="*/ 155 h 156"/>
                <a:gd name="T6" fmla="*/ 68 w 175"/>
                <a:gd name="T7" fmla="*/ 11 h 156"/>
                <a:gd name="T8" fmla="*/ 77 w 175"/>
                <a:gd name="T9" fmla="*/ 143 h 156"/>
                <a:gd name="T10" fmla="*/ 14 w 175"/>
                <a:gd name="T11" fmla="*/ 85 h 156"/>
                <a:gd name="T12" fmla="*/ 68 w 175"/>
                <a:gd name="T13" fmla="*/ 23 h 156"/>
                <a:gd name="T14" fmla="*/ 77 w 175"/>
                <a:gd name="T15" fmla="*/ 14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156">
                  <a:moveTo>
                    <a:pt x="68" y="11"/>
                  </a:moveTo>
                  <a:cubicBezTo>
                    <a:pt x="30" y="15"/>
                    <a:pt x="0" y="46"/>
                    <a:pt x="2" y="85"/>
                  </a:cubicBezTo>
                  <a:cubicBezTo>
                    <a:pt x="4" y="125"/>
                    <a:pt x="37" y="155"/>
                    <a:pt x="77" y="155"/>
                  </a:cubicBezTo>
                  <a:cubicBezTo>
                    <a:pt x="175" y="156"/>
                    <a:pt x="164" y="0"/>
                    <a:pt x="68" y="11"/>
                  </a:cubicBezTo>
                  <a:close/>
                  <a:moveTo>
                    <a:pt x="77" y="143"/>
                  </a:moveTo>
                  <a:cubicBezTo>
                    <a:pt x="44" y="143"/>
                    <a:pt x="16" y="118"/>
                    <a:pt x="14" y="85"/>
                  </a:cubicBezTo>
                  <a:cubicBezTo>
                    <a:pt x="12" y="53"/>
                    <a:pt x="37" y="26"/>
                    <a:pt x="68" y="23"/>
                  </a:cubicBezTo>
                  <a:cubicBezTo>
                    <a:pt x="149" y="14"/>
                    <a:pt x="159" y="143"/>
                    <a:pt x="77" y="14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854576" y="750889"/>
              <a:ext cx="1082675" cy="1085850"/>
            </a:xfrm>
            <a:custGeom>
              <a:avLst/>
              <a:gdLst>
                <a:gd name="T0" fmla="*/ 413 w 423"/>
                <a:gd name="T1" fmla="*/ 178 h 424"/>
                <a:gd name="T2" fmla="*/ 362 w 423"/>
                <a:gd name="T3" fmla="*/ 142 h 424"/>
                <a:gd name="T4" fmla="*/ 378 w 423"/>
                <a:gd name="T5" fmla="*/ 107 h 424"/>
                <a:gd name="T6" fmla="*/ 361 w 423"/>
                <a:gd name="T7" fmla="*/ 69 h 424"/>
                <a:gd name="T8" fmla="*/ 299 w 423"/>
                <a:gd name="T9" fmla="*/ 72 h 424"/>
                <a:gd name="T10" fmla="*/ 253 w 423"/>
                <a:gd name="T11" fmla="*/ 44 h 424"/>
                <a:gd name="T12" fmla="*/ 208 w 423"/>
                <a:gd name="T13" fmla="*/ 8 h 424"/>
                <a:gd name="T14" fmla="*/ 172 w 423"/>
                <a:gd name="T15" fmla="*/ 50 h 424"/>
                <a:gd name="T16" fmla="*/ 127 w 423"/>
                <a:gd name="T17" fmla="*/ 73 h 424"/>
                <a:gd name="T18" fmla="*/ 57 w 423"/>
                <a:gd name="T19" fmla="*/ 79 h 424"/>
                <a:gd name="T20" fmla="*/ 50 w 423"/>
                <a:gd name="T21" fmla="*/ 174 h 424"/>
                <a:gd name="T22" fmla="*/ 5 w 423"/>
                <a:gd name="T23" fmla="*/ 224 h 424"/>
                <a:gd name="T24" fmla="*/ 53 w 423"/>
                <a:gd name="T25" fmla="*/ 254 h 424"/>
                <a:gd name="T26" fmla="*/ 68 w 423"/>
                <a:gd name="T27" fmla="*/ 296 h 424"/>
                <a:gd name="T28" fmla="*/ 44 w 423"/>
                <a:gd name="T29" fmla="*/ 333 h 424"/>
                <a:gd name="T30" fmla="*/ 128 w 423"/>
                <a:gd name="T31" fmla="*/ 356 h 424"/>
                <a:gd name="T32" fmla="*/ 177 w 423"/>
                <a:gd name="T33" fmla="*/ 416 h 424"/>
                <a:gd name="T34" fmla="*/ 240 w 423"/>
                <a:gd name="T35" fmla="*/ 420 h 424"/>
                <a:gd name="T36" fmla="*/ 250 w 423"/>
                <a:gd name="T37" fmla="*/ 377 h 424"/>
                <a:gd name="T38" fmla="*/ 308 w 423"/>
                <a:gd name="T39" fmla="*/ 359 h 424"/>
                <a:gd name="T40" fmla="*/ 376 w 423"/>
                <a:gd name="T41" fmla="*/ 343 h 424"/>
                <a:gd name="T42" fmla="*/ 359 w 423"/>
                <a:gd name="T43" fmla="*/ 290 h 424"/>
                <a:gd name="T44" fmla="*/ 413 w 423"/>
                <a:gd name="T45" fmla="*/ 250 h 424"/>
                <a:gd name="T46" fmla="*/ 400 w 423"/>
                <a:gd name="T47" fmla="*/ 240 h 424"/>
                <a:gd name="T48" fmla="*/ 363 w 423"/>
                <a:gd name="T49" fmla="*/ 242 h 424"/>
                <a:gd name="T50" fmla="*/ 342 w 423"/>
                <a:gd name="T51" fmla="*/ 293 h 424"/>
                <a:gd name="T52" fmla="*/ 366 w 423"/>
                <a:gd name="T53" fmla="*/ 329 h 424"/>
                <a:gd name="T54" fmla="*/ 337 w 423"/>
                <a:gd name="T55" fmla="*/ 366 h 424"/>
                <a:gd name="T56" fmla="*/ 302 w 423"/>
                <a:gd name="T57" fmla="*/ 340 h 424"/>
                <a:gd name="T58" fmla="*/ 243 w 423"/>
                <a:gd name="T59" fmla="*/ 363 h 424"/>
                <a:gd name="T60" fmla="*/ 240 w 423"/>
                <a:gd name="T61" fmla="*/ 390 h 424"/>
                <a:gd name="T62" fmla="*/ 186 w 423"/>
                <a:gd name="T63" fmla="*/ 394 h 424"/>
                <a:gd name="T64" fmla="*/ 181 w 423"/>
                <a:gd name="T65" fmla="*/ 363 h 424"/>
                <a:gd name="T66" fmla="*/ 129 w 423"/>
                <a:gd name="T67" fmla="*/ 342 h 424"/>
                <a:gd name="T68" fmla="*/ 101 w 423"/>
                <a:gd name="T69" fmla="*/ 364 h 424"/>
                <a:gd name="T70" fmla="*/ 58 w 423"/>
                <a:gd name="T71" fmla="*/ 325 h 424"/>
                <a:gd name="T72" fmla="*/ 80 w 423"/>
                <a:gd name="T73" fmla="*/ 293 h 424"/>
                <a:gd name="T74" fmla="*/ 63 w 423"/>
                <a:gd name="T75" fmla="*/ 246 h 424"/>
                <a:gd name="T76" fmla="*/ 38 w 423"/>
                <a:gd name="T77" fmla="*/ 243 h 424"/>
                <a:gd name="T78" fmla="*/ 17 w 423"/>
                <a:gd name="T79" fmla="*/ 202 h 424"/>
                <a:gd name="T80" fmla="*/ 53 w 423"/>
                <a:gd name="T81" fmla="*/ 186 h 424"/>
                <a:gd name="T82" fmla="*/ 85 w 423"/>
                <a:gd name="T83" fmla="*/ 130 h 424"/>
                <a:gd name="T84" fmla="*/ 65 w 423"/>
                <a:gd name="T85" fmla="*/ 88 h 424"/>
                <a:gd name="T86" fmla="*/ 120 w 423"/>
                <a:gd name="T87" fmla="*/ 84 h 424"/>
                <a:gd name="T88" fmla="*/ 170 w 423"/>
                <a:gd name="T89" fmla="*/ 67 h 424"/>
                <a:gd name="T90" fmla="*/ 184 w 423"/>
                <a:gd name="T91" fmla="*/ 47 h 424"/>
                <a:gd name="T92" fmla="*/ 205 w 423"/>
                <a:gd name="T93" fmla="*/ 20 h 424"/>
                <a:gd name="T94" fmla="*/ 238 w 423"/>
                <a:gd name="T95" fmla="*/ 22 h 424"/>
                <a:gd name="T96" fmla="*/ 242 w 423"/>
                <a:gd name="T97" fmla="*/ 58 h 424"/>
                <a:gd name="T98" fmla="*/ 296 w 423"/>
                <a:gd name="T99" fmla="*/ 85 h 424"/>
                <a:gd name="T100" fmla="*/ 305 w 423"/>
                <a:gd name="T101" fmla="*/ 84 h 424"/>
                <a:gd name="T102" fmla="*/ 350 w 423"/>
                <a:gd name="T103" fmla="*/ 75 h 424"/>
                <a:gd name="T104" fmla="*/ 346 w 423"/>
                <a:gd name="T105" fmla="*/ 118 h 424"/>
                <a:gd name="T106" fmla="*/ 352 w 423"/>
                <a:gd name="T107" fmla="*/ 151 h 424"/>
                <a:gd name="T108" fmla="*/ 366 w 423"/>
                <a:gd name="T109" fmla="*/ 184 h 424"/>
                <a:gd name="T110" fmla="*/ 407 w 423"/>
                <a:gd name="T111" fmla="*/ 21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3" h="424">
                  <a:moveTo>
                    <a:pt x="419" y="216"/>
                  </a:moveTo>
                  <a:cubicBezTo>
                    <a:pt x="419" y="206"/>
                    <a:pt x="422" y="186"/>
                    <a:pt x="413" y="178"/>
                  </a:cubicBezTo>
                  <a:cubicBezTo>
                    <a:pt x="405" y="171"/>
                    <a:pt x="384" y="172"/>
                    <a:pt x="371" y="172"/>
                  </a:cubicBezTo>
                  <a:cubicBezTo>
                    <a:pt x="368" y="162"/>
                    <a:pt x="366" y="151"/>
                    <a:pt x="362" y="142"/>
                  </a:cubicBezTo>
                  <a:cubicBezTo>
                    <a:pt x="360" y="138"/>
                    <a:pt x="354" y="130"/>
                    <a:pt x="355" y="126"/>
                  </a:cubicBezTo>
                  <a:cubicBezTo>
                    <a:pt x="356" y="121"/>
                    <a:pt x="374" y="113"/>
                    <a:pt x="378" y="107"/>
                  </a:cubicBezTo>
                  <a:cubicBezTo>
                    <a:pt x="381" y="103"/>
                    <a:pt x="383" y="98"/>
                    <a:pt x="381" y="93"/>
                  </a:cubicBezTo>
                  <a:cubicBezTo>
                    <a:pt x="379" y="83"/>
                    <a:pt x="367" y="76"/>
                    <a:pt x="361" y="69"/>
                  </a:cubicBezTo>
                  <a:cubicBezTo>
                    <a:pt x="354" y="63"/>
                    <a:pt x="346" y="51"/>
                    <a:pt x="337" y="48"/>
                  </a:cubicBezTo>
                  <a:cubicBezTo>
                    <a:pt x="323" y="42"/>
                    <a:pt x="309" y="62"/>
                    <a:pt x="299" y="72"/>
                  </a:cubicBezTo>
                  <a:cubicBezTo>
                    <a:pt x="288" y="66"/>
                    <a:pt x="276" y="62"/>
                    <a:pt x="264" y="57"/>
                  </a:cubicBezTo>
                  <a:cubicBezTo>
                    <a:pt x="256" y="53"/>
                    <a:pt x="254" y="52"/>
                    <a:pt x="253" y="44"/>
                  </a:cubicBezTo>
                  <a:cubicBezTo>
                    <a:pt x="251" y="37"/>
                    <a:pt x="254" y="29"/>
                    <a:pt x="252" y="22"/>
                  </a:cubicBezTo>
                  <a:cubicBezTo>
                    <a:pt x="247" y="0"/>
                    <a:pt x="225" y="7"/>
                    <a:pt x="208" y="8"/>
                  </a:cubicBezTo>
                  <a:cubicBezTo>
                    <a:pt x="191" y="10"/>
                    <a:pt x="172" y="6"/>
                    <a:pt x="171" y="28"/>
                  </a:cubicBezTo>
                  <a:cubicBezTo>
                    <a:pt x="171" y="35"/>
                    <a:pt x="174" y="44"/>
                    <a:pt x="172" y="50"/>
                  </a:cubicBezTo>
                  <a:cubicBezTo>
                    <a:pt x="170" y="56"/>
                    <a:pt x="168" y="54"/>
                    <a:pt x="160" y="57"/>
                  </a:cubicBezTo>
                  <a:cubicBezTo>
                    <a:pt x="148" y="61"/>
                    <a:pt x="138" y="67"/>
                    <a:pt x="127" y="73"/>
                  </a:cubicBezTo>
                  <a:cubicBezTo>
                    <a:pt x="119" y="63"/>
                    <a:pt x="109" y="49"/>
                    <a:pt x="95" y="50"/>
                  </a:cubicBezTo>
                  <a:cubicBezTo>
                    <a:pt x="80" y="51"/>
                    <a:pt x="66" y="70"/>
                    <a:pt x="57" y="79"/>
                  </a:cubicBezTo>
                  <a:cubicBezTo>
                    <a:pt x="38" y="99"/>
                    <a:pt x="58" y="112"/>
                    <a:pt x="72" y="127"/>
                  </a:cubicBezTo>
                  <a:cubicBezTo>
                    <a:pt x="62" y="142"/>
                    <a:pt x="55" y="157"/>
                    <a:pt x="50" y="174"/>
                  </a:cubicBezTo>
                  <a:cubicBezTo>
                    <a:pt x="37" y="171"/>
                    <a:pt x="19" y="169"/>
                    <a:pt x="10" y="178"/>
                  </a:cubicBezTo>
                  <a:cubicBezTo>
                    <a:pt x="0" y="188"/>
                    <a:pt x="5" y="212"/>
                    <a:pt x="5" y="224"/>
                  </a:cubicBezTo>
                  <a:cubicBezTo>
                    <a:pt x="6" y="234"/>
                    <a:pt x="6" y="247"/>
                    <a:pt x="16" y="253"/>
                  </a:cubicBezTo>
                  <a:cubicBezTo>
                    <a:pt x="25" y="258"/>
                    <a:pt x="41" y="256"/>
                    <a:pt x="53" y="254"/>
                  </a:cubicBezTo>
                  <a:cubicBezTo>
                    <a:pt x="55" y="265"/>
                    <a:pt x="59" y="275"/>
                    <a:pt x="63" y="285"/>
                  </a:cubicBezTo>
                  <a:cubicBezTo>
                    <a:pt x="64" y="287"/>
                    <a:pt x="69" y="294"/>
                    <a:pt x="68" y="296"/>
                  </a:cubicBezTo>
                  <a:cubicBezTo>
                    <a:pt x="68" y="296"/>
                    <a:pt x="66" y="298"/>
                    <a:pt x="65" y="300"/>
                  </a:cubicBezTo>
                  <a:cubicBezTo>
                    <a:pt x="59" y="310"/>
                    <a:pt x="39" y="319"/>
                    <a:pt x="44" y="333"/>
                  </a:cubicBezTo>
                  <a:cubicBezTo>
                    <a:pt x="49" y="347"/>
                    <a:pt x="77" y="371"/>
                    <a:pt x="90" y="376"/>
                  </a:cubicBezTo>
                  <a:cubicBezTo>
                    <a:pt x="105" y="382"/>
                    <a:pt x="118" y="366"/>
                    <a:pt x="128" y="356"/>
                  </a:cubicBezTo>
                  <a:cubicBezTo>
                    <a:pt x="142" y="366"/>
                    <a:pt x="157" y="372"/>
                    <a:pt x="175" y="375"/>
                  </a:cubicBezTo>
                  <a:cubicBezTo>
                    <a:pt x="174" y="388"/>
                    <a:pt x="169" y="406"/>
                    <a:pt x="177" y="416"/>
                  </a:cubicBezTo>
                  <a:cubicBezTo>
                    <a:pt x="183" y="423"/>
                    <a:pt x="198" y="422"/>
                    <a:pt x="206" y="422"/>
                  </a:cubicBezTo>
                  <a:cubicBezTo>
                    <a:pt x="216" y="422"/>
                    <a:pt x="230" y="424"/>
                    <a:pt x="240" y="420"/>
                  </a:cubicBezTo>
                  <a:cubicBezTo>
                    <a:pt x="247" y="417"/>
                    <a:pt x="251" y="412"/>
                    <a:pt x="252" y="405"/>
                  </a:cubicBezTo>
                  <a:cubicBezTo>
                    <a:pt x="254" y="397"/>
                    <a:pt x="247" y="383"/>
                    <a:pt x="250" y="377"/>
                  </a:cubicBezTo>
                  <a:cubicBezTo>
                    <a:pt x="253" y="371"/>
                    <a:pt x="271" y="368"/>
                    <a:pt x="277" y="365"/>
                  </a:cubicBezTo>
                  <a:cubicBezTo>
                    <a:pt x="288" y="359"/>
                    <a:pt x="297" y="349"/>
                    <a:pt x="308" y="359"/>
                  </a:cubicBezTo>
                  <a:cubicBezTo>
                    <a:pt x="320" y="369"/>
                    <a:pt x="325" y="388"/>
                    <a:pt x="342" y="377"/>
                  </a:cubicBezTo>
                  <a:cubicBezTo>
                    <a:pt x="355" y="370"/>
                    <a:pt x="368" y="355"/>
                    <a:pt x="376" y="343"/>
                  </a:cubicBezTo>
                  <a:cubicBezTo>
                    <a:pt x="384" y="329"/>
                    <a:pt x="378" y="324"/>
                    <a:pt x="367" y="314"/>
                  </a:cubicBezTo>
                  <a:cubicBezTo>
                    <a:pt x="356" y="304"/>
                    <a:pt x="352" y="305"/>
                    <a:pt x="359" y="290"/>
                  </a:cubicBezTo>
                  <a:cubicBezTo>
                    <a:pt x="364" y="277"/>
                    <a:pt x="368" y="265"/>
                    <a:pt x="372" y="252"/>
                  </a:cubicBezTo>
                  <a:cubicBezTo>
                    <a:pt x="384" y="253"/>
                    <a:pt x="403" y="256"/>
                    <a:pt x="413" y="250"/>
                  </a:cubicBezTo>
                  <a:cubicBezTo>
                    <a:pt x="423" y="243"/>
                    <a:pt x="420" y="226"/>
                    <a:pt x="419" y="216"/>
                  </a:cubicBezTo>
                  <a:close/>
                  <a:moveTo>
                    <a:pt x="400" y="240"/>
                  </a:moveTo>
                  <a:cubicBezTo>
                    <a:pt x="391" y="243"/>
                    <a:pt x="376" y="240"/>
                    <a:pt x="367" y="240"/>
                  </a:cubicBezTo>
                  <a:cubicBezTo>
                    <a:pt x="365" y="240"/>
                    <a:pt x="364" y="241"/>
                    <a:pt x="363" y="242"/>
                  </a:cubicBezTo>
                  <a:cubicBezTo>
                    <a:pt x="362" y="243"/>
                    <a:pt x="362" y="243"/>
                    <a:pt x="361" y="244"/>
                  </a:cubicBezTo>
                  <a:cubicBezTo>
                    <a:pt x="356" y="261"/>
                    <a:pt x="348" y="277"/>
                    <a:pt x="342" y="293"/>
                  </a:cubicBezTo>
                  <a:cubicBezTo>
                    <a:pt x="340" y="301"/>
                    <a:pt x="341" y="305"/>
                    <a:pt x="345" y="311"/>
                  </a:cubicBezTo>
                  <a:cubicBezTo>
                    <a:pt x="351" y="317"/>
                    <a:pt x="363" y="322"/>
                    <a:pt x="366" y="329"/>
                  </a:cubicBezTo>
                  <a:cubicBezTo>
                    <a:pt x="370" y="338"/>
                    <a:pt x="353" y="352"/>
                    <a:pt x="348" y="357"/>
                  </a:cubicBezTo>
                  <a:cubicBezTo>
                    <a:pt x="346" y="359"/>
                    <a:pt x="341" y="365"/>
                    <a:pt x="337" y="366"/>
                  </a:cubicBezTo>
                  <a:cubicBezTo>
                    <a:pt x="330" y="368"/>
                    <a:pt x="327" y="363"/>
                    <a:pt x="322" y="357"/>
                  </a:cubicBezTo>
                  <a:cubicBezTo>
                    <a:pt x="317" y="351"/>
                    <a:pt x="311" y="341"/>
                    <a:pt x="302" y="340"/>
                  </a:cubicBezTo>
                  <a:cubicBezTo>
                    <a:pt x="296" y="339"/>
                    <a:pt x="289" y="344"/>
                    <a:pt x="284" y="347"/>
                  </a:cubicBezTo>
                  <a:cubicBezTo>
                    <a:pt x="270" y="355"/>
                    <a:pt x="259" y="361"/>
                    <a:pt x="243" y="363"/>
                  </a:cubicBezTo>
                  <a:cubicBezTo>
                    <a:pt x="241" y="364"/>
                    <a:pt x="239" y="366"/>
                    <a:pt x="239" y="367"/>
                  </a:cubicBezTo>
                  <a:cubicBezTo>
                    <a:pt x="238" y="375"/>
                    <a:pt x="240" y="382"/>
                    <a:pt x="240" y="390"/>
                  </a:cubicBezTo>
                  <a:cubicBezTo>
                    <a:pt x="240" y="410"/>
                    <a:pt x="222" y="410"/>
                    <a:pt x="206" y="410"/>
                  </a:cubicBezTo>
                  <a:cubicBezTo>
                    <a:pt x="191" y="409"/>
                    <a:pt x="185" y="409"/>
                    <a:pt x="186" y="394"/>
                  </a:cubicBezTo>
                  <a:cubicBezTo>
                    <a:pt x="186" y="386"/>
                    <a:pt x="187" y="378"/>
                    <a:pt x="187" y="369"/>
                  </a:cubicBezTo>
                  <a:cubicBezTo>
                    <a:pt x="186" y="366"/>
                    <a:pt x="184" y="364"/>
                    <a:pt x="181" y="363"/>
                  </a:cubicBezTo>
                  <a:cubicBezTo>
                    <a:pt x="162" y="362"/>
                    <a:pt x="146" y="355"/>
                    <a:pt x="132" y="344"/>
                  </a:cubicBezTo>
                  <a:cubicBezTo>
                    <a:pt x="131" y="343"/>
                    <a:pt x="130" y="343"/>
                    <a:pt x="129" y="342"/>
                  </a:cubicBezTo>
                  <a:cubicBezTo>
                    <a:pt x="127" y="342"/>
                    <a:pt x="125" y="342"/>
                    <a:pt x="123" y="344"/>
                  </a:cubicBezTo>
                  <a:cubicBezTo>
                    <a:pt x="118" y="348"/>
                    <a:pt x="108" y="362"/>
                    <a:pt x="101" y="364"/>
                  </a:cubicBezTo>
                  <a:cubicBezTo>
                    <a:pt x="90" y="367"/>
                    <a:pt x="79" y="353"/>
                    <a:pt x="72" y="346"/>
                  </a:cubicBezTo>
                  <a:cubicBezTo>
                    <a:pt x="66" y="341"/>
                    <a:pt x="55" y="334"/>
                    <a:pt x="58" y="325"/>
                  </a:cubicBezTo>
                  <a:cubicBezTo>
                    <a:pt x="60" y="318"/>
                    <a:pt x="70" y="312"/>
                    <a:pt x="75" y="307"/>
                  </a:cubicBezTo>
                  <a:cubicBezTo>
                    <a:pt x="80" y="302"/>
                    <a:pt x="82" y="301"/>
                    <a:pt x="80" y="293"/>
                  </a:cubicBezTo>
                  <a:cubicBezTo>
                    <a:pt x="79" y="285"/>
                    <a:pt x="73" y="278"/>
                    <a:pt x="70" y="270"/>
                  </a:cubicBezTo>
                  <a:cubicBezTo>
                    <a:pt x="67" y="262"/>
                    <a:pt x="65" y="254"/>
                    <a:pt x="63" y="246"/>
                  </a:cubicBezTo>
                  <a:cubicBezTo>
                    <a:pt x="62" y="243"/>
                    <a:pt x="60" y="241"/>
                    <a:pt x="57" y="241"/>
                  </a:cubicBezTo>
                  <a:cubicBezTo>
                    <a:pt x="51" y="242"/>
                    <a:pt x="45" y="243"/>
                    <a:pt x="38" y="243"/>
                  </a:cubicBezTo>
                  <a:cubicBezTo>
                    <a:pt x="27" y="243"/>
                    <a:pt x="21" y="245"/>
                    <a:pt x="18" y="232"/>
                  </a:cubicBezTo>
                  <a:cubicBezTo>
                    <a:pt x="17" y="223"/>
                    <a:pt x="16" y="211"/>
                    <a:pt x="17" y="202"/>
                  </a:cubicBezTo>
                  <a:cubicBezTo>
                    <a:pt x="17" y="197"/>
                    <a:pt x="18" y="188"/>
                    <a:pt x="23" y="185"/>
                  </a:cubicBezTo>
                  <a:cubicBezTo>
                    <a:pt x="29" y="182"/>
                    <a:pt x="47" y="185"/>
                    <a:pt x="53" y="186"/>
                  </a:cubicBezTo>
                  <a:cubicBezTo>
                    <a:pt x="56" y="187"/>
                    <a:pt x="60" y="186"/>
                    <a:pt x="61" y="182"/>
                  </a:cubicBezTo>
                  <a:cubicBezTo>
                    <a:pt x="65" y="163"/>
                    <a:pt x="73" y="146"/>
                    <a:pt x="85" y="130"/>
                  </a:cubicBezTo>
                  <a:cubicBezTo>
                    <a:pt x="87" y="128"/>
                    <a:pt x="86" y="124"/>
                    <a:pt x="84" y="123"/>
                  </a:cubicBezTo>
                  <a:cubicBezTo>
                    <a:pt x="76" y="113"/>
                    <a:pt x="56" y="102"/>
                    <a:pt x="65" y="88"/>
                  </a:cubicBezTo>
                  <a:cubicBezTo>
                    <a:pt x="69" y="82"/>
                    <a:pt x="80" y="71"/>
                    <a:pt x="86" y="68"/>
                  </a:cubicBezTo>
                  <a:cubicBezTo>
                    <a:pt x="103" y="60"/>
                    <a:pt x="110" y="73"/>
                    <a:pt x="120" y="84"/>
                  </a:cubicBezTo>
                  <a:cubicBezTo>
                    <a:pt x="122" y="87"/>
                    <a:pt x="125" y="89"/>
                    <a:pt x="128" y="87"/>
                  </a:cubicBezTo>
                  <a:cubicBezTo>
                    <a:pt x="142" y="78"/>
                    <a:pt x="155" y="72"/>
                    <a:pt x="170" y="67"/>
                  </a:cubicBezTo>
                  <a:cubicBezTo>
                    <a:pt x="173" y="66"/>
                    <a:pt x="178" y="64"/>
                    <a:pt x="180" y="62"/>
                  </a:cubicBezTo>
                  <a:cubicBezTo>
                    <a:pt x="184" y="58"/>
                    <a:pt x="184" y="52"/>
                    <a:pt x="184" y="47"/>
                  </a:cubicBezTo>
                  <a:cubicBezTo>
                    <a:pt x="184" y="42"/>
                    <a:pt x="182" y="36"/>
                    <a:pt x="183" y="31"/>
                  </a:cubicBezTo>
                  <a:cubicBezTo>
                    <a:pt x="185" y="21"/>
                    <a:pt x="196" y="21"/>
                    <a:pt x="205" y="20"/>
                  </a:cubicBezTo>
                  <a:cubicBezTo>
                    <a:pt x="210" y="20"/>
                    <a:pt x="217" y="19"/>
                    <a:pt x="223" y="19"/>
                  </a:cubicBezTo>
                  <a:cubicBezTo>
                    <a:pt x="230" y="18"/>
                    <a:pt x="234" y="20"/>
                    <a:pt x="238" y="22"/>
                  </a:cubicBezTo>
                  <a:cubicBezTo>
                    <a:pt x="243" y="25"/>
                    <a:pt x="241" y="30"/>
                    <a:pt x="241" y="37"/>
                  </a:cubicBezTo>
                  <a:cubicBezTo>
                    <a:pt x="242" y="44"/>
                    <a:pt x="238" y="52"/>
                    <a:pt x="242" y="58"/>
                  </a:cubicBezTo>
                  <a:cubicBezTo>
                    <a:pt x="245" y="63"/>
                    <a:pt x="249" y="64"/>
                    <a:pt x="255" y="66"/>
                  </a:cubicBezTo>
                  <a:cubicBezTo>
                    <a:pt x="270" y="72"/>
                    <a:pt x="283" y="76"/>
                    <a:pt x="296" y="85"/>
                  </a:cubicBezTo>
                  <a:cubicBezTo>
                    <a:pt x="297" y="85"/>
                    <a:pt x="297" y="85"/>
                    <a:pt x="298" y="85"/>
                  </a:cubicBezTo>
                  <a:cubicBezTo>
                    <a:pt x="300" y="86"/>
                    <a:pt x="303" y="86"/>
                    <a:pt x="305" y="84"/>
                  </a:cubicBezTo>
                  <a:cubicBezTo>
                    <a:pt x="311" y="78"/>
                    <a:pt x="318" y="67"/>
                    <a:pt x="326" y="63"/>
                  </a:cubicBezTo>
                  <a:cubicBezTo>
                    <a:pt x="336" y="58"/>
                    <a:pt x="342" y="68"/>
                    <a:pt x="350" y="75"/>
                  </a:cubicBezTo>
                  <a:cubicBezTo>
                    <a:pt x="358" y="83"/>
                    <a:pt x="372" y="92"/>
                    <a:pt x="365" y="104"/>
                  </a:cubicBezTo>
                  <a:cubicBezTo>
                    <a:pt x="361" y="110"/>
                    <a:pt x="351" y="112"/>
                    <a:pt x="346" y="118"/>
                  </a:cubicBezTo>
                  <a:cubicBezTo>
                    <a:pt x="341" y="123"/>
                    <a:pt x="341" y="126"/>
                    <a:pt x="343" y="133"/>
                  </a:cubicBezTo>
                  <a:cubicBezTo>
                    <a:pt x="346" y="139"/>
                    <a:pt x="350" y="144"/>
                    <a:pt x="352" y="151"/>
                  </a:cubicBezTo>
                  <a:cubicBezTo>
                    <a:pt x="355" y="160"/>
                    <a:pt x="358" y="170"/>
                    <a:pt x="361" y="179"/>
                  </a:cubicBezTo>
                  <a:cubicBezTo>
                    <a:pt x="362" y="182"/>
                    <a:pt x="364" y="184"/>
                    <a:pt x="366" y="184"/>
                  </a:cubicBezTo>
                  <a:cubicBezTo>
                    <a:pt x="376" y="185"/>
                    <a:pt x="387" y="184"/>
                    <a:pt x="396" y="186"/>
                  </a:cubicBezTo>
                  <a:cubicBezTo>
                    <a:pt x="411" y="190"/>
                    <a:pt x="407" y="204"/>
                    <a:pt x="407" y="216"/>
                  </a:cubicBezTo>
                  <a:cubicBezTo>
                    <a:pt x="408" y="226"/>
                    <a:pt x="411" y="236"/>
                    <a:pt x="400" y="24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7" name="稻壳儿春秋广告/盗版必究        原创来源：http://chn.docer.com/works?userid=199329941#!/work_time"/>
            <p:cNvSpPr/>
            <p:nvPr/>
          </p:nvSpPr>
          <p:spPr bwMode="auto">
            <a:xfrm>
              <a:off x="5300663" y="993776"/>
              <a:ext cx="101600" cy="46038"/>
            </a:xfrm>
            <a:custGeom>
              <a:avLst/>
              <a:gdLst>
                <a:gd name="T0" fmla="*/ 10 w 40"/>
                <a:gd name="T1" fmla="*/ 16 h 18"/>
                <a:gd name="T2" fmla="*/ 33 w 40"/>
                <a:gd name="T3" fmla="*/ 12 h 18"/>
                <a:gd name="T4" fmla="*/ 33 w 40"/>
                <a:gd name="T5" fmla="*/ 0 h 18"/>
                <a:gd name="T6" fmla="*/ 7 w 40"/>
                <a:gd name="T7" fmla="*/ 4 h 18"/>
                <a:gd name="T8" fmla="*/ 10 w 40"/>
                <a:gd name="T9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8">
                  <a:moveTo>
                    <a:pt x="10" y="16"/>
                  </a:moveTo>
                  <a:cubicBezTo>
                    <a:pt x="18" y="13"/>
                    <a:pt x="25" y="12"/>
                    <a:pt x="33" y="12"/>
                  </a:cubicBezTo>
                  <a:cubicBezTo>
                    <a:pt x="40" y="12"/>
                    <a:pt x="40" y="0"/>
                    <a:pt x="33" y="0"/>
                  </a:cubicBezTo>
                  <a:cubicBezTo>
                    <a:pt x="24" y="0"/>
                    <a:pt x="15" y="1"/>
                    <a:pt x="7" y="4"/>
                  </a:cubicBezTo>
                  <a:cubicBezTo>
                    <a:pt x="0" y="6"/>
                    <a:pt x="3" y="18"/>
                    <a:pt x="10" y="1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8" name="稻壳儿春秋广告/盗版必究        原创来源：http://chn.docer.com/works?userid=199329941#!/work_time"/>
            <p:cNvSpPr/>
            <p:nvPr/>
          </p:nvSpPr>
          <p:spPr bwMode="auto">
            <a:xfrm>
              <a:off x="5480051" y="1009651"/>
              <a:ext cx="96838" cy="69850"/>
            </a:xfrm>
            <a:custGeom>
              <a:avLst/>
              <a:gdLst>
                <a:gd name="T0" fmla="*/ 7 w 38"/>
                <a:gd name="T1" fmla="*/ 13 h 27"/>
                <a:gd name="T2" fmla="*/ 24 w 38"/>
                <a:gd name="T3" fmla="*/ 22 h 27"/>
                <a:gd name="T4" fmla="*/ 33 w 38"/>
                <a:gd name="T5" fmla="*/ 13 h 27"/>
                <a:gd name="T6" fmla="*/ 10 w 38"/>
                <a:gd name="T7" fmla="*/ 2 h 27"/>
                <a:gd name="T8" fmla="*/ 7 w 38"/>
                <a:gd name="T9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7">
                  <a:moveTo>
                    <a:pt x="7" y="13"/>
                  </a:moveTo>
                  <a:cubicBezTo>
                    <a:pt x="13" y="15"/>
                    <a:pt x="19" y="18"/>
                    <a:pt x="24" y="22"/>
                  </a:cubicBezTo>
                  <a:cubicBezTo>
                    <a:pt x="30" y="27"/>
                    <a:pt x="38" y="18"/>
                    <a:pt x="33" y="13"/>
                  </a:cubicBezTo>
                  <a:cubicBezTo>
                    <a:pt x="26" y="8"/>
                    <a:pt x="19" y="4"/>
                    <a:pt x="10" y="2"/>
                  </a:cubicBezTo>
                  <a:cubicBezTo>
                    <a:pt x="3" y="0"/>
                    <a:pt x="0" y="11"/>
                    <a:pt x="7" y="1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9" name="稻壳儿春秋广告/盗版必究        原创来源：http://chn.docer.com/works?userid=199329941#!/work_time"/>
            <p:cNvSpPr/>
            <p:nvPr/>
          </p:nvSpPr>
          <p:spPr bwMode="auto">
            <a:xfrm>
              <a:off x="5619751" y="1122364"/>
              <a:ext cx="66675" cy="90488"/>
            </a:xfrm>
            <a:custGeom>
              <a:avLst/>
              <a:gdLst>
                <a:gd name="T0" fmla="*/ 23 w 26"/>
                <a:gd name="T1" fmla="*/ 24 h 35"/>
                <a:gd name="T2" fmla="*/ 12 w 26"/>
                <a:gd name="T3" fmla="*/ 4 h 35"/>
                <a:gd name="T4" fmla="*/ 4 w 26"/>
                <a:gd name="T5" fmla="*/ 1 h 35"/>
                <a:gd name="T6" fmla="*/ 2 w 26"/>
                <a:gd name="T7" fmla="*/ 10 h 35"/>
                <a:gd name="T8" fmla="*/ 12 w 26"/>
                <a:gd name="T9" fmla="*/ 27 h 35"/>
                <a:gd name="T10" fmla="*/ 23 w 26"/>
                <a:gd name="T11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5">
                  <a:moveTo>
                    <a:pt x="23" y="24"/>
                  </a:moveTo>
                  <a:cubicBezTo>
                    <a:pt x="20" y="17"/>
                    <a:pt x="17" y="10"/>
                    <a:pt x="12" y="4"/>
                  </a:cubicBezTo>
                  <a:cubicBezTo>
                    <a:pt x="10" y="1"/>
                    <a:pt x="7" y="0"/>
                    <a:pt x="4" y="1"/>
                  </a:cubicBezTo>
                  <a:cubicBezTo>
                    <a:pt x="1" y="3"/>
                    <a:pt x="0" y="7"/>
                    <a:pt x="2" y="10"/>
                  </a:cubicBezTo>
                  <a:cubicBezTo>
                    <a:pt x="6" y="15"/>
                    <a:pt x="9" y="21"/>
                    <a:pt x="12" y="27"/>
                  </a:cubicBezTo>
                  <a:cubicBezTo>
                    <a:pt x="14" y="35"/>
                    <a:pt x="26" y="32"/>
                    <a:pt x="23" y="2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" name="稻壳儿春秋广告/盗版必究        原创来源：http://chn.docer.com/works?userid=199329941#!/work_time"/>
            <p:cNvSpPr/>
            <p:nvPr/>
          </p:nvSpPr>
          <p:spPr bwMode="auto">
            <a:xfrm>
              <a:off x="5653088" y="1292226"/>
              <a:ext cx="46038" cy="100013"/>
            </a:xfrm>
            <a:custGeom>
              <a:avLst/>
              <a:gdLst>
                <a:gd name="T0" fmla="*/ 5 w 18"/>
                <a:gd name="T1" fmla="*/ 8 h 39"/>
                <a:gd name="T2" fmla="*/ 2 w 18"/>
                <a:gd name="T3" fmla="*/ 28 h 39"/>
                <a:gd name="T4" fmla="*/ 13 w 18"/>
                <a:gd name="T5" fmla="*/ 32 h 39"/>
                <a:gd name="T6" fmla="*/ 17 w 18"/>
                <a:gd name="T7" fmla="*/ 8 h 39"/>
                <a:gd name="T8" fmla="*/ 5 w 18"/>
                <a:gd name="T9" fmla="*/ 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9">
                  <a:moveTo>
                    <a:pt x="5" y="8"/>
                  </a:moveTo>
                  <a:cubicBezTo>
                    <a:pt x="5" y="15"/>
                    <a:pt x="4" y="21"/>
                    <a:pt x="2" y="28"/>
                  </a:cubicBezTo>
                  <a:cubicBezTo>
                    <a:pt x="0" y="36"/>
                    <a:pt x="12" y="39"/>
                    <a:pt x="13" y="32"/>
                  </a:cubicBezTo>
                  <a:cubicBezTo>
                    <a:pt x="15" y="24"/>
                    <a:pt x="17" y="16"/>
                    <a:pt x="17" y="8"/>
                  </a:cubicBezTo>
                  <a:cubicBezTo>
                    <a:pt x="18" y="0"/>
                    <a:pt x="6" y="0"/>
                    <a:pt x="5" y="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" name="稻壳儿春秋广告/盗版必究        原创来源：http://chn.docer.com/works?userid=199329941#!/work_time"/>
            <p:cNvSpPr/>
            <p:nvPr/>
          </p:nvSpPr>
          <p:spPr bwMode="auto">
            <a:xfrm>
              <a:off x="5554663" y="1458914"/>
              <a:ext cx="80963" cy="79375"/>
            </a:xfrm>
            <a:custGeom>
              <a:avLst/>
              <a:gdLst>
                <a:gd name="T0" fmla="*/ 28 w 32"/>
                <a:gd name="T1" fmla="*/ 1 h 31"/>
                <a:gd name="T2" fmla="*/ 20 w 32"/>
                <a:gd name="T3" fmla="*/ 3 h 31"/>
                <a:gd name="T4" fmla="*/ 7 w 32"/>
                <a:gd name="T5" fmla="*/ 17 h 31"/>
                <a:gd name="T6" fmla="*/ 13 w 32"/>
                <a:gd name="T7" fmla="*/ 28 h 31"/>
                <a:gd name="T8" fmla="*/ 30 w 32"/>
                <a:gd name="T9" fmla="*/ 9 h 31"/>
                <a:gd name="T10" fmla="*/ 28 w 32"/>
                <a:gd name="T11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31">
                  <a:moveTo>
                    <a:pt x="28" y="1"/>
                  </a:moveTo>
                  <a:cubicBezTo>
                    <a:pt x="26" y="0"/>
                    <a:pt x="21" y="0"/>
                    <a:pt x="20" y="3"/>
                  </a:cubicBezTo>
                  <a:cubicBezTo>
                    <a:pt x="17" y="9"/>
                    <a:pt x="13" y="14"/>
                    <a:pt x="7" y="17"/>
                  </a:cubicBezTo>
                  <a:cubicBezTo>
                    <a:pt x="0" y="21"/>
                    <a:pt x="6" y="31"/>
                    <a:pt x="13" y="28"/>
                  </a:cubicBezTo>
                  <a:cubicBezTo>
                    <a:pt x="21" y="24"/>
                    <a:pt x="27" y="17"/>
                    <a:pt x="30" y="9"/>
                  </a:cubicBezTo>
                  <a:cubicBezTo>
                    <a:pt x="32" y="6"/>
                    <a:pt x="31" y="3"/>
                    <a:pt x="28" y="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" name="稻壳儿春秋广告/盗版必究        原创来源：http://chn.docer.com/works?userid=199329941#!/work_time"/>
            <p:cNvSpPr/>
            <p:nvPr/>
          </p:nvSpPr>
          <p:spPr bwMode="auto">
            <a:xfrm>
              <a:off x="5395913" y="1552576"/>
              <a:ext cx="98425" cy="41275"/>
            </a:xfrm>
            <a:custGeom>
              <a:avLst/>
              <a:gdLst>
                <a:gd name="T0" fmla="*/ 28 w 39"/>
                <a:gd name="T1" fmla="*/ 1 h 16"/>
                <a:gd name="T2" fmla="*/ 7 w 39"/>
                <a:gd name="T3" fmla="*/ 4 h 16"/>
                <a:gd name="T4" fmla="*/ 7 w 39"/>
                <a:gd name="T5" fmla="*/ 16 h 16"/>
                <a:gd name="T6" fmla="*/ 31 w 39"/>
                <a:gd name="T7" fmla="*/ 13 h 16"/>
                <a:gd name="T8" fmla="*/ 28 w 39"/>
                <a:gd name="T9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6">
                  <a:moveTo>
                    <a:pt x="28" y="1"/>
                  </a:moveTo>
                  <a:cubicBezTo>
                    <a:pt x="21" y="2"/>
                    <a:pt x="14" y="3"/>
                    <a:pt x="7" y="4"/>
                  </a:cubicBezTo>
                  <a:cubicBezTo>
                    <a:pt x="0" y="4"/>
                    <a:pt x="0" y="16"/>
                    <a:pt x="7" y="16"/>
                  </a:cubicBezTo>
                  <a:cubicBezTo>
                    <a:pt x="15" y="15"/>
                    <a:pt x="23" y="14"/>
                    <a:pt x="31" y="13"/>
                  </a:cubicBezTo>
                  <a:cubicBezTo>
                    <a:pt x="39" y="11"/>
                    <a:pt x="36" y="0"/>
                    <a:pt x="28" y="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" name="稻壳儿春秋广告/盗版必究        原创来源：http://chn.docer.com/works?userid=199329941#!/work_time"/>
            <p:cNvSpPr/>
            <p:nvPr/>
          </p:nvSpPr>
          <p:spPr bwMode="auto">
            <a:xfrm>
              <a:off x="5226051" y="1514476"/>
              <a:ext cx="95250" cy="66675"/>
            </a:xfrm>
            <a:custGeom>
              <a:avLst/>
              <a:gdLst>
                <a:gd name="T0" fmla="*/ 29 w 37"/>
                <a:gd name="T1" fmla="*/ 12 h 26"/>
                <a:gd name="T2" fmla="*/ 10 w 37"/>
                <a:gd name="T3" fmla="*/ 2 h 26"/>
                <a:gd name="T4" fmla="*/ 2 w 37"/>
                <a:gd name="T5" fmla="*/ 5 h 26"/>
                <a:gd name="T6" fmla="*/ 4 w 37"/>
                <a:gd name="T7" fmla="*/ 13 h 26"/>
                <a:gd name="T8" fmla="*/ 26 w 37"/>
                <a:gd name="T9" fmla="*/ 24 h 26"/>
                <a:gd name="T10" fmla="*/ 29 w 37"/>
                <a:gd name="T11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26">
                  <a:moveTo>
                    <a:pt x="29" y="12"/>
                  </a:moveTo>
                  <a:cubicBezTo>
                    <a:pt x="22" y="10"/>
                    <a:pt x="16" y="7"/>
                    <a:pt x="10" y="2"/>
                  </a:cubicBezTo>
                  <a:cubicBezTo>
                    <a:pt x="7" y="0"/>
                    <a:pt x="3" y="2"/>
                    <a:pt x="2" y="5"/>
                  </a:cubicBezTo>
                  <a:cubicBezTo>
                    <a:pt x="0" y="8"/>
                    <a:pt x="1" y="11"/>
                    <a:pt x="4" y="13"/>
                  </a:cubicBezTo>
                  <a:cubicBezTo>
                    <a:pt x="11" y="18"/>
                    <a:pt x="18" y="21"/>
                    <a:pt x="26" y="24"/>
                  </a:cubicBezTo>
                  <a:cubicBezTo>
                    <a:pt x="34" y="26"/>
                    <a:pt x="37" y="14"/>
                    <a:pt x="29" y="1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" name="稻壳儿春秋广告/盗版必究        原创来源：http://chn.docer.com/works?userid=199329941#!/work_time"/>
            <p:cNvSpPr/>
            <p:nvPr/>
          </p:nvSpPr>
          <p:spPr bwMode="auto">
            <a:xfrm>
              <a:off x="5111751" y="1373189"/>
              <a:ext cx="63500" cy="92075"/>
            </a:xfrm>
            <a:custGeom>
              <a:avLst/>
              <a:gdLst>
                <a:gd name="T0" fmla="*/ 14 w 25"/>
                <a:gd name="T1" fmla="*/ 7 h 36"/>
                <a:gd name="T2" fmla="*/ 2 w 25"/>
                <a:gd name="T3" fmla="*/ 11 h 36"/>
                <a:gd name="T4" fmla="*/ 14 w 25"/>
                <a:gd name="T5" fmla="*/ 34 h 36"/>
                <a:gd name="T6" fmla="*/ 23 w 25"/>
                <a:gd name="T7" fmla="*/ 34 h 36"/>
                <a:gd name="T8" fmla="*/ 23 w 25"/>
                <a:gd name="T9" fmla="*/ 25 h 36"/>
                <a:gd name="T10" fmla="*/ 14 w 25"/>
                <a:gd name="T11" fmla="*/ 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6">
                  <a:moveTo>
                    <a:pt x="14" y="7"/>
                  </a:moveTo>
                  <a:cubicBezTo>
                    <a:pt x="12" y="0"/>
                    <a:pt x="0" y="3"/>
                    <a:pt x="2" y="11"/>
                  </a:cubicBezTo>
                  <a:cubicBezTo>
                    <a:pt x="5" y="19"/>
                    <a:pt x="9" y="27"/>
                    <a:pt x="14" y="34"/>
                  </a:cubicBezTo>
                  <a:cubicBezTo>
                    <a:pt x="16" y="36"/>
                    <a:pt x="21" y="36"/>
                    <a:pt x="23" y="34"/>
                  </a:cubicBezTo>
                  <a:cubicBezTo>
                    <a:pt x="25" y="31"/>
                    <a:pt x="25" y="28"/>
                    <a:pt x="23" y="25"/>
                  </a:cubicBezTo>
                  <a:cubicBezTo>
                    <a:pt x="19" y="20"/>
                    <a:pt x="16" y="14"/>
                    <a:pt x="14" y="7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/>
          </p:nvSpPr>
          <p:spPr bwMode="auto">
            <a:xfrm>
              <a:off x="5100638" y="1196976"/>
              <a:ext cx="38100" cy="101600"/>
            </a:xfrm>
            <a:custGeom>
              <a:avLst/>
              <a:gdLst>
                <a:gd name="T0" fmla="*/ 13 w 15"/>
                <a:gd name="T1" fmla="*/ 33 h 40"/>
                <a:gd name="T2" fmla="*/ 14 w 15"/>
                <a:gd name="T3" fmla="*/ 11 h 40"/>
                <a:gd name="T4" fmla="*/ 3 w 15"/>
                <a:gd name="T5" fmla="*/ 8 h 40"/>
                <a:gd name="T6" fmla="*/ 1 w 15"/>
                <a:gd name="T7" fmla="*/ 33 h 40"/>
                <a:gd name="T8" fmla="*/ 13 w 15"/>
                <a:gd name="T9" fmla="*/ 3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0">
                  <a:moveTo>
                    <a:pt x="13" y="33"/>
                  </a:moveTo>
                  <a:cubicBezTo>
                    <a:pt x="12" y="25"/>
                    <a:pt x="13" y="18"/>
                    <a:pt x="14" y="11"/>
                  </a:cubicBezTo>
                  <a:cubicBezTo>
                    <a:pt x="15" y="3"/>
                    <a:pt x="4" y="0"/>
                    <a:pt x="3" y="8"/>
                  </a:cubicBezTo>
                  <a:cubicBezTo>
                    <a:pt x="1" y="16"/>
                    <a:pt x="0" y="24"/>
                    <a:pt x="1" y="33"/>
                  </a:cubicBezTo>
                  <a:cubicBezTo>
                    <a:pt x="1" y="40"/>
                    <a:pt x="13" y="40"/>
                    <a:pt x="13" y="3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" name="稻壳儿春秋广告/盗版必究        原创来源：http://chn.docer.com/works?userid=199329941#!/work_time"/>
            <p:cNvSpPr/>
            <p:nvPr/>
          </p:nvSpPr>
          <p:spPr bwMode="auto">
            <a:xfrm>
              <a:off x="5157788" y="1052514"/>
              <a:ext cx="85725" cy="80963"/>
            </a:xfrm>
            <a:custGeom>
              <a:avLst/>
              <a:gdLst>
                <a:gd name="T0" fmla="*/ 22 w 34"/>
                <a:gd name="T1" fmla="*/ 4 h 31"/>
                <a:gd name="T2" fmla="*/ 3 w 34"/>
                <a:gd name="T3" fmla="*/ 20 h 31"/>
                <a:gd name="T4" fmla="*/ 3 w 34"/>
                <a:gd name="T5" fmla="*/ 29 h 31"/>
                <a:gd name="T6" fmla="*/ 11 w 34"/>
                <a:gd name="T7" fmla="*/ 29 h 31"/>
                <a:gd name="T8" fmla="*/ 28 w 34"/>
                <a:gd name="T9" fmla="*/ 14 h 31"/>
                <a:gd name="T10" fmla="*/ 22 w 34"/>
                <a:gd name="T11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31">
                  <a:moveTo>
                    <a:pt x="22" y="4"/>
                  </a:moveTo>
                  <a:cubicBezTo>
                    <a:pt x="14" y="8"/>
                    <a:pt x="8" y="14"/>
                    <a:pt x="3" y="20"/>
                  </a:cubicBezTo>
                  <a:cubicBezTo>
                    <a:pt x="1" y="23"/>
                    <a:pt x="0" y="26"/>
                    <a:pt x="3" y="29"/>
                  </a:cubicBezTo>
                  <a:cubicBezTo>
                    <a:pt x="5" y="31"/>
                    <a:pt x="9" y="31"/>
                    <a:pt x="11" y="29"/>
                  </a:cubicBezTo>
                  <a:cubicBezTo>
                    <a:pt x="16" y="23"/>
                    <a:pt x="21" y="18"/>
                    <a:pt x="28" y="14"/>
                  </a:cubicBezTo>
                  <a:cubicBezTo>
                    <a:pt x="34" y="10"/>
                    <a:pt x="28" y="0"/>
                    <a:pt x="22" y="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32" name="组合 1431"/>
          <p:cNvGrpSpPr/>
          <p:nvPr/>
        </p:nvGrpSpPr>
        <p:grpSpPr>
          <a:xfrm>
            <a:off x="3730626" y="714376"/>
            <a:ext cx="600075" cy="1150938"/>
            <a:chOff x="3730626" y="714376"/>
            <a:chExt cx="600075" cy="1150938"/>
          </a:xfrm>
        </p:grpSpPr>
        <p:sp>
          <p:nvSpPr>
            <p:cNvPr id="1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730626" y="714376"/>
              <a:ext cx="600075" cy="1150938"/>
            </a:xfrm>
            <a:custGeom>
              <a:avLst/>
              <a:gdLst>
                <a:gd name="T0" fmla="*/ 89 w 234"/>
                <a:gd name="T1" fmla="*/ 13 h 449"/>
                <a:gd name="T2" fmla="*/ 60 w 234"/>
                <a:gd name="T3" fmla="*/ 205 h 449"/>
                <a:gd name="T4" fmla="*/ 101 w 234"/>
                <a:gd name="T5" fmla="*/ 260 h 449"/>
                <a:gd name="T6" fmla="*/ 90 w 234"/>
                <a:gd name="T7" fmla="*/ 396 h 449"/>
                <a:gd name="T8" fmla="*/ 148 w 234"/>
                <a:gd name="T9" fmla="*/ 442 h 449"/>
                <a:gd name="T10" fmla="*/ 159 w 234"/>
                <a:gd name="T11" fmla="*/ 302 h 449"/>
                <a:gd name="T12" fmla="*/ 141 w 234"/>
                <a:gd name="T13" fmla="*/ 217 h 449"/>
                <a:gd name="T14" fmla="*/ 211 w 234"/>
                <a:gd name="T15" fmla="*/ 72 h 449"/>
                <a:gd name="T16" fmla="*/ 151 w 234"/>
                <a:gd name="T17" fmla="*/ 403 h 449"/>
                <a:gd name="T18" fmla="*/ 117 w 234"/>
                <a:gd name="T19" fmla="*/ 433 h 449"/>
                <a:gd name="T20" fmla="*/ 119 w 234"/>
                <a:gd name="T21" fmla="*/ 431 h 449"/>
                <a:gd name="T22" fmla="*/ 117 w 234"/>
                <a:gd name="T23" fmla="*/ 422 h 449"/>
                <a:gd name="T24" fmla="*/ 104 w 234"/>
                <a:gd name="T25" fmla="*/ 421 h 449"/>
                <a:gd name="T26" fmla="*/ 118 w 234"/>
                <a:gd name="T27" fmla="*/ 401 h 449"/>
                <a:gd name="T28" fmla="*/ 102 w 234"/>
                <a:gd name="T29" fmla="*/ 405 h 449"/>
                <a:gd name="T30" fmla="*/ 116 w 234"/>
                <a:gd name="T31" fmla="*/ 385 h 449"/>
                <a:gd name="T32" fmla="*/ 101 w 234"/>
                <a:gd name="T33" fmla="*/ 388 h 449"/>
                <a:gd name="T34" fmla="*/ 115 w 234"/>
                <a:gd name="T35" fmla="*/ 366 h 449"/>
                <a:gd name="T36" fmla="*/ 101 w 234"/>
                <a:gd name="T37" fmla="*/ 366 h 449"/>
                <a:gd name="T38" fmla="*/ 114 w 234"/>
                <a:gd name="T39" fmla="*/ 346 h 449"/>
                <a:gd name="T40" fmla="*/ 100 w 234"/>
                <a:gd name="T41" fmla="*/ 349 h 449"/>
                <a:gd name="T42" fmla="*/ 113 w 234"/>
                <a:gd name="T43" fmla="*/ 330 h 449"/>
                <a:gd name="T44" fmla="*/ 100 w 234"/>
                <a:gd name="T45" fmla="*/ 333 h 449"/>
                <a:gd name="T46" fmla="*/ 121 w 234"/>
                <a:gd name="T47" fmla="*/ 315 h 449"/>
                <a:gd name="T48" fmla="*/ 100 w 234"/>
                <a:gd name="T49" fmla="*/ 320 h 449"/>
                <a:gd name="T50" fmla="*/ 122 w 234"/>
                <a:gd name="T51" fmla="*/ 299 h 449"/>
                <a:gd name="T52" fmla="*/ 101 w 234"/>
                <a:gd name="T53" fmla="*/ 301 h 449"/>
                <a:gd name="T54" fmla="*/ 119 w 234"/>
                <a:gd name="T55" fmla="*/ 284 h 449"/>
                <a:gd name="T56" fmla="*/ 104 w 234"/>
                <a:gd name="T57" fmla="*/ 282 h 449"/>
                <a:gd name="T58" fmla="*/ 147 w 234"/>
                <a:gd name="T59" fmla="*/ 310 h 449"/>
                <a:gd name="T60" fmla="*/ 113 w 234"/>
                <a:gd name="T61" fmla="*/ 255 h 449"/>
                <a:gd name="T62" fmla="*/ 129 w 234"/>
                <a:gd name="T63" fmla="*/ 219 h 449"/>
                <a:gd name="T64" fmla="*/ 127 w 234"/>
                <a:gd name="T65" fmla="*/ 207 h 449"/>
                <a:gd name="T66" fmla="*/ 92 w 234"/>
                <a:gd name="T67" fmla="*/ 25 h 449"/>
                <a:gd name="T68" fmla="*/ 127 w 234"/>
                <a:gd name="T69" fmla="*/ 207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4" h="449">
                  <a:moveTo>
                    <a:pt x="211" y="72"/>
                  </a:moveTo>
                  <a:cubicBezTo>
                    <a:pt x="188" y="28"/>
                    <a:pt x="138" y="0"/>
                    <a:pt x="89" y="13"/>
                  </a:cubicBezTo>
                  <a:cubicBezTo>
                    <a:pt x="48" y="21"/>
                    <a:pt x="11" y="55"/>
                    <a:pt x="6" y="97"/>
                  </a:cubicBezTo>
                  <a:cubicBezTo>
                    <a:pt x="0" y="140"/>
                    <a:pt x="22" y="184"/>
                    <a:pt x="60" y="205"/>
                  </a:cubicBezTo>
                  <a:cubicBezTo>
                    <a:pt x="71" y="212"/>
                    <a:pt x="84" y="216"/>
                    <a:pt x="97" y="218"/>
                  </a:cubicBezTo>
                  <a:cubicBezTo>
                    <a:pt x="98" y="232"/>
                    <a:pt x="99" y="246"/>
                    <a:pt x="101" y="260"/>
                  </a:cubicBezTo>
                  <a:cubicBezTo>
                    <a:pt x="90" y="270"/>
                    <a:pt x="90" y="292"/>
                    <a:pt x="89" y="306"/>
                  </a:cubicBezTo>
                  <a:cubicBezTo>
                    <a:pt x="86" y="336"/>
                    <a:pt x="89" y="366"/>
                    <a:pt x="90" y="396"/>
                  </a:cubicBezTo>
                  <a:cubicBezTo>
                    <a:pt x="90" y="410"/>
                    <a:pt x="89" y="431"/>
                    <a:pt x="102" y="441"/>
                  </a:cubicBezTo>
                  <a:cubicBezTo>
                    <a:pt x="112" y="448"/>
                    <a:pt x="137" y="449"/>
                    <a:pt x="148" y="442"/>
                  </a:cubicBezTo>
                  <a:cubicBezTo>
                    <a:pt x="162" y="433"/>
                    <a:pt x="164" y="410"/>
                    <a:pt x="163" y="395"/>
                  </a:cubicBezTo>
                  <a:cubicBezTo>
                    <a:pt x="163" y="365"/>
                    <a:pt x="162" y="333"/>
                    <a:pt x="159" y="302"/>
                  </a:cubicBezTo>
                  <a:cubicBezTo>
                    <a:pt x="157" y="287"/>
                    <a:pt x="157" y="267"/>
                    <a:pt x="143" y="258"/>
                  </a:cubicBezTo>
                  <a:cubicBezTo>
                    <a:pt x="141" y="245"/>
                    <a:pt x="142" y="231"/>
                    <a:pt x="141" y="217"/>
                  </a:cubicBezTo>
                  <a:cubicBezTo>
                    <a:pt x="159" y="214"/>
                    <a:pt x="176" y="207"/>
                    <a:pt x="190" y="196"/>
                  </a:cubicBezTo>
                  <a:cubicBezTo>
                    <a:pt x="231" y="165"/>
                    <a:pt x="234" y="115"/>
                    <a:pt x="211" y="72"/>
                  </a:cubicBezTo>
                  <a:close/>
                  <a:moveTo>
                    <a:pt x="147" y="310"/>
                  </a:moveTo>
                  <a:cubicBezTo>
                    <a:pt x="150" y="340"/>
                    <a:pt x="153" y="373"/>
                    <a:pt x="151" y="403"/>
                  </a:cubicBezTo>
                  <a:cubicBezTo>
                    <a:pt x="151" y="414"/>
                    <a:pt x="150" y="424"/>
                    <a:pt x="140" y="430"/>
                  </a:cubicBezTo>
                  <a:cubicBezTo>
                    <a:pt x="133" y="434"/>
                    <a:pt x="125" y="435"/>
                    <a:pt x="117" y="433"/>
                  </a:cubicBezTo>
                  <a:cubicBezTo>
                    <a:pt x="116" y="432"/>
                    <a:pt x="116" y="432"/>
                    <a:pt x="116" y="432"/>
                  </a:cubicBezTo>
                  <a:cubicBezTo>
                    <a:pt x="117" y="432"/>
                    <a:pt x="118" y="431"/>
                    <a:pt x="119" y="431"/>
                  </a:cubicBezTo>
                  <a:cubicBezTo>
                    <a:pt x="122" y="430"/>
                    <a:pt x="123" y="428"/>
                    <a:pt x="122" y="425"/>
                  </a:cubicBezTo>
                  <a:cubicBezTo>
                    <a:pt x="122" y="423"/>
                    <a:pt x="119" y="421"/>
                    <a:pt x="117" y="422"/>
                  </a:cubicBezTo>
                  <a:cubicBezTo>
                    <a:pt x="114" y="423"/>
                    <a:pt x="110" y="425"/>
                    <a:pt x="107" y="427"/>
                  </a:cubicBezTo>
                  <a:cubicBezTo>
                    <a:pt x="106" y="425"/>
                    <a:pt x="105" y="423"/>
                    <a:pt x="104" y="421"/>
                  </a:cubicBezTo>
                  <a:cubicBezTo>
                    <a:pt x="110" y="417"/>
                    <a:pt x="116" y="412"/>
                    <a:pt x="122" y="409"/>
                  </a:cubicBezTo>
                  <a:cubicBezTo>
                    <a:pt x="127" y="405"/>
                    <a:pt x="123" y="398"/>
                    <a:pt x="118" y="401"/>
                  </a:cubicBezTo>
                  <a:cubicBezTo>
                    <a:pt x="112" y="404"/>
                    <a:pt x="107" y="408"/>
                    <a:pt x="102" y="412"/>
                  </a:cubicBezTo>
                  <a:cubicBezTo>
                    <a:pt x="102" y="409"/>
                    <a:pt x="102" y="407"/>
                    <a:pt x="102" y="405"/>
                  </a:cubicBezTo>
                  <a:cubicBezTo>
                    <a:pt x="108" y="401"/>
                    <a:pt x="114" y="397"/>
                    <a:pt x="120" y="393"/>
                  </a:cubicBezTo>
                  <a:cubicBezTo>
                    <a:pt x="125" y="389"/>
                    <a:pt x="120" y="381"/>
                    <a:pt x="116" y="385"/>
                  </a:cubicBezTo>
                  <a:cubicBezTo>
                    <a:pt x="111" y="388"/>
                    <a:pt x="106" y="391"/>
                    <a:pt x="102" y="394"/>
                  </a:cubicBezTo>
                  <a:cubicBezTo>
                    <a:pt x="102" y="392"/>
                    <a:pt x="102" y="390"/>
                    <a:pt x="101" y="388"/>
                  </a:cubicBezTo>
                  <a:cubicBezTo>
                    <a:pt x="107" y="383"/>
                    <a:pt x="113" y="378"/>
                    <a:pt x="119" y="374"/>
                  </a:cubicBezTo>
                  <a:cubicBezTo>
                    <a:pt x="124" y="370"/>
                    <a:pt x="119" y="363"/>
                    <a:pt x="115" y="366"/>
                  </a:cubicBezTo>
                  <a:cubicBezTo>
                    <a:pt x="110" y="369"/>
                    <a:pt x="105" y="373"/>
                    <a:pt x="101" y="376"/>
                  </a:cubicBezTo>
                  <a:cubicBezTo>
                    <a:pt x="101" y="373"/>
                    <a:pt x="101" y="369"/>
                    <a:pt x="101" y="366"/>
                  </a:cubicBezTo>
                  <a:cubicBezTo>
                    <a:pt x="106" y="361"/>
                    <a:pt x="112" y="357"/>
                    <a:pt x="119" y="354"/>
                  </a:cubicBezTo>
                  <a:cubicBezTo>
                    <a:pt x="124" y="351"/>
                    <a:pt x="119" y="343"/>
                    <a:pt x="114" y="346"/>
                  </a:cubicBezTo>
                  <a:cubicBezTo>
                    <a:pt x="109" y="349"/>
                    <a:pt x="105" y="352"/>
                    <a:pt x="100" y="355"/>
                  </a:cubicBezTo>
                  <a:cubicBezTo>
                    <a:pt x="100" y="353"/>
                    <a:pt x="100" y="351"/>
                    <a:pt x="100" y="349"/>
                  </a:cubicBezTo>
                  <a:cubicBezTo>
                    <a:pt x="106" y="345"/>
                    <a:pt x="112" y="341"/>
                    <a:pt x="117" y="337"/>
                  </a:cubicBezTo>
                  <a:cubicBezTo>
                    <a:pt x="122" y="334"/>
                    <a:pt x="118" y="326"/>
                    <a:pt x="113" y="330"/>
                  </a:cubicBezTo>
                  <a:cubicBezTo>
                    <a:pt x="108" y="333"/>
                    <a:pt x="104" y="335"/>
                    <a:pt x="100" y="338"/>
                  </a:cubicBezTo>
                  <a:cubicBezTo>
                    <a:pt x="100" y="337"/>
                    <a:pt x="100" y="335"/>
                    <a:pt x="100" y="333"/>
                  </a:cubicBezTo>
                  <a:cubicBezTo>
                    <a:pt x="100" y="332"/>
                    <a:pt x="101" y="332"/>
                    <a:pt x="101" y="332"/>
                  </a:cubicBezTo>
                  <a:cubicBezTo>
                    <a:pt x="107" y="325"/>
                    <a:pt x="113" y="320"/>
                    <a:pt x="121" y="315"/>
                  </a:cubicBezTo>
                  <a:cubicBezTo>
                    <a:pt x="126" y="312"/>
                    <a:pt x="121" y="304"/>
                    <a:pt x="116" y="307"/>
                  </a:cubicBezTo>
                  <a:cubicBezTo>
                    <a:pt x="110" y="311"/>
                    <a:pt x="105" y="315"/>
                    <a:pt x="100" y="320"/>
                  </a:cubicBezTo>
                  <a:cubicBezTo>
                    <a:pt x="100" y="318"/>
                    <a:pt x="100" y="315"/>
                    <a:pt x="100" y="313"/>
                  </a:cubicBezTo>
                  <a:cubicBezTo>
                    <a:pt x="107" y="307"/>
                    <a:pt x="114" y="303"/>
                    <a:pt x="122" y="299"/>
                  </a:cubicBezTo>
                  <a:cubicBezTo>
                    <a:pt x="127" y="297"/>
                    <a:pt x="123" y="289"/>
                    <a:pt x="117" y="291"/>
                  </a:cubicBezTo>
                  <a:cubicBezTo>
                    <a:pt x="112" y="294"/>
                    <a:pt x="106" y="297"/>
                    <a:pt x="101" y="301"/>
                  </a:cubicBezTo>
                  <a:cubicBezTo>
                    <a:pt x="101" y="299"/>
                    <a:pt x="102" y="296"/>
                    <a:pt x="102" y="294"/>
                  </a:cubicBezTo>
                  <a:cubicBezTo>
                    <a:pt x="107" y="290"/>
                    <a:pt x="113" y="287"/>
                    <a:pt x="119" y="284"/>
                  </a:cubicBezTo>
                  <a:cubicBezTo>
                    <a:pt x="124" y="282"/>
                    <a:pt x="120" y="274"/>
                    <a:pt x="114" y="276"/>
                  </a:cubicBezTo>
                  <a:cubicBezTo>
                    <a:pt x="111" y="278"/>
                    <a:pt x="107" y="280"/>
                    <a:pt x="104" y="282"/>
                  </a:cubicBezTo>
                  <a:cubicBezTo>
                    <a:pt x="107" y="274"/>
                    <a:pt x="112" y="267"/>
                    <a:pt x="122" y="266"/>
                  </a:cubicBezTo>
                  <a:cubicBezTo>
                    <a:pt x="146" y="263"/>
                    <a:pt x="146" y="294"/>
                    <a:pt x="147" y="310"/>
                  </a:cubicBezTo>
                  <a:close/>
                  <a:moveTo>
                    <a:pt x="130" y="254"/>
                  </a:moveTo>
                  <a:cubicBezTo>
                    <a:pt x="125" y="253"/>
                    <a:pt x="118" y="253"/>
                    <a:pt x="113" y="255"/>
                  </a:cubicBezTo>
                  <a:cubicBezTo>
                    <a:pt x="111" y="243"/>
                    <a:pt x="110" y="231"/>
                    <a:pt x="109" y="219"/>
                  </a:cubicBezTo>
                  <a:cubicBezTo>
                    <a:pt x="116" y="220"/>
                    <a:pt x="123" y="220"/>
                    <a:pt x="129" y="219"/>
                  </a:cubicBezTo>
                  <a:cubicBezTo>
                    <a:pt x="130" y="231"/>
                    <a:pt x="129" y="242"/>
                    <a:pt x="130" y="254"/>
                  </a:cubicBezTo>
                  <a:close/>
                  <a:moveTo>
                    <a:pt x="127" y="207"/>
                  </a:moveTo>
                  <a:cubicBezTo>
                    <a:pt x="77" y="211"/>
                    <a:pt x="30" y="181"/>
                    <a:pt x="19" y="131"/>
                  </a:cubicBezTo>
                  <a:cubicBezTo>
                    <a:pt x="8" y="81"/>
                    <a:pt x="42" y="35"/>
                    <a:pt x="92" y="25"/>
                  </a:cubicBezTo>
                  <a:cubicBezTo>
                    <a:pt x="144" y="11"/>
                    <a:pt x="192" y="48"/>
                    <a:pt x="209" y="95"/>
                  </a:cubicBezTo>
                  <a:cubicBezTo>
                    <a:pt x="229" y="154"/>
                    <a:pt x="185" y="203"/>
                    <a:pt x="127" y="207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783013" y="793751"/>
              <a:ext cx="476250" cy="428625"/>
            </a:xfrm>
            <a:custGeom>
              <a:avLst/>
              <a:gdLst>
                <a:gd name="T0" fmla="*/ 90 w 186"/>
                <a:gd name="T1" fmla="*/ 1 h 167"/>
                <a:gd name="T2" fmla="*/ 7 w 186"/>
                <a:gd name="T3" fmla="*/ 93 h 167"/>
                <a:gd name="T4" fmla="*/ 105 w 186"/>
                <a:gd name="T5" fmla="*/ 166 h 167"/>
                <a:gd name="T6" fmla="*/ 180 w 186"/>
                <a:gd name="T7" fmla="*/ 83 h 167"/>
                <a:gd name="T8" fmla="*/ 90 w 186"/>
                <a:gd name="T9" fmla="*/ 1 h 167"/>
                <a:gd name="T10" fmla="*/ 162 w 186"/>
                <a:gd name="T11" fmla="*/ 133 h 167"/>
                <a:gd name="T12" fmla="*/ 105 w 186"/>
                <a:gd name="T13" fmla="*/ 157 h 167"/>
                <a:gd name="T14" fmla="*/ 17 w 186"/>
                <a:gd name="T15" fmla="*/ 97 h 167"/>
                <a:gd name="T16" fmla="*/ 90 w 186"/>
                <a:gd name="T17" fmla="*/ 10 h 167"/>
                <a:gd name="T18" fmla="*/ 168 w 186"/>
                <a:gd name="T19" fmla="*/ 73 h 167"/>
                <a:gd name="T20" fmla="*/ 162 w 186"/>
                <a:gd name="T21" fmla="*/ 13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6" h="167">
                  <a:moveTo>
                    <a:pt x="90" y="1"/>
                  </a:moveTo>
                  <a:cubicBezTo>
                    <a:pt x="45" y="4"/>
                    <a:pt x="0" y="45"/>
                    <a:pt x="7" y="93"/>
                  </a:cubicBezTo>
                  <a:cubicBezTo>
                    <a:pt x="14" y="138"/>
                    <a:pt x="62" y="167"/>
                    <a:pt x="105" y="166"/>
                  </a:cubicBezTo>
                  <a:cubicBezTo>
                    <a:pt x="154" y="165"/>
                    <a:pt x="186" y="132"/>
                    <a:pt x="180" y="83"/>
                  </a:cubicBezTo>
                  <a:cubicBezTo>
                    <a:pt x="173" y="38"/>
                    <a:pt x="136" y="0"/>
                    <a:pt x="90" y="1"/>
                  </a:cubicBezTo>
                  <a:close/>
                  <a:moveTo>
                    <a:pt x="162" y="133"/>
                  </a:moveTo>
                  <a:cubicBezTo>
                    <a:pt x="149" y="151"/>
                    <a:pt x="126" y="157"/>
                    <a:pt x="105" y="157"/>
                  </a:cubicBezTo>
                  <a:cubicBezTo>
                    <a:pt x="68" y="158"/>
                    <a:pt x="27" y="135"/>
                    <a:pt x="17" y="97"/>
                  </a:cubicBezTo>
                  <a:cubicBezTo>
                    <a:pt x="6" y="53"/>
                    <a:pt x="48" y="13"/>
                    <a:pt x="90" y="10"/>
                  </a:cubicBezTo>
                  <a:cubicBezTo>
                    <a:pt x="128" y="9"/>
                    <a:pt x="158" y="37"/>
                    <a:pt x="168" y="73"/>
                  </a:cubicBezTo>
                  <a:cubicBezTo>
                    <a:pt x="173" y="92"/>
                    <a:pt x="173" y="116"/>
                    <a:pt x="162" y="13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838576" y="855664"/>
              <a:ext cx="153988" cy="207963"/>
            </a:xfrm>
            <a:custGeom>
              <a:avLst/>
              <a:gdLst>
                <a:gd name="T0" fmla="*/ 36 w 60"/>
                <a:gd name="T1" fmla="*/ 7 h 81"/>
                <a:gd name="T2" fmla="*/ 0 w 60"/>
                <a:gd name="T3" fmla="*/ 61 h 81"/>
                <a:gd name="T4" fmla="*/ 9 w 60"/>
                <a:gd name="T5" fmla="*/ 79 h 81"/>
                <a:gd name="T6" fmla="*/ 22 w 60"/>
                <a:gd name="T7" fmla="*/ 71 h 81"/>
                <a:gd name="T8" fmla="*/ 25 w 60"/>
                <a:gd name="T9" fmla="*/ 55 h 81"/>
                <a:gd name="T10" fmla="*/ 36 w 60"/>
                <a:gd name="T11" fmla="*/ 36 h 81"/>
                <a:gd name="T12" fmla="*/ 57 w 60"/>
                <a:gd name="T13" fmla="*/ 19 h 81"/>
                <a:gd name="T14" fmla="*/ 56 w 60"/>
                <a:gd name="T15" fmla="*/ 5 h 81"/>
                <a:gd name="T16" fmla="*/ 36 w 60"/>
                <a:gd name="T17" fmla="*/ 7 h 81"/>
                <a:gd name="T18" fmla="*/ 39 w 60"/>
                <a:gd name="T19" fmla="*/ 21 h 81"/>
                <a:gd name="T20" fmla="*/ 21 w 60"/>
                <a:gd name="T21" fmla="*/ 42 h 81"/>
                <a:gd name="T22" fmla="*/ 15 w 60"/>
                <a:gd name="T23" fmla="*/ 56 h 81"/>
                <a:gd name="T24" fmla="*/ 14 w 60"/>
                <a:gd name="T25" fmla="*/ 61 h 81"/>
                <a:gd name="T26" fmla="*/ 9 w 60"/>
                <a:gd name="T27" fmla="*/ 61 h 81"/>
                <a:gd name="T28" fmla="*/ 31 w 60"/>
                <a:gd name="T29" fmla="*/ 21 h 81"/>
                <a:gd name="T30" fmla="*/ 48 w 60"/>
                <a:gd name="T31" fmla="*/ 15 h 81"/>
                <a:gd name="T32" fmla="*/ 39 w 60"/>
                <a:gd name="T33" fmla="*/ 2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" h="81">
                  <a:moveTo>
                    <a:pt x="36" y="7"/>
                  </a:moveTo>
                  <a:cubicBezTo>
                    <a:pt x="15" y="18"/>
                    <a:pt x="2" y="38"/>
                    <a:pt x="0" y="61"/>
                  </a:cubicBezTo>
                  <a:cubicBezTo>
                    <a:pt x="0" y="67"/>
                    <a:pt x="1" y="77"/>
                    <a:pt x="9" y="79"/>
                  </a:cubicBezTo>
                  <a:cubicBezTo>
                    <a:pt x="15" y="81"/>
                    <a:pt x="20" y="76"/>
                    <a:pt x="22" y="71"/>
                  </a:cubicBezTo>
                  <a:cubicBezTo>
                    <a:pt x="24" y="66"/>
                    <a:pt x="23" y="60"/>
                    <a:pt x="25" y="55"/>
                  </a:cubicBezTo>
                  <a:cubicBezTo>
                    <a:pt x="27" y="48"/>
                    <a:pt x="31" y="41"/>
                    <a:pt x="36" y="36"/>
                  </a:cubicBezTo>
                  <a:cubicBezTo>
                    <a:pt x="42" y="29"/>
                    <a:pt x="52" y="26"/>
                    <a:pt x="57" y="19"/>
                  </a:cubicBezTo>
                  <a:cubicBezTo>
                    <a:pt x="60" y="15"/>
                    <a:pt x="60" y="9"/>
                    <a:pt x="56" y="5"/>
                  </a:cubicBezTo>
                  <a:cubicBezTo>
                    <a:pt x="51" y="0"/>
                    <a:pt x="41" y="4"/>
                    <a:pt x="36" y="7"/>
                  </a:cubicBezTo>
                  <a:close/>
                  <a:moveTo>
                    <a:pt x="39" y="21"/>
                  </a:moveTo>
                  <a:cubicBezTo>
                    <a:pt x="32" y="27"/>
                    <a:pt x="25" y="34"/>
                    <a:pt x="21" y="42"/>
                  </a:cubicBezTo>
                  <a:cubicBezTo>
                    <a:pt x="18" y="46"/>
                    <a:pt x="16" y="51"/>
                    <a:pt x="15" y="56"/>
                  </a:cubicBezTo>
                  <a:cubicBezTo>
                    <a:pt x="15" y="58"/>
                    <a:pt x="15" y="60"/>
                    <a:pt x="14" y="61"/>
                  </a:cubicBezTo>
                  <a:cubicBezTo>
                    <a:pt x="13" y="66"/>
                    <a:pt x="9" y="73"/>
                    <a:pt x="9" y="61"/>
                  </a:cubicBezTo>
                  <a:cubicBezTo>
                    <a:pt x="11" y="45"/>
                    <a:pt x="18" y="31"/>
                    <a:pt x="31" y="21"/>
                  </a:cubicBezTo>
                  <a:cubicBezTo>
                    <a:pt x="33" y="19"/>
                    <a:pt x="48" y="9"/>
                    <a:pt x="48" y="15"/>
                  </a:cubicBezTo>
                  <a:cubicBezTo>
                    <a:pt x="48" y="16"/>
                    <a:pt x="40" y="20"/>
                    <a:pt x="39" y="2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994151" y="838201"/>
              <a:ext cx="74613" cy="74613"/>
            </a:xfrm>
            <a:custGeom>
              <a:avLst/>
              <a:gdLst>
                <a:gd name="T0" fmla="*/ 11 w 29"/>
                <a:gd name="T1" fmla="*/ 3 h 29"/>
                <a:gd name="T2" fmla="*/ 10 w 29"/>
                <a:gd name="T3" fmla="*/ 3 h 29"/>
                <a:gd name="T4" fmla="*/ 10 w 29"/>
                <a:gd name="T5" fmla="*/ 3 h 29"/>
                <a:gd name="T6" fmla="*/ 6 w 29"/>
                <a:gd name="T7" fmla="*/ 23 h 29"/>
                <a:gd name="T8" fmla="*/ 26 w 29"/>
                <a:gd name="T9" fmla="*/ 21 h 29"/>
                <a:gd name="T10" fmla="*/ 26 w 29"/>
                <a:gd name="T11" fmla="*/ 7 h 29"/>
                <a:gd name="T12" fmla="*/ 11 w 29"/>
                <a:gd name="T13" fmla="*/ 3 h 29"/>
                <a:gd name="T14" fmla="*/ 18 w 29"/>
                <a:gd name="T15" fmla="*/ 17 h 29"/>
                <a:gd name="T16" fmla="*/ 14 w 29"/>
                <a:gd name="T17" fmla="*/ 18 h 29"/>
                <a:gd name="T18" fmla="*/ 14 w 29"/>
                <a:gd name="T19" fmla="*/ 11 h 29"/>
                <a:gd name="T20" fmla="*/ 18 w 29"/>
                <a:gd name="T21" fmla="*/ 11 h 29"/>
                <a:gd name="T22" fmla="*/ 19 w 29"/>
                <a:gd name="T23" fmla="*/ 16 h 29"/>
                <a:gd name="T24" fmla="*/ 19 w 29"/>
                <a:gd name="T25" fmla="*/ 16 h 29"/>
                <a:gd name="T26" fmla="*/ 18 w 29"/>
                <a:gd name="T27" fmla="*/ 17 h 29"/>
                <a:gd name="T28" fmla="*/ 19 w 29"/>
                <a:gd name="T29" fmla="*/ 16 h 29"/>
                <a:gd name="T30" fmla="*/ 19 w 29"/>
                <a:gd name="T31" fmla="*/ 1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29">
                  <a:moveTo>
                    <a:pt x="11" y="3"/>
                  </a:moveTo>
                  <a:cubicBezTo>
                    <a:pt x="11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2" y="7"/>
                    <a:pt x="0" y="17"/>
                    <a:pt x="6" y="23"/>
                  </a:cubicBezTo>
                  <a:cubicBezTo>
                    <a:pt x="11" y="29"/>
                    <a:pt x="21" y="28"/>
                    <a:pt x="26" y="21"/>
                  </a:cubicBezTo>
                  <a:cubicBezTo>
                    <a:pt x="29" y="17"/>
                    <a:pt x="28" y="12"/>
                    <a:pt x="26" y="7"/>
                  </a:cubicBezTo>
                  <a:cubicBezTo>
                    <a:pt x="22" y="2"/>
                    <a:pt x="16" y="0"/>
                    <a:pt x="11" y="3"/>
                  </a:cubicBezTo>
                  <a:close/>
                  <a:moveTo>
                    <a:pt x="18" y="17"/>
                  </a:moveTo>
                  <a:cubicBezTo>
                    <a:pt x="17" y="18"/>
                    <a:pt x="15" y="19"/>
                    <a:pt x="14" y="18"/>
                  </a:cubicBezTo>
                  <a:cubicBezTo>
                    <a:pt x="11" y="17"/>
                    <a:pt x="11" y="13"/>
                    <a:pt x="14" y="11"/>
                  </a:cubicBezTo>
                  <a:cubicBezTo>
                    <a:pt x="15" y="10"/>
                    <a:pt x="17" y="10"/>
                    <a:pt x="18" y="11"/>
                  </a:cubicBezTo>
                  <a:cubicBezTo>
                    <a:pt x="18" y="13"/>
                    <a:pt x="19" y="14"/>
                    <a:pt x="19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8" y="16"/>
                    <a:pt x="18" y="17"/>
                    <a:pt x="18" y="17"/>
                  </a:cubicBezTo>
                  <a:close/>
                  <a:moveTo>
                    <a:pt x="19" y="16"/>
                  </a:moveTo>
                  <a:cubicBezTo>
                    <a:pt x="19" y="15"/>
                    <a:pt x="19" y="15"/>
                    <a:pt x="19" y="1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21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6221413" y="830264"/>
            <a:ext cx="942975" cy="930275"/>
          </a:xfrm>
          <a:custGeom>
            <a:avLst/>
            <a:gdLst>
              <a:gd name="T0" fmla="*/ 319 w 368"/>
              <a:gd name="T1" fmla="*/ 103 h 363"/>
              <a:gd name="T2" fmla="*/ 270 w 368"/>
              <a:gd name="T3" fmla="*/ 11 h 363"/>
              <a:gd name="T4" fmla="*/ 93 w 368"/>
              <a:gd name="T5" fmla="*/ 150 h 363"/>
              <a:gd name="T6" fmla="*/ 45 w 368"/>
              <a:gd name="T7" fmla="*/ 166 h 363"/>
              <a:gd name="T8" fmla="*/ 15 w 368"/>
              <a:gd name="T9" fmla="*/ 233 h 363"/>
              <a:gd name="T10" fmla="*/ 62 w 368"/>
              <a:gd name="T11" fmla="*/ 277 h 363"/>
              <a:gd name="T12" fmla="*/ 121 w 368"/>
              <a:gd name="T13" fmla="*/ 358 h 363"/>
              <a:gd name="T14" fmla="*/ 136 w 368"/>
              <a:gd name="T15" fmla="*/ 289 h 363"/>
              <a:gd name="T16" fmla="*/ 128 w 368"/>
              <a:gd name="T17" fmla="*/ 258 h 363"/>
              <a:gd name="T18" fmla="*/ 308 w 368"/>
              <a:gd name="T19" fmla="*/ 269 h 363"/>
              <a:gd name="T20" fmla="*/ 351 w 368"/>
              <a:gd name="T21" fmla="*/ 200 h 363"/>
              <a:gd name="T22" fmla="*/ 362 w 368"/>
              <a:gd name="T23" fmla="*/ 146 h 363"/>
              <a:gd name="T24" fmla="*/ 341 w 368"/>
              <a:gd name="T25" fmla="*/ 101 h 363"/>
              <a:gd name="T26" fmla="*/ 27 w 368"/>
              <a:gd name="T27" fmla="*/ 232 h 363"/>
              <a:gd name="T28" fmla="*/ 41 w 368"/>
              <a:gd name="T29" fmla="*/ 180 h 363"/>
              <a:gd name="T30" fmla="*/ 122 w 368"/>
              <a:gd name="T31" fmla="*/ 247 h 363"/>
              <a:gd name="T32" fmla="*/ 39 w 368"/>
              <a:gd name="T33" fmla="*/ 252 h 363"/>
              <a:gd name="T34" fmla="*/ 138 w 368"/>
              <a:gd name="T35" fmla="*/ 306 h 363"/>
              <a:gd name="T36" fmla="*/ 124 w 368"/>
              <a:gd name="T37" fmla="*/ 346 h 363"/>
              <a:gd name="T38" fmla="*/ 120 w 368"/>
              <a:gd name="T39" fmla="*/ 339 h 363"/>
              <a:gd name="T40" fmla="*/ 108 w 368"/>
              <a:gd name="T41" fmla="*/ 344 h 363"/>
              <a:gd name="T42" fmla="*/ 104 w 368"/>
              <a:gd name="T43" fmla="*/ 341 h 363"/>
              <a:gd name="T44" fmla="*/ 107 w 368"/>
              <a:gd name="T45" fmla="*/ 334 h 363"/>
              <a:gd name="T46" fmla="*/ 101 w 368"/>
              <a:gd name="T47" fmla="*/ 325 h 363"/>
              <a:gd name="T48" fmla="*/ 95 w 368"/>
              <a:gd name="T49" fmla="*/ 325 h 363"/>
              <a:gd name="T50" fmla="*/ 101 w 368"/>
              <a:gd name="T51" fmla="*/ 312 h 363"/>
              <a:gd name="T52" fmla="*/ 93 w 368"/>
              <a:gd name="T53" fmla="*/ 307 h 363"/>
              <a:gd name="T54" fmla="*/ 88 w 368"/>
              <a:gd name="T55" fmla="*/ 310 h 363"/>
              <a:gd name="T56" fmla="*/ 87 w 368"/>
              <a:gd name="T57" fmla="*/ 306 h 363"/>
              <a:gd name="T58" fmla="*/ 85 w 368"/>
              <a:gd name="T59" fmla="*/ 291 h 363"/>
              <a:gd name="T60" fmla="*/ 78 w 368"/>
              <a:gd name="T61" fmla="*/ 290 h 363"/>
              <a:gd name="T62" fmla="*/ 84 w 368"/>
              <a:gd name="T63" fmla="*/ 282 h 363"/>
              <a:gd name="T64" fmla="*/ 77 w 368"/>
              <a:gd name="T65" fmla="*/ 278 h 363"/>
              <a:gd name="T66" fmla="*/ 71 w 368"/>
              <a:gd name="T67" fmla="*/ 275 h 363"/>
              <a:gd name="T68" fmla="*/ 112 w 368"/>
              <a:gd name="T69" fmla="*/ 263 h 363"/>
              <a:gd name="T70" fmla="*/ 299 w 368"/>
              <a:gd name="T71" fmla="*/ 255 h 363"/>
              <a:gd name="T72" fmla="*/ 131 w 368"/>
              <a:gd name="T73" fmla="*/ 245 h 363"/>
              <a:gd name="T74" fmla="*/ 227 w 368"/>
              <a:gd name="T75" fmla="*/ 47 h 363"/>
              <a:gd name="T76" fmla="*/ 294 w 368"/>
              <a:gd name="T77" fmla="*/ 134 h 363"/>
              <a:gd name="T78" fmla="*/ 299 w 368"/>
              <a:gd name="T79" fmla="*/ 255 h 363"/>
              <a:gd name="T80" fmla="*/ 341 w 368"/>
              <a:gd name="T81" fmla="*/ 262 h 363"/>
              <a:gd name="T82" fmla="*/ 252 w 368"/>
              <a:gd name="T83" fmla="*/ 22 h 363"/>
              <a:gd name="T84" fmla="*/ 276 w 368"/>
              <a:gd name="T85" fmla="*/ 41 h 363"/>
              <a:gd name="T86" fmla="*/ 338 w 368"/>
              <a:gd name="T87" fmla="*/ 200 h 363"/>
              <a:gd name="T88" fmla="*/ 352 w 368"/>
              <a:gd name="T89" fmla="*/ 146 h 363"/>
              <a:gd name="T90" fmla="*/ 322 w 368"/>
              <a:gd name="T91" fmla="*/ 112 h 363"/>
              <a:gd name="T92" fmla="*/ 349 w 368"/>
              <a:gd name="T93" fmla="*/ 12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8" h="363">
                <a:moveTo>
                  <a:pt x="341" y="101"/>
                </a:moveTo>
                <a:cubicBezTo>
                  <a:pt x="334" y="100"/>
                  <a:pt x="326" y="102"/>
                  <a:pt x="319" y="103"/>
                </a:cubicBezTo>
                <a:cubicBezTo>
                  <a:pt x="311" y="84"/>
                  <a:pt x="302" y="66"/>
                  <a:pt x="293" y="48"/>
                </a:cubicBezTo>
                <a:cubicBezTo>
                  <a:pt x="287" y="36"/>
                  <a:pt x="281" y="18"/>
                  <a:pt x="270" y="11"/>
                </a:cubicBezTo>
                <a:cubicBezTo>
                  <a:pt x="254" y="0"/>
                  <a:pt x="237" y="18"/>
                  <a:pt x="227" y="28"/>
                </a:cubicBezTo>
                <a:cubicBezTo>
                  <a:pt x="186" y="73"/>
                  <a:pt x="148" y="121"/>
                  <a:pt x="93" y="150"/>
                </a:cubicBezTo>
                <a:cubicBezTo>
                  <a:pt x="93" y="150"/>
                  <a:pt x="92" y="151"/>
                  <a:pt x="92" y="151"/>
                </a:cubicBezTo>
                <a:cubicBezTo>
                  <a:pt x="76" y="156"/>
                  <a:pt x="61" y="161"/>
                  <a:pt x="45" y="166"/>
                </a:cubicBezTo>
                <a:cubicBezTo>
                  <a:pt x="35" y="169"/>
                  <a:pt x="22" y="171"/>
                  <a:pt x="14" y="179"/>
                </a:cubicBezTo>
                <a:cubicBezTo>
                  <a:pt x="0" y="191"/>
                  <a:pt x="9" y="218"/>
                  <a:pt x="15" y="233"/>
                </a:cubicBezTo>
                <a:cubicBezTo>
                  <a:pt x="20" y="246"/>
                  <a:pt x="32" y="273"/>
                  <a:pt x="48" y="278"/>
                </a:cubicBezTo>
                <a:cubicBezTo>
                  <a:pt x="52" y="279"/>
                  <a:pt x="57" y="279"/>
                  <a:pt x="62" y="277"/>
                </a:cubicBezTo>
                <a:cubicBezTo>
                  <a:pt x="72" y="297"/>
                  <a:pt x="80" y="317"/>
                  <a:pt x="91" y="335"/>
                </a:cubicBezTo>
                <a:cubicBezTo>
                  <a:pt x="98" y="347"/>
                  <a:pt x="105" y="363"/>
                  <a:pt x="121" y="358"/>
                </a:cubicBezTo>
                <a:cubicBezTo>
                  <a:pt x="138" y="352"/>
                  <a:pt x="159" y="335"/>
                  <a:pt x="154" y="315"/>
                </a:cubicBezTo>
                <a:cubicBezTo>
                  <a:pt x="151" y="305"/>
                  <a:pt x="142" y="297"/>
                  <a:pt x="136" y="289"/>
                </a:cubicBezTo>
                <a:cubicBezTo>
                  <a:pt x="130" y="280"/>
                  <a:pt x="125" y="270"/>
                  <a:pt x="121" y="260"/>
                </a:cubicBezTo>
                <a:cubicBezTo>
                  <a:pt x="123" y="260"/>
                  <a:pt x="126" y="259"/>
                  <a:pt x="128" y="258"/>
                </a:cubicBezTo>
                <a:cubicBezTo>
                  <a:pt x="160" y="252"/>
                  <a:pt x="192" y="249"/>
                  <a:pt x="224" y="252"/>
                </a:cubicBezTo>
                <a:cubicBezTo>
                  <a:pt x="252" y="255"/>
                  <a:pt x="280" y="263"/>
                  <a:pt x="308" y="269"/>
                </a:cubicBezTo>
                <a:cubicBezTo>
                  <a:pt x="322" y="272"/>
                  <a:pt x="349" y="283"/>
                  <a:pt x="358" y="266"/>
                </a:cubicBezTo>
                <a:cubicBezTo>
                  <a:pt x="368" y="249"/>
                  <a:pt x="355" y="217"/>
                  <a:pt x="351" y="200"/>
                </a:cubicBezTo>
                <a:cubicBezTo>
                  <a:pt x="348" y="188"/>
                  <a:pt x="344" y="177"/>
                  <a:pt x="341" y="165"/>
                </a:cubicBezTo>
                <a:cubicBezTo>
                  <a:pt x="349" y="160"/>
                  <a:pt x="358" y="155"/>
                  <a:pt x="362" y="146"/>
                </a:cubicBezTo>
                <a:cubicBezTo>
                  <a:pt x="366" y="137"/>
                  <a:pt x="362" y="127"/>
                  <a:pt x="358" y="119"/>
                </a:cubicBezTo>
                <a:cubicBezTo>
                  <a:pt x="355" y="111"/>
                  <a:pt x="350" y="102"/>
                  <a:pt x="341" y="101"/>
                </a:cubicBezTo>
                <a:close/>
                <a:moveTo>
                  <a:pt x="39" y="252"/>
                </a:moveTo>
                <a:cubicBezTo>
                  <a:pt x="34" y="246"/>
                  <a:pt x="30" y="239"/>
                  <a:pt x="27" y="232"/>
                </a:cubicBezTo>
                <a:cubicBezTo>
                  <a:pt x="24" y="224"/>
                  <a:pt x="22" y="217"/>
                  <a:pt x="20" y="209"/>
                </a:cubicBezTo>
                <a:cubicBezTo>
                  <a:pt x="17" y="192"/>
                  <a:pt x="27" y="185"/>
                  <a:pt x="41" y="180"/>
                </a:cubicBezTo>
                <a:cubicBezTo>
                  <a:pt x="59" y="174"/>
                  <a:pt x="76" y="168"/>
                  <a:pt x="94" y="163"/>
                </a:cubicBezTo>
                <a:cubicBezTo>
                  <a:pt x="103" y="191"/>
                  <a:pt x="112" y="219"/>
                  <a:pt x="122" y="247"/>
                </a:cubicBezTo>
                <a:cubicBezTo>
                  <a:pt x="107" y="252"/>
                  <a:pt x="91" y="257"/>
                  <a:pt x="75" y="261"/>
                </a:cubicBezTo>
                <a:cubicBezTo>
                  <a:pt x="60" y="265"/>
                  <a:pt x="49" y="266"/>
                  <a:pt x="39" y="252"/>
                </a:cubicBezTo>
                <a:close/>
                <a:moveTo>
                  <a:pt x="133" y="299"/>
                </a:moveTo>
                <a:cubicBezTo>
                  <a:pt x="134" y="302"/>
                  <a:pt x="137" y="304"/>
                  <a:pt x="138" y="306"/>
                </a:cubicBezTo>
                <a:cubicBezTo>
                  <a:pt x="146" y="319"/>
                  <a:pt x="146" y="326"/>
                  <a:pt x="136" y="338"/>
                </a:cubicBezTo>
                <a:cubicBezTo>
                  <a:pt x="133" y="341"/>
                  <a:pt x="128" y="344"/>
                  <a:pt x="124" y="346"/>
                </a:cubicBezTo>
                <a:cubicBezTo>
                  <a:pt x="121" y="347"/>
                  <a:pt x="118" y="348"/>
                  <a:pt x="116" y="348"/>
                </a:cubicBezTo>
                <a:cubicBezTo>
                  <a:pt x="117" y="345"/>
                  <a:pt x="119" y="342"/>
                  <a:pt x="120" y="339"/>
                </a:cubicBezTo>
                <a:cubicBezTo>
                  <a:pt x="122" y="334"/>
                  <a:pt x="113" y="331"/>
                  <a:pt x="111" y="337"/>
                </a:cubicBezTo>
                <a:cubicBezTo>
                  <a:pt x="110" y="340"/>
                  <a:pt x="109" y="342"/>
                  <a:pt x="108" y="344"/>
                </a:cubicBezTo>
                <a:cubicBezTo>
                  <a:pt x="107" y="344"/>
                  <a:pt x="107" y="344"/>
                  <a:pt x="107" y="343"/>
                </a:cubicBezTo>
                <a:cubicBezTo>
                  <a:pt x="106" y="342"/>
                  <a:pt x="105" y="341"/>
                  <a:pt x="104" y="341"/>
                </a:cubicBezTo>
                <a:cubicBezTo>
                  <a:pt x="104" y="340"/>
                  <a:pt x="104" y="340"/>
                  <a:pt x="104" y="340"/>
                </a:cubicBezTo>
                <a:cubicBezTo>
                  <a:pt x="105" y="338"/>
                  <a:pt x="106" y="336"/>
                  <a:pt x="107" y="334"/>
                </a:cubicBezTo>
                <a:cubicBezTo>
                  <a:pt x="108" y="332"/>
                  <a:pt x="109" y="330"/>
                  <a:pt x="110" y="328"/>
                </a:cubicBezTo>
                <a:cubicBezTo>
                  <a:pt x="112" y="322"/>
                  <a:pt x="103" y="320"/>
                  <a:pt x="101" y="325"/>
                </a:cubicBezTo>
                <a:cubicBezTo>
                  <a:pt x="101" y="328"/>
                  <a:pt x="99" y="330"/>
                  <a:pt x="98" y="332"/>
                </a:cubicBezTo>
                <a:cubicBezTo>
                  <a:pt x="97" y="330"/>
                  <a:pt x="96" y="328"/>
                  <a:pt x="95" y="325"/>
                </a:cubicBezTo>
                <a:cubicBezTo>
                  <a:pt x="95" y="325"/>
                  <a:pt x="95" y="325"/>
                  <a:pt x="95" y="325"/>
                </a:cubicBezTo>
                <a:cubicBezTo>
                  <a:pt x="97" y="321"/>
                  <a:pt x="99" y="316"/>
                  <a:pt x="101" y="312"/>
                </a:cubicBezTo>
                <a:cubicBezTo>
                  <a:pt x="102" y="310"/>
                  <a:pt x="102" y="307"/>
                  <a:pt x="100" y="306"/>
                </a:cubicBezTo>
                <a:cubicBezTo>
                  <a:pt x="98" y="304"/>
                  <a:pt x="94" y="305"/>
                  <a:pt x="93" y="307"/>
                </a:cubicBezTo>
                <a:cubicBezTo>
                  <a:pt x="92" y="310"/>
                  <a:pt x="91" y="312"/>
                  <a:pt x="90" y="315"/>
                </a:cubicBezTo>
                <a:cubicBezTo>
                  <a:pt x="89" y="313"/>
                  <a:pt x="88" y="311"/>
                  <a:pt x="88" y="310"/>
                </a:cubicBezTo>
                <a:cubicBezTo>
                  <a:pt x="87" y="309"/>
                  <a:pt x="87" y="308"/>
                  <a:pt x="86" y="307"/>
                </a:cubicBezTo>
                <a:cubicBezTo>
                  <a:pt x="87" y="307"/>
                  <a:pt x="87" y="306"/>
                  <a:pt x="87" y="306"/>
                </a:cubicBezTo>
                <a:cubicBezTo>
                  <a:pt x="89" y="303"/>
                  <a:pt x="91" y="299"/>
                  <a:pt x="93" y="296"/>
                </a:cubicBezTo>
                <a:cubicBezTo>
                  <a:pt x="96" y="291"/>
                  <a:pt x="88" y="286"/>
                  <a:pt x="85" y="291"/>
                </a:cubicBezTo>
                <a:cubicBezTo>
                  <a:pt x="84" y="293"/>
                  <a:pt x="83" y="295"/>
                  <a:pt x="82" y="298"/>
                </a:cubicBezTo>
                <a:cubicBezTo>
                  <a:pt x="81" y="295"/>
                  <a:pt x="79" y="293"/>
                  <a:pt x="78" y="290"/>
                </a:cubicBezTo>
                <a:cubicBezTo>
                  <a:pt x="79" y="290"/>
                  <a:pt x="79" y="290"/>
                  <a:pt x="79" y="289"/>
                </a:cubicBezTo>
                <a:cubicBezTo>
                  <a:pt x="81" y="287"/>
                  <a:pt x="83" y="285"/>
                  <a:pt x="84" y="282"/>
                </a:cubicBezTo>
                <a:cubicBezTo>
                  <a:pt x="86" y="280"/>
                  <a:pt x="85" y="277"/>
                  <a:pt x="83" y="276"/>
                </a:cubicBezTo>
                <a:cubicBezTo>
                  <a:pt x="81" y="275"/>
                  <a:pt x="78" y="276"/>
                  <a:pt x="77" y="278"/>
                </a:cubicBezTo>
                <a:cubicBezTo>
                  <a:pt x="76" y="279"/>
                  <a:pt x="75" y="280"/>
                  <a:pt x="74" y="281"/>
                </a:cubicBezTo>
                <a:cubicBezTo>
                  <a:pt x="73" y="279"/>
                  <a:pt x="72" y="277"/>
                  <a:pt x="71" y="275"/>
                </a:cubicBezTo>
                <a:cubicBezTo>
                  <a:pt x="73" y="274"/>
                  <a:pt x="76" y="273"/>
                  <a:pt x="78" y="273"/>
                </a:cubicBezTo>
                <a:cubicBezTo>
                  <a:pt x="89" y="270"/>
                  <a:pt x="101" y="267"/>
                  <a:pt x="112" y="263"/>
                </a:cubicBezTo>
                <a:cubicBezTo>
                  <a:pt x="118" y="276"/>
                  <a:pt x="124" y="288"/>
                  <a:pt x="133" y="299"/>
                </a:cubicBezTo>
                <a:close/>
                <a:moveTo>
                  <a:pt x="299" y="255"/>
                </a:moveTo>
                <a:cubicBezTo>
                  <a:pt x="273" y="249"/>
                  <a:pt x="247" y="243"/>
                  <a:pt x="221" y="240"/>
                </a:cubicBezTo>
                <a:cubicBezTo>
                  <a:pt x="191" y="237"/>
                  <a:pt x="161" y="240"/>
                  <a:pt x="131" y="245"/>
                </a:cubicBezTo>
                <a:cubicBezTo>
                  <a:pt x="121" y="217"/>
                  <a:pt x="111" y="188"/>
                  <a:pt x="102" y="159"/>
                </a:cubicBezTo>
                <a:cubicBezTo>
                  <a:pt x="152" y="132"/>
                  <a:pt x="190" y="90"/>
                  <a:pt x="227" y="47"/>
                </a:cubicBezTo>
                <a:cubicBezTo>
                  <a:pt x="231" y="42"/>
                  <a:pt x="237" y="33"/>
                  <a:pt x="245" y="27"/>
                </a:cubicBezTo>
                <a:cubicBezTo>
                  <a:pt x="266" y="59"/>
                  <a:pt x="280" y="99"/>
                  <a:pt x="294" y="134"/>
                </a:cubicBezTo>
                <a:cubicBezTo>
                  <a:pt x="310" y="175"/>
                  <a:pt x="324" y="219"/>
                  <a:pt x="332" y="262"/>
                </a:cubicBezTo>
                <a:cubicBezTo>
                  <a:pt x="321" y="261"/>
                  <a:pt x="307" y="256"/>
                  <a:pt x="299" y="255"/>
                </a:cubicBezTo>
                <a:close/>
                <a:moveTo>
                  <a:pt x="349" y="251"/>
                </a:moveTo>
                <a:cubicBezTo>
                  <a:pt x="349" y="257"/>
                  <a:pt x="345" y="260"/>
                  <a:pt x="341" y="262"/>
                </a:cubicBezTo>
                <a:cubicBezTo>
                  <a:pt x="333" y="217"/>
                  <a:pt x="319" y="171"/>
                  <a:pt x="302" y="129"/>
                </a:cubicBezTo>
                <a:cubicBezTo>
                  <a:pt x="288" y="93"/>
                  <a:pt x="274" y="54"/>
                  <a:pt x="252" y="22"/>
                </a:cubicBezTo>
                <a:cubicBezTo>
                  <a:pt x="256" y="20"/>
                  <a:pt x="260" y="20"/>
                  <a:pt x="264" y="22"/>
                </a:cubicBezTo>
                <a:cubicBezTo>
                  <a:pt x="269" y="25"/>
                  <a:pt x="274" y="36"/>
                  <a:pt x="276" y="41"/>
                </a:cubicBezTo>
                <a:cubicBezTo>
                  <a:pt x="289" y="64"/>
                  <a:pt x="299" y="88"/>
                  <a:pt x="309" y="112"/>
                </a:cubicBezTo>
                <a:cubicBezTo>
                  <a:pt x="320" y="141"/>
                  <a:pt x="330" y="170"/>
                  <a:pt x="338" y="200"/>
                </a:cubicBezTo>
                <a:cubicBezTo>
                  <a:pt x="342" y="215"/>
                  <a:pt x="350" y="235"/>
                  <a:pt x="349" y="251"/>
                </a:cubicBezTo>
                <a:close/>
                <a:moveTo>
                  <a:pt x="352" y="146"/>
                </a:moveTo>
                <a:cubicBezTo>
                  <a:pt x="349" y="150"/>
                  <a:pt x="343" y="153"/>
                  <a:pt x="338" y="157"/>
                </a:cubicBezTo>
                <a:cubicBezTo>
                  <a:pt x="333" y="142"/>
                  <a:pt x="328" y="127"/>
                  <a:pt x="322" y="112"/>
                </a:cubicBezTo>
                <a:cubicBezTo>
                  <a:pt x="325" y="111"/>
                  <a:pt x="329" y="111"/>
                  <a:pt x="333" y="110"/>
                </a:cubicBezTo>
                <a:cubicBezTo>
                  <a:pt x="341" y="109"/>
                  <a:pt x="345" y="112"/>
                  <a:pt x="349" y="120"/>
                </a:cubicBezTo>
                <a:cubicBezTo>
                  <a:pt x="353" y="128"/>
                  <a:pt x="357" y="138"/>
                  <a:pt x="352" y="146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" name="稻壳儿春秋广告/盗版必究        原创来源：http://chn.docer.com/works?userid=199329941#!/work_time"/>
          <p:cNvSpPr/>
          <p:nvPr/>
        </p:nvSpPr>
        <p:spPr bwMode="auto">
          <a:xfrm>
            <a:off x="7080251" y="939801"/>
            <a:ext cx="22225" cy="95250"/>
          </a:xfrm>
          <a:custGeom>
            <a:avLst/>
            <a:gdLst>
              <a:gd name="T0" fmla="*/ 9 w 9"/>
              <a:gd name="T1" fmla="*/ 31 h 37"/>
              <a:gd name="T2" fmla="*/ 9 w 9"/>
              <a:gd name="T3" fmla="*/ 5 h 37"/>
              <a:gd name="T4" fmla="*/ 0 w 9"/>
              <a:gd name="T5" fmla="*/ 5 h 37"/>
              <a:gd name="T6" fmla="*/ 0 w 9"/>
              <a:gd name="T7" fmla="*/ 31 h 37"/>
              <a:gd name="T8" fmla="*/ 9 w 9"/>
              <a:gd name="T9" fmla="*/ 31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37">
                <a:moveTo>
                  <a:pt x="9" y="31"/>
                </a:moveTo>
                <a:cubicBezTo>
                  <a:pt x="9" y="23"/>
                  <a:pt x="9" y="14"/>
                  <a:pt x="9" y="5"/>
                </a:cubicBezTo>
                <a:cubicBezTo>
                  <a:pt x="9" y="0"/>
                  <a:pt x="0" y="0"/>
                  <a:pt x="0" y="5"/>
                </a:cubicBezTo>
                <a:cubicBezTo>
                  <a:pt x="0" y="14"/>
                  <a:pt x="0" y="23"/>
                  <a:pt x="0" y="31"/>
                </a:cubicBezTo>
                <a:cubicBezTo>
                  <a:pt x="0" y="37"/>
                  <a:pt x="9" y="37"/>
                  <a:pt x="9" y="3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3" name="稻壳儿春秋广告/盗版必究        原创来源：http://chn.docer.com/works?userid=199329941#!/work_time"/>
          <p:cNvSpPr/>
          <p:nvPr/>
        </p:nvSpPr>
        <p:spPr bwMode="auto">
          <a:xfrm>
            <a:off x="7169151" y="996951"/>
            <a:ext cx="71438" cy="79375"/>
          </a:xfrm>
          <a:custGeom>
            <a:avLst/>
            <a:gdLst>
              <a:gd name="T0" fmla="*/ 10 w 28"/>
              <a:gd name="T1" fmla="*/ 26 h 31"/>
              <a:gd name="T2" fmla="*/ 24 w 28"/>
              <a:gd name="T3" fmla="*/ 11 h 31"/>
              <a:gd name="T4" fmla="*/ 18 w 28"/>
              <a:gd name="T5" fmla="*/ 5 h 31"/>
              <a:gd name="T6" fmla="*/ 4 w 28"/>
              <a:gd name="T7" fmla="*/ 20 h 31"/>
              <a:gd name="T8" fmla="*/ 10 w 28"/>
              <a:gd name="T9" fmla="*/ 2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31">
                <a:moveTo>
                  <a:pt x="10" y="26"/>
                </a:moveTo>
                <a:cubicBezTo>
                  <a:pt x="15" y="21"/>
                  <a:pt x="20" y="16"/>
                  <a:pt x="24" y="11"/>
                </a:cubicBezTo>
                <a:cubicBezTo>
                  <a:pt x="28" y="7"/>
                  <a:pt x="22" y="0"/>
                  <a:pt x="18" y="5"/>
                </a:cubicBezTo>
                <a:cubicBezTo>
                  <a:pt x="13" y="10"/>
                  <a:pt x="9" y="15"/>
                  <a:pt x="4" y="20"/>
                </a:cubicBezTo>
                <a:cubicBezTo>
                  <a:pt x="0" y="24"/>
                  <a:pt x="6" y="31"/>
                  <a:pt x="10" y="26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4" name="稻壳儿春秋广告/盗版必究        原创来源：http://chn.docer.com/works?userid=199329941#!/work_time"/>
          <p:cNvSpPr/>
          <p:nvPr/>
        </p:nvSpPr>
        <p:spPr bwMode="auto">
          <a:xfrm>
            <a:off x="7207251" y="1138239"/>
            <a:ext cx="82550" cy="25400"/>
          </a:xfrm>
          <a:custGeom>
            <a:avLst/>
            <a:gdLst>
              <a:gd name="T0" fmla="*/ 26 w 32"/>
              <a:gd name="T1" fmla="*/ 1 h 10"/>
              <a:gd name="T2" fmla="*/ 6 w 32"/>
              <a:gd name="T3" fmla="*/ 0 h 10"/>
              <a:gd name="T4" fmla="*/ 6 w 32"/>
              <a:gd name="T5" fmla="*/ 9 h 10"/>
              <a:gd name="T6" fmla="*/ 26 w 32"/>
              <a:gd name="T7" fmla="*/ 10 h 10"/>
              <a:gd name="T8" fmla="*/ 26 w 32"/>
              <a:gd name="T9" fmla="*/ 1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0">
                <a:moveTo>
                  <a:pt x="26" y="1"/>
                </a:moveTo>
                <a:cubicBezTo>
                  <a:pt x="19" y="0"/>
                  <a:pt x="13" y="1"/>
                  <a:pt x="6" y="0"/>
                </a:cubicBezTo>
                <a:cubicBezTo>
                  <a:pt x="0" y="0"/>
                  <a:pt x="0" y="9"/>
                  <a:pt x="6" y="9"/>
                </a:cubicBezTo>
                <a:cubicBezTo>
                  <a:pt x="13" y="10"/>
                  <a:pt x="19" y="9"/>
                  <a:pt x="26" y="10"/>
                </a:cubicBezTo>
                <a:cubicBezTo>
                  <a:pt x="32" y="10"/>
                  <a:pt x="32" y="1"/>
                  <a:pt x="26" y="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5" name="稻壳儿春秋广告/盗版必究        原创来源：http://chn.docer.com/works?userid=199329941#!/work_time"/>
          <p:cNvSpPr/>
          <p:nvPr/>
        </p:nvSpPr>
        <p:spPr bwMode="auto">
          <a:xfrm>
            <a:off x="7164389" y="1235076"/>
            <a:ext cx="80963" cy="74613"/>
          </a:xfrm>
          <a:custGeom>
            <a:avLst/>
            <a:gdLst>
              <a:gd name="T0" fmla="*/ 9 w 32"/>
              <a:gd name="T1" fmla="*/ 4 h 29"/>
              <a:gd name="T2" fmla="*/ 5 w 32"/>
              <a:gd name="T3" fmla="*/ 12 h 29"/>
              <a:gd name="T4" fmla="*/ 21 w 32"/>
              <a:gd name="T5" fmla="*/ 25 h 29"/>
              <a:gd name="T6" fmla="*/ 27 w 32"/>
              <a:gd name="T7" fmla="*/ 19 h 29"/>
              <a:gd name="T8" fmla="*/ 9 w 32"/>
              <a:gd name="T9" fmla="*/ 4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29">
                <a:moveTo>
                  <a:pt x="9" y="4"/>
                </a:moveTo>
                <a:cubicBezTo>
                  <a:pt x="5" y="0"/>
                  <a:pt x="0" y="8"/>
                  <a:pt x="5" y="12"/>
                </a:cubicBezTo>
                <a:cubicBezTo>
                  <a:pt x="10" y="16"/>
                  <a:pt x="16" y="20"/>
                  <a:pt x="21" y="25"/>
                </a:cubicBezTo>
                <a:cubicBezTo>
                  <a:pt x="25" y="29"/>
                  <a:pt x="32" y="23"/>
                  <a:pt x="27" y="19"/>
                </a:cubicBezTo>
                <a:cubicBezTo>
                  <a:pt x="22" y="14"/>
                  <a:pt x="16" y="8"/>
                  <a:pt x="9" y="4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6" name="稻壳儿春秋广告/盗版必究        原创来源：http://chn.docer.com/works?userid=199329941#!/work_time"/>
          <p:cNvSpPr/>
          <p:nvPr/>
        </p:nvSpPr>
        <p:spPr bwMode="auto">
          <a:xfrm>
            <a:off x="6296026" y="1325564"/>
            <a:ext cx="79375" cy="50800"/>
          </a:xfrm>
          <a:custGeom>
            <a:avLst/>
            <a:gdLst>
              <a:gd name="T0" fmla="*/ 26 w 31"/>
              <a:gd name="T1" fmla="*/ 11 h 20"/>
              <a:gd name="T2" fmla="*/ 24 w 31"/>
              <a:gd name="T3" fmla="*/ 3 h 20"/>
              <a:gd name="T4" fmla="*/ 5 w 31"/>
              <a:gd name="T5" fmla="*/ 10 h 20"/>
              <a:gd name="T6" fmla="*/ 8 w 31"/>
              <a:gd name="T7" fmla="*/ 18 h 20"/>
              <a:gd name="T8" fmla="*/ 26 w 31"/>
              <a:gd name="T9" fmla="*/ 11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20">
                <a:moveTo>
                  <a:pt x="26" y="11"/>
                </a:moveTo>
                <a:cubicBezTo>
                  <a:pt x="31" y="9"/>
                  <a:pt x="29" y="0"/>
                  <a:pt x="24" y="3"/>
                </a:cubicBezTo>
                <a:cubicBezTo>
                  <a:pt x="18" y="5"/>
                  <a:pt x="12" y="7"/>
                  <a:pt x="5" y="10"/>
                </a:cubicBezTo>
                <a:cubicBezTo>
                  <a:pt x="0" y="12"/>
                  <a:pt x="2" y="20"/>
                  <a:pt x="8" y="18"/>
                </a:cubicBezTo>
                <a:cubicBezTo>
                  <a:pt x="14" y="16"/>
                  <a:pt x="20" y="14"/>
                  <a:pt x="26" y="1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7" name="稻壳儿春秋广告/盗版必究        原创来源：http://chn.docer.com/works?userid=199329941#!/work_time"/>
          <p:cNvSpPr/>
          <p:nvPr/>
        </p:nvSpPr>
        <p:spPr bwMode="auto">
          <a:xfrm>
            <a:off x="6307138" y="1363664"/>
            <a:ext cx="85725" cy="50800"/>
          </a:xfrm>
          <a:custGeom>
            <a:avLst/>
            <a:gdLst>
              <a:gd name="T0" fmla="*/ 24 w 34"/>
              <a:gd name="T1" fmla="*/ 2 h 20"/>
              <a:gd name="T2" fmla="*/ 5 w 34"/>
              <a:gd name="T3" fmla="*/ 10 h 20"/>
              <a:gd name="T4" fmla="*/ 8 w 34"/>
              <a:gd name="T5" fmla="*/ 18 h 20"/>
              <a:gd name="T6" fmla="*/ 29 w 34"/>
              <a:gd name="T7" fmla="*/ 10 h 20"/>
              <a:gd name="T8" fmla="*/ 24 w 34"/>
              <a:gd name="T9" fmla="*/ 2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20">
                <a:moveTo>
                  <a:pt x="24" y="2"/>
                </a:moveTo>
                <a:cubicBezTo>
                  <a:pt x="18" y="5"/>
                  <a:pt x="12" y="8"/>
                  <a:pt x="5" y="10"/>
                </a:cubicBezTo>
                <a:cubicBezTo>
                  <a:pt x="0" y="11"/>
                  <a:pt x="2" y="20"/>
                  <a:pt x="8" y="18"/>
                </a:cubicBezTo>
                <a:cubicBezTo>
                  <a:pt x="15" y="16"/>
                  <a:pt x="22" y="13"/>
                  <a:pt x="29" y="10"/>
                </a:cubicBezTo>
                <a:cubicBezTo>
                  <a:pt x="34" y="8"/>
                  <a:pt x="30" y="0"/>
                  <a:pt x="24" y="2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433" name="组合 1432"/>
          <p:cNvGrpSpPr/>
          <p:nvPr/>
        </p:nvGrpSpPr>
        <p:grpSpPr>
          <a:xfrm>
            <a:off x="3495676" y="3636964"/>
            <a:ext cx="1077913" cy="985838"/>
            <a:chOff x="3495676" y="3636964"/>
            <a:chExt cx="1077913" cy="985838"/>
          </a:xfrm>
        </p:grpSpPr>
        <p:sp>
          <p:nvSpPr>
            <p:cNvPr id="2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95676" y="3636964"/>
              <a:ext cx="1077913" cy="968375"/>
            </a:xfrm>
            <a:custGeom>
              <a:avLst/>
              <a:gdLst>
                <a:gd name="T0" fmla="*/ 119 w 421"/>
                <a:gd name="T1" fmla="*/ 36 h 378"/>
                <a:gd name="T2" fmla="*/ 216 w 421"/>
                <a:gd name="T3" fmla="*/ 377 h 378"/>
                <a:gd name="T4" fmla="*/ 393 w 421"/>
                <a:gd name="T5" fmla="*/ 264 h 378"/>
                <a:gd name="T6" fmla="*/ 392 w 421"/>
                <a:gd name="T7" fmla="*/ 205 h 378"/>
                <a:gd name="T8" fmla="*/ 339 w 421"/>
                <a:gd name="T9" fmla="*/ 191 h 378"/>
                <a:gd name="T10" fmla="*/ 364 w 421"/>
                <a:gd name="T11" fmla="*/ 107 h 378"/>
                <a:gd name="T12" fmla="*/ 103 w 421"/>
                <a:gd name="T13" fmla="*/ 216 h 378"/>
                <a:gd name="T14" fmla="*/ 192 w 421"/>
                <a:gd name="T15" fmla="*/ 159 h 378"/>
                <a:gd name="T16" fmla="*/ 229 w 421"/>
                <a:gd name="T17" fmla="*/ 223 h 378"/>
                <a:gd name="T18" fmla="*/ 104 w 421"/>
                <a:gd name="T19" fmla="*/ 224 h 378"/>
                <a:gd name="T20" fmla="*/ 223 w 421"/>
                <a:gd name="T21" fmla="*/ 149 h 378"/>
                <a:gd name="T22" fmla="*/ 118 w 421"/>
                <a:gd name="T23" fmla="*/ 129 h 378"/>
                <a:gd name="T24" fmla="*/ 203 w 421"/>
                <a:gd name="T25" fmla="*/ 28 h 378"/>
                <a:gd name="T26" fmla="*/ 216 w 421"/>
                <a:gd name="T27" fmla="*/ 28 h 378"/>
                <a:gd name="T28" fmla="*/ 235 w 421"/>
                <a:gd name="T29" fmla="*/ 148 h 378"/>
                <a:gd name="T30" fmla="*/ 208 w 421"/>
                <a:gd name="T31" fmla="*/ 235 h 378"/>
                <a:gd name="T32" fmla="*/ 230 w 421"/>
                <a:gd name="T33" fmla="*/ 277 h 378"/>
                <a:gd name="T34" fmla="*/ 128 w 421"/>
                <a:gd name="T35" fmla="*/ 292 h 378"/>
                <a:gd name="T36" fmla="*/ 208 w 421"/>
                <a:gd name="T37" fmla="*/ 235 h 378"/>
                <a:gd name="T38" fmla="*/ 230 w 421"/>
                <a:gd name="T39" fmla="*/ 289 h 378"/>
                <a:gd name="T40" fmla="*/ 135 w 421"/>
                <a:gd name="T41" fmla="*/ 303 h 378"/>
                <a:gd name="T42" fmla="*/ 191 w 421"/>
                <a:gd name="T43" fmla="*/ 363 h 378"/>
                <a:gd name="T44" fmla="*/ 123 w 421"/>
                <a:gd name="T45" fmla="*/ 307 h 378"/>
                <a:gd name="T46" fmla="*/ 242 w 421"/>
                <a:gd name="T47" fmla="*/ 289 h 378"/>
                <a:gd name="T48" fmla="*/ 240 w 421"/>
                <a:gd name="T49" fmla="*/ 361 h 378"/>
                <a:gd name="T50" fmla="*/ 242 w 421"/>
                <a:gd name="T51" fmla="*/ 277 h 378"/>
                <a:gd name="T52" fmla="*/ 327 w 421"/>
                <a:gd name="T53" fmla="*/ 228 h 378"/>
                <a:gd name="T54" fmla="*/ 242 w 421"/>
                <a:gd name="T55" fmla="*/ 277 h 378"/>
                <a:gd name="T56" fmla="*/ 236 w 421"/>
                <a:gd name="T57" fmla="*/ 160 h 378"/>
                <a:gd name="T58" fmla="*/ 327 w 421"/>
                <a:gd name="T59" fmla="*/ 196 h 378"/>
                <a:gd name="T60" fmla="*/ 241 w 421"/>
                <a:gd name="T61" fmla="*/ 222 h 378"/>
                <a:gd name="T62" fmla="*/ 322 w 421"/>
                <a:gd name="T63" fmla="*/ 121 h 378"/>
                <a:gd name="T64" fmla="*/ 309 w 421"/>
                <a:gd name="T65" fmla="*/ 53 h 378"/>
                <a:gd name="T66" fmla="*/ 100 w 421"/>
                <a:gd name="T67" fmla="*/ 62 h 378"/>
                <a:gd name="T68" fmla="*/ 116 w 421"/>
                <a:gd name="T69" fmla="*/ 105 h 378"/>
                <a:gd name="T70" fmla="*/ 64 w 421"/>
                <a:gd name="T71" fmla="*/ 97 h 378"/>
                <a:gd name="T72" fmla="*/ 56 w 421"/>
                <a:gd name="T73" fmla="*/ 107 h 378"/>
                <a:gd name="T74" fmla="*/ 91 w 421"/>
                <a:gd name="T75" fmla="*/ 222 h 378"/>
                <a:gd name="T76" fmla="*/ 21 w 421"/>
                <a:gd name="T77" fmla="*/ 213 h 378"/>
                <a:gd name="T78" fmla="*/ 32 w 421"/>
                <a:gd name="T79" fmla="*/ 263 h 378"/>
                <a:gd name="T80" fmla="*/ 93 w 421"/>
                <a:gd name="T81" fmla="*/ 235 h 378"/>
                <a:gd name="T82" fmla="*/ 74 w 421"/>
                <a:gd name="T83" fmla="*/ 316 h 378"/>
                <a:gd name="T84" fmla="*/ 265 w 421"/>
                <a:gd name="T85" fmla="*/ 360 h 378"/>
                <a:gd name="T86" fmla="*/ 349 w 421"/>
                <a:gd name="T87" fmla="*/ 312 h 378"/>
                <a:gd name="T88" fmla="*/ 357 w 421"/>
                <a:gd name="T89" fmla="*/ 303 h 378"/>
                <a:gd name="T90" fmla="*/ 339 w 421"/>
                <a:gd name="T91" fmla="*/ 226 h 378"/>
                <a:gd name="T92" fmla="*/ 389 w 421"/>
                <a:gd name="T93" fmla="*/ 234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21" h="378">
                  <a:moveTo>
                    <a:pt x="340" y="60"/>
                  </a:moveTo>
                  <a:cubicBezTo>
                    <a:pt x="280" y="7"/>
                    <a:pt x="189" y="0"/>
                    <a:pt x="119" y="36"/>
                  </a:cubicBezTo>
                  <a:cubicBezTo>
                    <a:pt x="47" y="73"/>
                    <a:pt x="0" y="153"/>
                    <a:pt x="12" y="234"/>
                  </a:cubicBezTo>
                  <a:cubicBezTo>
                    <a:pt x="25" y="327"/>
                    <a:pt x="132" y="375"/>
                    <a:pt x="216" y="377"/>
                  </a:cubicBezTo>
                  <a:cubicBezTo>
                    <a:pt x="255" y="378"/>
                    <a:pt x="290" y="369"/>
                    <a:pt x="323" y="348"/>
                  </a:cubicBezTo>
                  <a:cubicBezTo>
                    <a:pt x="357" y="328"/>
                    <a:pt x="378" y="300"/>
                    <a:pt x="393" y="264"/>
                  </a:cubicBezTo>
                  <a:cubicBezTo>
                    <a:pt x="421" y="195"/>
                    <a:pt x="395" y="109"/>
                    <a:pt x="340" y="60"/>
                  </a:cubicBezTo>
                  <a:close/>
                  <a:moveTo>
                    <a:pt x="392" y="205"/>
                  </a:moveTo>
                  <a:cubicBezTo>
                    <a:pt x="375" y="209"/>
                    <a:pt x="357" y="212"/>
                    <a:pt x="340" y="214"/>
                  </a:cubicBezTo>
                  <a:cubicBezTo>
                    <a:pt x="340" y="207"/>
                    <a:pt x="339" y="199"/>
                    <a:pt x="339" y="191"/>
                  </a:cubicBezTo>
                  <a:cubicBezTo>
                    <a:pt x="337" y="171"/>
                    <a:pt x="333" y="151"/>
                    <a:pt x="326" y="132"/>
                  </a:cubicBezTo>
                  <a:cubicBezTo>
                    <a:pt x="340" y="125"/>
                    <a:pt x="352" y="116"/>
                    <a:pt x="364" y="107"/>
                  </a:cubicBezTo>
                  <a:cubicBezTo>
                    <a:pt x="382" y="136"/>
                    <a:pt x="392" y="172"/>
                    <a:pt x="392" y="205"/>
                  </a:cubicBezTo>
                  <a:close/>
                  <a:moveTo>
                    <a:pt x="103" y="216"/>
                  </a:moveTo>
                  <a:cubicBezTo>
                    <a:pt x="102" y="189"/>
                    <a:pt x="105" y="165"/>
                    <a:pt x="114" y="141"/>
                  </a:cubicBezTo>
                  <a:cubicBezTo>
                    <a:pt x="139" y="150"/>
                    <a:pt x="165" y="156"/>
                    <a:pt x="192" y="159"/>
                  </a:cubicBezTo>
                  <a:cubicBezTo>
                    <a:pt x="203" y="161"/>
                    <a:pt x="213" y="161"/>
                    <a:pt x="224" y="161"/>
                  </a:cubicBezTo>
                  <a:cubicBezTo>
                    <a:pt x="226" y="181"/>
                    <a:pt x="228" y="202"/>
                    <a:pt x="229" y="223"/>
                  </a:cubicBezTo>
                  <a:cubicBezTo>
                    <a:pt x="222" y="223"/>
                    <a:pt x="215" y="223"/>
                    <a:pt x="208" y="223"/>
                  </a:cubicBezTo>
                  <a:cubicBezTo>
                    <a:pt x="173" y="224"/>
                    <a:pt x="138" y="225"/>
                    <a:pt x="104" y="224"/>
                  </a:cubicBezTo>
                  <a:cubicBezTo>
                    <a:pt x="103" y="221"/>
                    <a:pt x="103" y="219"/>
                    <a:pt x="103" y="216"/>
                  </a:cubicBezTo>
                  <a:close/>
                  <a:moveTo>
                    <a:pt x="223" y="149"/>
                  </a:moveTo>
                  <a:cubicBezTo>
                    <a:pt x="209" y="149"/>
                    <a:pt x="196" y="148"/>
                    <a:pt x="183" y="146"/>
                  </a:cubicBezTo>
                  <a:cubicBezTo>
                    <a:pt x="161" y="142"/>
                    <a:pt x="139" y="137"/>
                    <a:pt x="118" y="129"/>
                  </a:cubicBezTo>
                  <a:cubicBezTo>
                    <a:pt x="121" y="123"/>
                    <a:pt x="124" y="117"/>
                    <a:pt x="127" y="111"/>
                  </a:cubicBezTo>
                  <a:cubicBezTo>
                    <a:pt x="145" y="78"/>
                    <a:pt x="170" y="47"/>
                    <a:pt x="203" y="28"/>
                  </a:cubicBezTo>
                  <a:cubicBezTo>
                    <a:pt x="212" y="68"/>
                    <a:pt x="218" y="108"/>
                    <a:pt x="223" y="149"/>
                  </a:cubicBezTo>
                  <a:close/>
                  <a:moveTo>
                    <a:pt x="216" y="28"/>
                  </a:moveTo>
                  <a:cubicBezTo>
                    <a:pt x="262" y="46"/>
                    <a:pt x="294" y="82"/>
                    <a:pt x="312" y="126"/>
                  </a:cubicBezTo>
                  <a:cubicBezTo>
                    <a:pt x="287" y="138"/>
                    <a:pt x="261" y="145"/>
                    <a:pt x="235" y="148"/>
                  </a:cubicBezTo>
                  <a:cubicBezTo>
                    <a:pt x="230" y="108"/>
                    <a:pt x="224" y="68"/>
                    <a:pt x="216" y="28"/>
                  </a:cubicBezTo>
                  <a:close/>
                  <a:moveTo>
                    <a:pt x="208" y="235"/>
                  </a:moveTo>
                  <a:cubicBezTo>
                    <a:pt x="215" y="235"/>
                    <a:pt x="222" y="235"/>
                    <a:pt x="229" y="235"/>
                  </a:cubicBezTo>
                  <a:cubicBezTo>
                    <a:pt x="230" y="249"/>
                    <a:pt x="230" y="263"/>
                    <a:pt x="230" y="277"/>
                  </a:cubicBezTo>
                  <a:cubicBezTo>
                    <a:pt x="227" y="277"/>
                    <a:pt x="223" y="277"/>
                    <a:pt x="220" y="277"/>
                  </a:cubicBezTo>
                  <a:cubicBezTo>
                    <a:pt x="190" y="278"/>
                    <a:pt x="158" y="283"/>
                    <a:pt x="128" y="292"/>
                  </a:cubicBezTo>
                  <a:cubicBezTo>
                    <a:pt x="117" y="275"/>
                    <a:pt x="109" y="256"/>
                    <a:pt x="105" y="236"/>
                  </a:cubicBezTo>
                  <a:cubicBezTo>
                    <a:pt x="139" y="237"/>
                    <a:pt x="174" y="236"/>
                    <a:pt x="208" y="235"/>
                  </a:cubicBezTo>
                  <a:close/>
                  <a:moveTo>
                    <a:pt x="220" y="289"/>
                  </a:moveTo>
                  <a:cubicBezTo>
                    <a:pt x="223" y="289"/>
                    <a:pt x="227" y="289"/>
                    <a:pt x="230" y="289"/>
                  </a:cubicBezTo>
                  <a:cubicBezTo>
                    <a:pt x="230" y="314"/>
                    <a:pt x="230" y="339"/>
                    <a:pt x="228" y="364"/>
                  </a:cubicBezTo>
                  <a:cubicBezTo>
                    <a:pt x="191" y="355"/>
                    <a:pt x="158" y="333"/>
                    <a:pt x="135" y="303"/>
                  </a:cubicBezTo>
                  <a:cubicBezTo>
                    <a:pt x="163" y="294"/>
                    <a:pt x="192" y="290"/>
                    <a:pt x="220" y="289"/>
                  </a:cubicBezTo>
                  <a:close/>
                  <a:moveTo>
                    <a:pt x="191" y="363"/>
                  </a:moveTo>
                  <a:cubicBezTo>
                    <a:pt x="154" y="359"/>
                    <a:pt x="116" y="346"/>
                    <a:pt x="85" y="324"/>
                  </a:cubicBezTo>
                  <a:cubicBezTo>
                    <a:pt x="97" y="317"/>
                    <a:pt x="109" y="312"/>
                    <a:pt x="123" y="307"/>
                  </a:cubicBezTo>
                  <a:cubicBezTo>
                    <a:pt x="140" y="331"/>
                    <a:pt x="164" y="351"/>
                    <a:pt x="191" y="363"/>
                  </a:cubicBezTo>
                  <a:close/>
                  <a:moveTo>
                    <a:pt x="242" y="289"/>
                  </a:moveTo>
                  <a:cubicBezTo>
                    <a:pt x="263" y="290"/>
                    <a:pt x="284" y="292"/>
                    <a:pt x="304" y="297"/>
                  </a:cubicBezTo>
                  <a:cubicBezTo>
                    <a:pt x="288" y="324"/>
                    <a:pt x="269" y="346"/>
                    <a:pt x="240" y="361"/>
                  </a:cubicBezTo>
                  <a:cubicBezTo>
                    <a:pt x="242" y="337"/>
                    <a:pt x="242" y="313"/>
                    <a:pt x="242" y="289"/>
                  </a:cubicBezTo>
                  <a:close/>
                  <a:moveTo>
                    <a:pt x="242" y="277"/>
                  </a:moveTo>
                  <a:cubicBezTo>
                    <a:pt x="242" y="263"/>
                    <a:pt x="242" y="248"/>
                    <a:pt x="241" y="234"/>
                  </a:cubicBezTo>
                  <a:cubicBezTo>
                    <a:pt x="270" y="233"/>
                    <a:pt x="299" y="231"/>
                    <a:pt x="327" y="228"/>
                  </a:cubicBezTo>
                  <a:cubicBezTo>
                    <a:pt x="325" y="248"/>
                    <a:pt x="320" y="266"/>
                    <a:pt x="310" y="286"/>
                  </a:cubicBezTo>
                  <a:cubicBezTo>
                    <a:pt x="288" y="280"/>
                    <a:pt x="265" y="278"/>
                    <a:pt x="242" y="277"/>
                  </a:cubicBezTo>
                  <a:close/>
                  <a:moveTo>
                    <a:pt x="241" y="222"/>
                  </a:moveTo>
                  <a:cubicBezTo>
                    <a:pt x="240" y="201"/>
                    <a:pt x="238" y="181"/>
                    <a:pt x="236" y="160"/>
                  </a:cubicBezTo>
                  <a:cubicBezTo>
                    <a:pt x="263" y="157"/>
                    <a:pt x="291" y="149"/>
                    <a:pt x="316" y="137"/>
                  </a:cubicBezTo>
                  <a:cubicBezTo>
                    <a:pt x="322" y="156"/>
                    <a:pt x="326" y="176"/>
                    <a:pt x="327" y="196"/>
                  </a:cubicBezTo>
                  <a:cubicBezTo>
                    <a:pt x="327" y="203"/>
                    <a:pt x="328" y="209"/>
                    <a:pt x="327" y="216"/>
                  </a:cubicBezTo>
                  <a:cubicBezTo>
                    <a:pt x="299" y="219"/>
                    <a:pt x="270" y="221"/>
                    <a:pt x="241" y="222"/>
                  </a:cubicBezTo>
                  <a:close/>
                  <a:moveTo>
                    <a:pt x="357" y="97"/>
                  </a:moveTo>
                  <a:cubicBezTo>
                    <a:pt x="346" y="106"/>
                    <a:pt x="334" y="114"/>
                    <a:pt x="322" y="121"/>
                  </a:cubicBezTo>
                  <a:cubicBezTo>
                    <a:pt x="307" y="81"/>
                    <a:pt x="280" y="48"/>
                    <a:pt x="243" y="27"/>
                  </a:cubicBezTo>
                  <a:cubicBezTo>
                    <a:pt x="266" y="32"/>
                    <a:pt x="287" y="41"/>
                    <a:pt x="309" y="53"/>
                  </a:cubicBezTo>
                  <a:cubicBezTo>
                    <a:pt x="327" y="64"/>
                    <a:pt x="344" y="79"/>
                    <a:pt x="357" y="97"/>
                  </a:cubicBezTo>
                  <a:close/>
                  <a:moveTo>
                    <a:pt x="100" y="62"/>
                  </a:moveTo>
                  <a:cubicBezTo>
                    <a:pt x="125" y="44"/>
                    <a:pt x="152" y="34"/>
                    <a:pt x="180" y="29"/>
                  </a:cubicBezTo>
                  <a:cubicBezTo>
                    <a:pt x="153" y="48"/>
                    <a:pt x="132" y="76"/>
                    <a:pt x="116" y="105"/>
                  </a:cubicBezTo>
                  <a:cubicBezTo>
                    <a:pt x="113" y="112"/>
                    <a:pt x="110" y="118"/>
                    <a:pt x="107" y="125"/>
                  </a:cubicBezTo>
                  <a:cubicBezTo>
                    <a:pt x="92" y="118"/>
                    <a:pt x="77" y="109"/>
                    <a:pt x="64" y="97"/>
                  </a:cubicBezTo>
                  <a:cubicBezTo>
                    <a:pt x="74" y="84"/>
                    <a:pt x="87" y="72"/>
                    <a:pt x="100" y="62"/>
                  </a:cubicBezTo>
                  <a:close/>
                  <a:moveTo>
                    <a:pt x="56" y="107"/>
                  </a:moveTo>
                  <a:cubicBezTo>
                    <a:pt x="71" y="119"/>
                    <a:pt x="86" y="129"/>
                    <a:pt x="103" y="136"/>
                  </a:cubicBezTo>
                  <a:cubicBezTo>
                    <a:pt x="93" y="163"/>
                    <a:pt x="90" y="191"/>
                    <a:pt x="91" y="222"/>
                  </a:cubicBezTo>
                  <a:cubicBezTo>
                    <a:pt x="91" y="223"/>
                    <a:pt x="91" y="223"/>
                    <a:pt x="91" y="223"/>
                  </a:cubicBezTo>
                  <a:cubicBezTo>
                    <a:pt x="68" y="221"/>
                    <a:pt x="44" y="218"/>
                    <a:pt x="21" y="213"/>
                  </a:cubicBezTo>
                  <a:cubicBezTo>
                    <a:pt x="20" y="176"/>
                    <a:pt x="34" y="138"/>
                    <a:pt x="56" y="107"/>
                  </a:cubicBezTo>
                  <a:close/>
                  <a:moveTo>
                    <a:pt x="32" y="263"/>
                  </a:moveTo>
                  <a:cubicBezTo>
                    <a:pt x="27" y="251"/>
                    <a:pt x="23" y="238"/>
                    <a:pt x="22" y="226"/>
                  </a:cubicBezTo>
                  <a:cubicBezTo>
                    <a:pt x="45" y="231"/>
                    <a:pt x="69" y="233"/>
                    <a:pt x="93" y="235"/>
                  </a:cubicBezTo>
                  <a:cubicBezTo>
                    <a:pt x="96" y="257"/>
                    <a:pt x="104" y="278"/>
                    <a:pt x="116" y="297"/>
                  </a:cubicBezTo>
                  <a:cubicBezTo>
                    <a:pt x="101" y="302"/>
                    <a:pt x="87" y="308"/>
                    <a:pt x="74" y="316"/>
                  </a:cubicBezTo>
                  <a:cubicBezTo>
                    <a:pt x="57" y="302"/>
                    <a:pt x="42" y="284"/>
                    <a:pt x="32" y="263"/>
                  </a:cubicBezTo>
                  <a:close/>
                  <a:moveTo>
                    <a:pt x="265" y="360"/>
                  </a:moveTo>
                  <a:cubicBezTo>
                    <a:pt x="287" y="344"/>
                    <a:pt x="303" y="324"/>
                    <a:pt x="316" y="300"/>
                  </a:cubicBezTo>
                  <a:cubicBezTo>
                    <a:pt x="327" y="303"/>
                    <a:pt x="338" y="307"/>
                    <a:pt x="349" y="312"/>
                  </a:cubicBezTo>
                  <a:cubicBezTo>
                    <a:pt x="326" y="336"/>
                    <a:pt x="297" y="352"/>
                    <a:pt x="265" y="360"/>
                  </a:cubicBezTo>
                  <a:close/>
                  <a:moveTo>
                    <a:pt x="357" y="303"/>
                  </a:moveTo>
                  <a:cubicBezTo>
                    <a:pt x="346" y="297"/>
                    <a:pt x="334" y="293"/>
                    <a:pt x="322" y="289"/>
                  </a:cubicBezTo>
                  <a:cubicBezTo>
                    <a:pt x="332" y="268"/>
                    <a:pt x="338" y="248"/>
                    <a:pt x="339" y="226"/>
                  </a:cubicBezTo>
                  <a:cubicBezTo>
                    <a:pt x="357" y="224"/>
                    <a:pt x="374" y="221"/>
                    <a:pt x="392" y="218"/>
                  </a:cubicBezTo>
                  <a:cubicBezTo>
                    <a:pt x="391" y="223"/>
                    <a:pt x="390" y="229"/>
                    <a:pt x="389" y="234"/>
                  </a:cubicBezTo>
                  <a:cubicBezTo>
                    <a:pt x="384" y="261"/>
                    <a:pt x="372" y="284"/>
                    <a:pt x="357" y="30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稻壳儿春秋广告/盗版必究        原创来源：http://chn.docer.com/works?userid=199329941#!/work_time"/>
            <p:cNvSpPr/>
            <p:nvPr/>
          </p:nvSpPr>
          <p:spPr bwMode="auto">
            <a:xfrm>
              <a:off x="3524251" y="3716339"/>
              <a:ext cx="176213" cy="214313"/>
            </a:xfrm>
            <a:custGeom>
              <a:avLst/>
              <a:gdLst>
                <a:gd name="T0" fmla="*/ 10 w 69"/>
                <a:gd name="T1" fmla="*/ 79 h 84"/>
                <a:gd name="T2" fmla="*/ 64 w 69"/>
                <a:gd name="T3" fmla="*/ 10 h 84"/>
                <a:gd name="T4" fmla="*/ 58 w 69"/>
                <a:gd name="T5" fmla="*/ 4 h 84"/>
                <a:gd name="T6" fmla="*/ 2 w 69"/>
                <a:gd name="T7" fmla="*/ 74 h 84"/>
                <a:gd name="T8" fmla="*/ 10 w 69"/>
                <a:gd name="T9" fmla="*/ 7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84">
                  <a:moveTo>
                    <a:pt x="10" y="79"/>
                  </a:moveTo>
                  <a:cubicBezTo>
                    <a:pt x="24" y="53"/>
                    <a:pt x="42" y="30"/>
                    <a:pt x="64" y="10"/>
                  </a:cubicBezTo>
                  <a:cubicBezTo>
                    <a:pt x="69" y="6"/>
                    <a:pt x="62" y="0"/>
                    <a:pt x="58" y="4"/>
                  </a:cubicBezTo>
                  <a:cubicBezTo>
                    <a:pt x="35" y="24"/>
                    <a:pt x="17" y="47"/>
                    <a:pt x="2" y="74"/>
                  </a:cubicBezTo>
                  <a:cubicBezTo>
                    <a:pt x="0" y="79"/>
                    <a:pt x="7" y="84"/>
                    <a:pt x="10" y="7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稻壳儿春秋广告/盗版必究        原创来源：http://chn.docer.com/works?userid=199329941#!/work_time"/>
            <p:cNvSpPr/>
            <p:nvPr/>
          </p:nvSpPr>
          <p:spPr bwMode="auto">
            <a:xfrm>
              <a:off x="3524251" y="3741739"/>
              <a:ext cx="87313" cy="104775"/>
            </a:xfrm>
            <a:custGeom>
              <a:avLst/>
              <a:gdLst>
                <a:gd name="T0" fmla="*/ 11 w 34"/>
                <a:gd name="T1" fmla="*/ 36 h 41"/>
                <a:gd name="T2" fmla="*/ 30 w 34"/>
                <a:gd name="T3" fmla="*/ 10 h 41"/>
                <a:gd name="T4" fmla="*/ 24 w 34"/>
                <a:gd name="T5" fmla="*/ 4 h 41"/>
                <a:gd name="T6" fmla="*/ 3 w 34"/>
                <a:gd name="T7" fmla="*/ 32 h 41"/>
                <a:gd name="T8" fmla="*/ 11 w 34"/>
                <a:gd name="T9" fmla="*/ 3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11" y="36"/>
                  </a:moveTo>
                  <a:cubicBezTo>
                    <a:pt x="16" y="27"/>
                    <a:pt x="22" y="18"/>
                    <a:pt x="30" y="10"/>
                  </a:cubicBezTo>
                  <a:cubicBezTo>
                    <a:pt x="34" y="6"/>
                    <a:pt x="28" y="0"/>
                    <a:pt x="24" y="4"/>
                  </a:cubicBezTo>
                  <a:cubicBezTo>
                    <a:pt x="15" y="12"/>
                    <a:pt x="9" y="21"/>
                    <a:pt x="3" y="32"/>
                  </a:cubicBezTo>
                  <a:cubicBezTo>
                    <a:pt x="0" y="37"/>
                    <a:pt x="8" y="41"/>
                    <a:pt x="11" y="3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稻壳儿春秋广告/盗版必究        原创来源：http://chn.docer.com/works?userid=199329941#!/work_time"/>
            <p:cNvSpPr/>
            <p:nvPr/>
          </p:nvSpPr>
          <p:spPr bwMode="auto">
            <a:xfrm>
              <a:off x="4268788" y="4475164"/>
              <a:ext cx="196850" cy="147638"/>
            </a:xfrm>
            <a:custGeom>
              <a:avLst/>
              <a:gdLst>
                <a:gd name="T0" fmla="*/ 67 w 77"/>
                <a:gd name="T1" fmla="*/ 5 h 58"/>
                <a:gd name="T2" fmla="*/ 6 w 77"/>
                <a:gd name="T3" fmla="*/ 47 h 58"/>
                <a:gd name="T4" fmla="*/ 8 w 77"/>
                <a:gd name="T5" fmla="*/ 56 h 58"/>
                <a:gd name="T6" fmla="*/ 73 w 77"/>
                <a:gd name="T7" fmla="*/ 11 h 58"/>
                <a:gd name="T8" fmla="*/ 67 w 77"/>
                <a:gd name="T9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58">
                  <a:moveTo>
                    <a:pt x="67" y="5"/>
                  </a:moveTo>
                  <a:cubicBezTo>
                    <a:pt x="50" y="24"/>
                    <a:pt x="30" y="39"/>
                    <a:pt x="6" y="47"/>
                  </a:cubicBezTo>
                  <a:cubicBezTo>
                    <a:pt x="0" y="49"/>
                    <a:pt x="2" y="58"/>
                    <a:pt x="8" y="56"/>
                  </a:cubicBezTo>
                  <a:cubicBezTo>
                    <a:pt x="33" y="47"/>
                    <a:pt x="55" y="32"/>
                    <a:pt x="73" y="11"/>
                  </a:cubicBezTo>
                  <a:cubicBezTo>
                    <a:pt x="77" y="6"/>
                    <a:pt x="71" y="0"/>
                    <a:pt x="67" y="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44" name="稻壳儿春秋广告/盗版必究        原创来源：http://chn.docer.com/works?userid=199329941#!/work_time"/>
            <p:cNvSpPr/>
            <p:nvPr/>
          </p:nvSpPr>
          <p:spPr bwMode="auto">
            <a:xfrm>
              <a:off x="4364038" y="4551364"/>
              <a:ext cx="80963" cy="71438"/>
            </a:xfrm>
            <a:custGeom>
              <a:avLst/>
              <a:gdLst>
                <a:gd name="T0" fmla="*/ 22 w 32"/>
                <a:gd name="T1" fmla="*/ 4 h 28"/>
                <a:gd name="T2" fmla="*/ 5 w 32"/>
                <a:gd name="T3" fmla="*/ 18 h 28"/>
                <a:gd name="T4" fmla="*/ 9 w 32"/>
                <a:gd name="T5" fmla="*/ 26 h 28"/>
                <a:gd name="T6" fmla="*/ 28 w 32"/>
                <a:gd name="T7" fmla="*/ 11 h 28"/>
                <a:gd name="T8" fmla="*/ 22 w 32"/>
                <a:gd name="T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8">
                  <a:moveTo>
                    <a:pt x="22" y="4"/>
                  </a:moveTo>
                  <a:cubicBezTo>
                    <a:pt x="17" y="10"/>
                    <a:pt x="11" y="15"/>
                    <a:pt x="5" y="18"/>
                  </a:cubicBezTo>
                  <a:cubicBezTo>
                    <a:pt x="0" y="20"/>
                    <a:pt x="4" y="28"/>
                    <a:pt x="9" y="26"/>
                  </a:cubicBezTo>
                  <a:cubicBezTo>
                    <a:pt x="17" y="22"/>
                    <a:pt x="23" y="17"/>
                    <a:pt x="28" y="11"/>
                  </a:cubicBezTo>
                  <a:cubicBezTo>
                    <a:pt x="32" y="6"/>
                    <a:pt x="26" y="0"/>
                    <a:pt x="22" y="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34" name="组合 1433"/>
          <p:cNvGrpSpPr/>
          <p:nvPr/>
        </p:nvGrpSpPr>
        <p:grpSpPr>
          <a:xfrm>
            <a:off x="4857751" y="3716339"/>
            <a:ext cx="1000125" cy="847725"/>
            <a:chOff x="4857751" y="3716339"/>
            <a:chExt cx="1000125" cy="847725"/>
          </a:xfrm>
        </p:grpSpPr>
        <p:sp>
          <p:nvSpPr>
            <p:cNvPr id="134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5162551" y="4433889"/>
              <a:ext cx="139700" cy="127000"/>
            </a:xfrm>
            <a:custGeom>
              <a:avLst/>
              <a:gdLst>
                <a:gd name="T0" fmla="*/ 30 w 55"/>
                <a:gd name="T1" fmla="*/ 1 h 50"/>
                <a:gd name="T2" fmla="*/ 30 w 55"/>
                <a:gd name="T3" fmla="*/ 2 h 50"/>
                <a:gd name="T4" fmla="*/ 1 w 55"/>
                <a:gd name="T5" fmla="*/ 25 h 50"/>
                <a:gd name="T6" fmla="*/ 27 w 55"/>
                <a:gd name="T7" fmla="*/ 50 h 50"/>
                <a:gd name="T8" fmla="*/ 54 w 55"/>
                <a:gd name="T9" fmla="*/ 27 h 50"/>
                <a:gd name="T10" fmla="*/ 30 w 55"/>
                <a:gd name="T11" fmla="*/ 1 h 50"/>
                <a:gd name="T12" fmla="*/ 29 w 55"/>
                <a:gd name="T13" fmla="*/ 38 h 50"/>
                <a:gd name="T14" fmla="*/ 13 w 55"/>
                <a:gd name="T15" fmla="*/ 29 h 50"/>
                <a:gd name="T16" fmla="*/ 28 w 55"/>
                <a:gd name="T17" fmla="*/ 13 h 50"/>
                <a:gd name="T18" fmla="*/ 28 w 55"/>
                <a:gd name="T19" fmla="*/ 13 h 50"/>
                <a:gd name="T20" fmla="*/ 30 w 55"/>
                <a:gd name="T21" fmla="*/ 13 h 50"/>
                <a:gd name="T22" fmla="*/ 42 w 55"/>
                <a:gd name="T23" fmla="*/ 25 h 50"/>
                <a:gd name="T24" fmla="*/ 29 w 55"/>
                <a:gd name="T25" fmla="*/ 3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0">
                  <a:moveTo>
                    <a:pt x="30" y="1"/>
                  </a:moveTo>
                  <a:cubicBezTo>
                    <a:pt x="30" y="1"/>
                    <a:pt x="30" y="2"/>
                    <a:pt x="30" y="2"/>
                  </a:cubicBezTo>
                  <a:cubicBezTo>
                    <a:pt x="15" y="0"/>
                    <a:pt x="1" y="9"/>
                    <a:pt x="1" y="25"/>
                  </a:cubicBezTo>
                  <a:cubicBezTo>
                    <a:pt x="0" y="40"/>
                    <a:pt x="12" y="50"/>
                    <a:pt x="27" y="50"/>
                  </a:cubicBezTo>
                  <a:cubicBezTo>
                    <a:pt x="40" y="50"/>
                    <a:pt x="55" y="42"/>
                    <a:pt x="54" y="27"/>
                  </a:cubicBezTo>
                  <a:cubicBezTo>
                    <a:pt x="53" y="13"/>
                    <a:pt x="43" y="2"/>
                    <a:pt x="30" y="1"/>
                  </a:cubicBezTo>
                  <a:close/>
                  <a:moveTo>
                    <a:pt x="29" y="38"/>
                  </a:moveTo>
                  <a:cubicBezTo>
                    <a:pt x="22" y="38"/>
                    <a:pt x="15" y="36"/>
                    <a:pt x="13" y="29"/>
                  </a:cubicBezTo>
                  <a:cubicBezTo>
                    <a:pt x="10" y="19"/>
                    <a:pt x="19" y="12"/>
                    <a:pt x="28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9" y="13"/>
                    <a:pt x="29" y="13"/>
                    <a:pt x="30" y="13"/>
                  </a:cubicBezTo>
                  <a:cubicBezTo>
                    <a:pt x="36" y="14"/>
                    <a:pt x="40" y="19"/>
                    <a:pt x="42" y="25"/>
                  </a:cubicBezTo>
                  <a:cubicBezTo>
                    <a:pt x="43" y="33"/>
                    <a:pt x="36" y="38"/>
                    <a:pt x="29" y="3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4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5618163" y="4430714"/>
              <a:ext cx="130175" cy="133350"/>
            </a:xfrm>
            <a:custGeom>
              <a:avLst/>
              <a:gdLst>
                <a:gd name="T0" fmla="*/ 26 w 51"/>
                <a:gd name="T1" fmla="*/ 2 h 52"/>
                <a:gd name="T2" fmla="*/ 0 w 51"/>
                <a:gd name="T3" fmla="*/ 26 h 52"/>
                <a:gd name="T4" fmla="*/ 11 w 51"/>
                <a:gd name="T5" fmla="*/ 47 h 52"/>
                <a:gd name="T6" fmla="*/ 29 w 51"/>
                <a:gd name="T7" fmla="*/ 51 h 52"/>
                <a:gd name="T8" fmla="*/ 49 w 51"/>
                <a:gd name="T9" fmla="*/ 24 h 52"/>
                <a:gd name="T10" fmla="*/ 26 w 51"/>
                <a:gd name="T11" fmla="*/ 2 h 52"/>
                <a:gd name="T12" fmla="*/ 29 w 51"/>
                <a:gd name="T13" fmla="*/ 39 h 52"/>
                <a:gd name="T14" fmla="*/ 12 w 51"/>
                <a:gd name="T15" fmla="*/ 28 h 52"/>
                <a:gd name="T16" fmla="*/ 26 w 51"/>
                <a:gd name="T17" fmla="*/ 14 h 52"/>
                <a:gd name="T18" fmla="*/ 36 w 51"/>
                <a:gd name="T19" fmla="*/ 23 h 52"/>
                <a:gd name="T20" fmla="*/ 29 w 51"/>
                <a:gd name="T21" fmla="*/ 3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52">
                  <a:moveTo>
                    <a:pt x="26" y="2"/>
                  </a:moveTo>
                  <a:cubicBezTo>
                    <a:pt x="11" y="0"/>
                    <a:pt x="0" y="12"/>
                    <a:pt x="0" y="26"/>
                  </a:cubicBezTo>
                  <a:cubicBezTo>
                    <a:pt x="0" y="34"/>
                    <a:pt x="4" y="42"/>
                    <a:pt x="11" y="47"/>
                  </a:cubicBezTo>
                  <a:cubicBezTo>
                    <a:pt x="16" y="50"/>
                    <a:pt x="23" y="50"/>
                    <a:pt x="29" y="51"/>
                  </a:cubicBezTo>
                  <a:cubicBezTo>
                    <a:pt x="43" y="52"/>
                    <a:pt x="51" y="36"/>
                    <a:pt x="49" y="24"/>
                  </a:cubicBezTo>
                  <a:cubicBezTo>
                    <a:pt x="46" y="10"/>
                    <a:pt x="40" y="2"/>
                    <a:pt x="26" y="2"/>
                  </a:cubicBezTo>
                  <a:close/>
                  <a:moveTo>
                    <a:pt x="29" y="39"/>
                  </a:moveTo>
                  <a:cubicBezTo>
                    <a:pt x="21" y="38"/>
                    <a:pt x="14" y="37"/>
                    <a:pt x="12" y="28"/>
                  </a:cubicBezTo>
                  <a:cubicBezTo>
                    <a:pt x="11" y="19"/>
                    <a:pt x="17" y="13"/>
                    <a:pt x="26" y="14"/>
                  </a:cubicBezTo>
                  <a:cubicBezTo>
                    <a:pt x="33" y="14"/>
                    <a:pt x="34" y="16"/>
                    <a:pt x="36" y="23"/>
                  </a:cubicBezTo>
                  <a:cubicBezTo>
                    <a:pt x="38" y="29"/>
                    <a:pt x="37" y="39"/>
                    <a:pt x="29" y="3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4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857751" y="3716339"/>
              <a:ext cx="1000125" cy="706438"/>
            </a:xfrm>
            <a:custGeom>
              <a:avLst/>
              <a:gdLst>
                <a:gd name="T0" fmla="*/ 259 w 391"/>
                <a:gd name="T1" fmla="*/ 74 h 276"/>
                <a:gd name="T2" fmla="*/ 86 w 391"/>
                <a:gd name="T3" fmla="*/ 45 h 276"/>
                <a:gd name="T4" fmla="*/ 51 w 391"/>
                <a:gd name="T5" fmla="*/ 16 h 276"/>
                <a:gd name="T6" fmla="*/ 0 w 391"/>
                <a:gd name="T7" fmla="*/ 17 h 276"/>
                <a:gd name="T8" fmla="*/ 52 w 391"/>
                <a:gd name="T9" fmla="*/ 37 h 276"/>
                <a:gd name="T10" fmla="*/ 80 w 391"/>
                <a:gd name="T11" fmla="*/ 73 h 276"/>
                <a:gd name="T12" fmla="*/ 121 w 391"/>
                <a:gd name="T13" fmla="*/ 229 h 276"/>
                <a:gd name="T14" fmla="*/ 136 w 391"/>
                <a:gd name="T15" fmla="*/ 274 h 276"/>
                <a:gd name="T16" fmla="*/ 340 w 391"/>
                <a:gd name="T17" fmla="*/ 263 h 276"/>
                <a:gd name="T18" fmla="*/ 155 w 391"/>
                <a:gd name="T19" fmla="*/ 263 h 276"/>
                <a:gd name="T20" fmla="*/ 128 w 391"/>
                <a:gd name="T21" fmla="*/ 239 h 276"/>
                <a:gd name="T22" fmla="*/ 351 w 391"/>
                <a:gd name="T23" fmla="*/ 230 h 276"/>
                <a:gd name="T24" fmla="*/ 371 w 391"/>
                <a:gd name="T25" fmla="*/ 169 h 276"/>
                <a:gd name="T26" fmla="*/ 371 w 391"/>
                <a:gd name="T27" fmla="*/ 83 h 276"/>
                <a:gd name="T28" fmla="*/ 10 w 391"/>
                <a:gd name="T29" fmla="*/ 19 h 276"/>
                <a:gd name="T30" fmla="*/ 19 w 391"/>
                <a:gd name="T31" fmla="*/ 14 h 276"/>
                <a:gd name="T32" fmla="*/ 42 w 391"/>
                <a:gd name="T33" fmla="*/ 22 h 276"/>
                <a:gd name="T34" fmla="*/ 27 w 391"/>
                <a:gd name="T35" fmla="*/ 28 h 276"/>
                <a:gd name="T36" fmla="*/ 371 w 391"/>
                <a:gd name="T37" fmla="*/ 128 h 276"/>
                <a:gd name="T38" fmla="*/ 320 w 391"/>
                <a:gd name="T39" fmla="*/ 131 h 276"/>
                <a:gd name="T40" fmla="*/ 378 w 391"/>
                <a:gd name="T41" fmla="*/ 98 h 276"/>
                <a:gd name="T42" fmla="*/ 355 w 391"/>
                <a:gd name="T43" fmla="*/ 180 h 276"/>
                <a:gd name="T44" fmla="*/ 318 w 391"/>
                <a:gd name="T45" fmla="*/ 140 h 276"/>
                <a:gd name="T46" fmla="*/ 358 w 391"/>
                <a:gd name="T47" fmla="*/ 171 h 276"/>
                <a:gd name="T48" fmla="*/ 262 w 391"/>
                <a:gd name="T49" fmla="*/ 186 h 276"/>
                <a:gd name="T50" fmla="*/ 291 w 391"/>
                <a:gd name="T51" fmla="*/ 228 h 276"/>
                <a:gd name="T52" fmla="*/ 263 w 391"/>
                <a:gd name="T53" fmla="*/ 177 h 276"/>
                <a:gd name="T54" fmla="*/ 309 w 391"/>
                <a:gd name="T55" fmla="*/ 139 h 276"/>
                <a:gd name="T56" fmla="*/ 263 w 391"/>
                <a:gd name="T57" fmla="*/ 177 h 276"/>
                <a:gd name="T58" fmla="*/ 122 w 391"/>
                <a:gd name="T59" fmla="*/ 182 h 276"/>
                <a:gd name="T60" fmla="*/ 167 w 391"/>
                <a:gd name="T61" fmla="*/ 228 h 276"/>
                <a:gd name="T62" fmla="*/ 105 w 391"/>
                <a:gd name="T63" fmla="*/ 123 h 276"/>
                <a:gd name="T64" fmla="*/ 155 w 391"/>
                <a:gd name="T65" fmla="*/ 174 h 276"/>
                <a:gd name="T66" fmla="*/ 105 w 391"/>
                <a:gd name="T67" fmla="*/ 123 h 276"/>
                <a:gd name="T68" fmla="*/ 166 w 391"/>
                <a:gd name="T69" fmla="*/ 184 h 276"/>
                <a:gd name="T70" fmla="*/ 207 w 391"/>
                <a:gd name="T71" fmla="*/ 228 h 276"/>
                <a:gd name="T72" fmla="*/ 176 w 391"/>
                <a:gd name="T73" fmla="*/ 228 h 276"/>
                <a:gd name="T74" fmla="*/ 154 w 391"/>
                <a:gd name="T75" fmla="*/ 126 h 276"/>
                <a:gd name="T76" fmla="*/ 203 w 391"/>
                <a:gd name="T77" fmla="*/ 176 h 276"/>
                <a:gd name="T78" fmla="*/ 153 w 391"/>
                <a:gd name="T79" fmla="*/ 117 h 276"/>
                <a:gd name="T80" fmla="*/ 196 w 391"/>
                <a:gd name="T81" fmla="*/ 82 h 276"/>
                <a:gd name="T82" fmla="*/ 153 w 391"/>
                <a:gd name="T83" fmla="*/ 117 h 276"/>
                <a:gd name="T84" fmla="*/ 257 w 391"/>
                <a:gd name="T85" fmla="*/ 135 h 276"/>
                <a:gd name="T86" fmla="*/ 212 w 391"/>
                <a:gd name="T87" fmla="*/ 176 h 276"/>
                <a:gd name="T88" fmla="*/ 320 w 391"/>
                <a:gd name="T89" fmla="*/ 90 h 276"/>
                <a:gd name="T90" fmla="*/ 267 w 391"/>
                <a:gd name="T91" fmla="*/ 127 h 276"/>
                <a:gd name="T92" fmla="*/ 319 w 391"/>
                <a:gd name="T93" fmla="*/ 90 h 276"/>
                <a:gd name="T94" fmla="*/ 262 w 391"/>
                <a:gd name="T95" fmla="*/ 87 h 276"/>
                <a:gd name="T96" fmla="*/ 208 w 391"/>
                <a:gd name="T97" fmla="*/ 122 h 276"/>
                <a:gd name="T98" fmla="*/ 254 w 391"/>
                <a:gd name="T99" fmla="*/ 86 h 276"/>
                <a:gd name="T100" fmla="*/ 95 w 391"/>
                <a:gd name="T101" fmla="*/ 77 h 276"/>
                <a:gd name="T102" fmla="*/ 143 w 391"/>
                <a:gd name="T103" fmla="*/ 116 h 276"/>
                <a:gd name="T104" fmla="*/ 101 w 391"/>
                <a:gd name="T105" fmla="*/ 105 h 276"/>
                <a:gd name="T106" fmla="*/ 216 w 391"/>
                <a:gd name="T107" fmla="*/ 228 h 276"/>
                <a:gd name="T108" fmla="*/ 253 w 391"/>
                <a:gd name="T109" fmla="*/ 186 h 276"/>
                <a:gd name="T110" fmla="*/ 216 w 391"/>
                <a:gd name="T111" fmla="*/ 228 h 276"/>
                <a:gd name="T112" fmla="*/ 311 w 391"/>
                <a:gd name="T113" fmla="*/ 228 h 276"/>
                <a:gd name="T114" fmla="*/ 308 w 391"/>
                <a:gd name="T115" fmla="*/ 187 h 276"/>
                <a:gd name="T116" fmla="*/ 346 w 391"/>
                <a:gd name="T117" fmla="*/ 209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1" h="276">
                  <a:moveTo>
                    <a:pt x="371" y="83"/>
                  </a:moveTo>
                  <a:cubicBezTo>
                    <a:pt x="335" y="75"/>
                    <a:pt x="296" y="77"/>
                    <a:pt x="259" y="74"/>
                  </a:cubicBezTo>
                  <a:cubicBezTo>
                    <a:pt x="203" y="70"/>
                    <a:pt x="148" y="67"/>
                    <a:pt x="93" y="65"/>
                  </a:cubicBezTo>
                  <a:cubicBezTo>
                    <a:pt x="91" y="58"/>
                    <a:pt x="89" y="51"/>
                    <a:pt x="86" y="45"/>
                  </a:cubicBezTo>
                  <a:cubicBezTo>
                    <a:pt x="81" y="33"/>
                    <a:pt x="69" y="30"/>
                    <a:pt x="57" y="26"/>
                  </a:cubicBezTo>
                  <a:cubicBezTo>
                    <a:pt x="58" y="22"/>
                    <a:pt x="56" y="19"/>
                    <a:pt x="51" y="16"/>
                  </a:cubicBezTo>
                  <a:cubicBezTo>
                    <a:pt x="45" y="12"/>
                    <a:pt x="37" y="10"/>
                    <a:pt x="30" y="8"/>
                  </a:cubicBezTo>
                  <a:cubicBezTo>
                    <a:pt x="21" y="5"/>
                    <a:pt x="0" y="0"/>
                    <a:pt x="0" y="17"/>
                  </a:cubicBezTo>
                  <a:cubicBezTo>
                    <a:pt x="0" y="29"/>
                    <a:pt x="16" y="34"/>
                    <a:pt x="26" y="37"/>
                  </a:cubicBezTo>
                  <a:cubicBezTo>
                    <a:pt x="34" y="40"/>
                    <a:pt x="45" y="42"/>
                    <a:pt x="52" y="37"/>
                  </a:cubicBezTo>
                  <a:cubicBezTo>
                    <a:pt x="59" y="40"/>
                    <a:pt x="66" y="41"/>
                    <a:pt x="71" y="47"/>
                  </a:cubicBezTo>
                  <a:cubicBezTo>
                    <a:pt x="78" y="54"/>
                    <a:pt x="78" y="64"/>
                    <a:pt x="80" y="73"/>
                  </a:cubicBezTo>
                  <a:cubicBezTo>
                    <a:pt x="85" y="92"/>
                    <a:pt x="90" y="112"/>
                    <a:pt x="95" y="131"/>
                  </a:cubicBezTo>
                  <a:cubicBezTo>
                    <a:pt x="104" y="164"/>
                    <a:pt x="114" y="196"/>
                    <a:pt x="121" y="229"/>
                  </a:cubicBezTo>
                  <a:cubicBezTo>
                    <a:pt x="111" y="232"/>
                    <a:pt x="104" y="241"/>
                    <a:pt x="104" y="252"/>
                  </a:cubicBezTo>
                  <a:cubicBezTo>
                    <a:pt x="105" y="270"/>
                    <a:pt x="122" y="274"/>
                    <a:pt x="136" y="274"/>
                  </a:cubicBezTo>
                  <a:cubicBezTo>
                    <a:pt x="204" y="276"/>
                    <a:pt x="272" y="275"/>
                    <a:pt x="340" y="275"/>
                  </a:cubicBezTo>
                  <a:cubicBezTo>
                    <a:pt x="348" y="275"/>
                    <a:pt x="348" y="263"/>
                    <a:pt x="340" y="263"/>
                  </a:cubicBezTo>
                  <a:cubicBezTo>
                    <a:pt x="300" y="263"/>
                    <a:pt x="260" y="263"/>
                    <a:pt x="220" y="263"/>
                  </a:cubicBezTo>
                  <a:cubicBezTo>
                    <a:pt x="198" y="263"/>
                    <a:pt x="177" y="263"/>
                    <a:pt x="155" y="263"/>
                  </a:cubicBezTo>
                  <a:cubicBezTo>
                    <a:pt x="147" y="262"/>
                    <a:pt x="125" y="266"/>
                    <a:pt x="119" y="258"/>
                  </a:cubicBezTo>
                  <a:cubicBezTo>
                    <a:pt x="113" y="250"/>
                    <a:pt x="120" y="240"/>
                    <a:pt x="128" y="239"/>
                  </a:cubicBezTo>
                  <a:cubicBezTo>
                    <a:pt x="186" y="240"/>
                    <a:pt x="244" y="239"/>
                    <a:pt x="302" y="240"/>
                  </a:cubicBezTo>
                  <a:cubicBezTo>
                    <a:pt x="316" y="240"/>
                    <a:pt x="341" y="242"/>
                    <a:pt x="351" y="230"/>
                  </a:cubicBezTo>
                  <a:cubicBezTo>
                    <a:pt x="355" y="224"/>
                    <a:pt x="356" y="216"/>
                    <a:pt x="358" y="210"/>
                  </a:cubicBezTo>
                  <a:cubicBezTo>
                    <a:pt x="363" y="196"/>
                    <a:pt x="367" y="183"/>
                    <a:pt x="371" y="169"/>
                  </a:cubicBezTo>
                  <a:cubicBezTo>
                    <a:pt x="378" y="148"/>
                    <a:pt x="387" y="126"/>
                    <a:pt x="390" y="104"/>
                  </a:cubicBezTo>
                  <a:cubicBezTo>
                    <a:pt x="391" y="90"/>
                    <a:pt x="384" y="85"/>
                    <a:pt x="371" y="83"/>
                  </a:cubicBezTo>
                  <a:close/>
                  <a:moveTo>
                    <a:pt x="27" y="28"/>
                  </a:moveTo>
                  <a:cubicBezTo>
                    <a:pt x="24" y="27"/>
                    <a:pt x="12" y="23"/>
                    <a:pt x="10" y="19"/>
                  </a:cubicBezTo>
                  <a:cubicBezTo>
                    <a:pt x="9" y="16"/>
                    <a:pt x="12" y="14"/>
                    <a:pt x="14" y="13"/>
                  </a:cubicBezTo>
                  <a:cubicBezTo>
                    <a:pt x="16" y="13"/>
                    <a:pt x="17" y="14"/>
                    <a:pt x="19" y="14"/>
                  </a:cubicBezTo>
                  <a:cubicBezTo>
                    <a:pt x="22" y="15"/>
                    <a:pt x="26" y="16"/>
                    <a:pt x="30" y="17"/>
                  </a:cubicBezTo>
                  <a:cubicBezTo>
                    <a:pt x="34" y="19"/>
                    <a:pt x="38" y="20"/>
                    <a:pt x="42" y="22"/>
                  </a:cubicBezTo>
                  <a:cubicBezTo>
                    <a:pt x="47" y="24"/>
                    <a:pt x="49" y="24"/>
                    <a:pt x="48" y="29"/>
                  </a:cubicBezTo>
                  <a:cubicBezTo>
                    <a:pt x="45" y="35"/>
                    <a:pt x="31" y="29"/>
                    <a:pt x="27" y="28"/>
                  </a:cubicBezTo>
                  <a:close/>
                  <a:moveTo>
                    <a:pt x="378" y="98"/>
                  </a:moveTo>
                  <a:cubicBezTo>
                    <a:pt x="381" y="105"/>
                    <a:pt x="373" y="122"/>
                    <a:pt x="371" y="128"/>
                  </a:cubicBezTo>
                  <a:cubicBezTo>
                    <a:pt x="371" y="130"/>
                    <a:pt x="370" y="132"/>
                    <a:pt x="370" y="134"/>
                  </a:cubicBezTo>
                  <a:cubicBezTo>
                    <a:pt x="353" y="133"/>
                    <a:pt x="336" y="132"/>
                    <a:pt x="320" y="131"/>
                  </a:cubicBezTo>
                  <a:cubicBezTo>
                    <a:pt x="323" y="117"/>
                    <a:pt x="326" y="104"/>
                    <a:pt x="330" y="91"/>
                  </a:cubicBezTo>
                  <a:cubicBezTo>
                    <a:pt x="346" y="91"/>
                    <a:pt x="374" y="91"/>
                    <a:pt x="378" y="98"/>
                  </a:cubicBezTo>
                  <a:close/>
                  <a:moveTo>
                    <a:pt x="358" y="171"/>
                  </a:moveTo>
                  <a:cubicBezTo>
                    <a:pt x="357" y="174"/>
                    <a:pt x="356" y="177"/>
                    <a:pt x="355" y="180"/>
                  </a:cubicBezTo>
                  <a:cubicBezTo>
                    <a:pt x="340" y="179"/>
                    <a:pt x="325" y="179"/>
                    <a:pt x="310" y="178"/>
                  </a:cubicBezTo>
                  <a:cubicBezTo>
                    <a:pt x="312" y="165"/>
                    <a:pt x="315" y="152"/>
                    <a:pt x="318" y="140"/>
                  </a:cubicBezTo>
                  <a:cubicBezTo>
                    <a:pt x="334" y="141"/>
                    <a:pt x="351" y="142"/>
                    <a:pt x="367" y="143"/>
                  </a:cubicBezTo>
                  <a:cubicBezTo>
                    <a:pt x="364" y="152"/>
                    <a:pt x="361" y="162"/>
                    <a:pt x="358" y="171"/>
                  </a:cubicBezTo>
                  <a:close/>
                  <a:moveTo>
                    <a:pt x="260" y="228"/>
                  </a:moveTo>
                  <a:cubicBezTo>
                    <a:pt x="261" y="214"/>
                    <a:pt x="261" y="200"/>
                    <a:pt x="262" y="186"/>
                  </a:cubicBezTo>
                  <a:cubicBezTo>
                    <a:pt x="275" y="186"/>
                    <a:pt x="287" y="187"/>
                    <a:pt x="299" y="187"/>
                  </a:cubicBezTo>
                  <a:cubicBezTo>
                    <a:pt x="296" y="201"/>
                    <a:pt x="293" y="214"/>
                    <a:pt x="291" y="228"/>
                  </a:cubicBezTo>
                  <a:cubicBezTo>
                    <a:pt x="280" y="228"/>
                    <a:pt x="270" y="228"/>
                    <a:pt x="260" y="228"/>
                  </a:cubicBezTo>
                  <a:close/>
                  <a:moveTo>
                    <a:pt x="263" y="177"/>
                  </a:moveTo>
                  <a:cubicBezTo>
                    <a:pt x="264" y="163"/>
                    <a:pt x="265" y="149"/>
                    <a:pt x="266" y="136"/>
                  </a:cubicBezTo>
                  <a:cubicBezTo>
                    <a:pt x="280" y="137"/>
                    <a:pt x="294" y="138"/>
                    <a:pt x="309" y="139"/>
                  </a:cubicBezTo>
                  <a:cubicBezTo>
                    <a:pt x="306" y="152"/>
                    <a:pt x="303" y="165"/>
                    <a:pt x="301" y="178"/>
                  </a:cubicBezTo>
                  <a:cubicBezTo>
                    <a:pt x="288" y="178"/>
                    <a:pt x="276" y="177"/>
                    <a:pt x="263" y="177"/>
                  </a:cubicBezTo>
                  <a:close/>
                  <a:moveTo>
                    <a:pt x="133" y="227"/>
                  </a:moveTo>
                  <a:cubicBezTo>
                    <a:pt x="130" y="212"/>
                    <a:pt x="126" y="197"/>
                    <a:pt x="122" y="182"/>
                  </a:cubicBezTo>
                  <a:cubicBezTo>
                    <a:pt x="133" y="183"/>
                    <a:pt x="145" y="183"/>
                    <a:pt x="156" y="183"/>
                  </a:cubicBezTo>
                  <a:cubicBezTo>
                    <a:pt x="160" y="198"/>
                    <a:pt x="163" y="213"/>
                    <a:pt x="167" y="228"/>
                  </a:cubicBezTo>
                  <a:cubicBezTo>
                    <a:pt x="156" y="227"/>
                    <a:pt x="144" y="227"/>
                    <a:pt x="133" y="227"/>
                  </a:cubicBezTo>
                  <a:close/>
                  <a:moveTo>
                    <a:pt x="105" y="123"/>
                  </a:moveTo>
                  <a:cubicBezTo>
                    <a:pt x="119" y="124"/>
                    <a:pt x="132" y="125"/>
                    <a:pt x="145" y="126"/>
                  </a:cubicBezTo>
                  <a:cubicBezTo>
                    <a:pt x="148" y="142"/>
                    <a:pt x="151" y="158"/>
                    <a:pt x="155" y="174"/>
                  </a:cubicBezTo>
                  <a:cubicBezTo>
                    <a:pt x="143" y="174"/>
                    <a:pt x="131" y="173"/>
                    <a:pt x="119" y="173"/>
                  </a:cubicBezTo>
                  <a:cubicBezTo>
                    <a:pt x="115" y="156"/>
                    <a:pt x="110" y="139"/>
                    <a:pt x="105" y="123"/>
                  </a:cubicBezTo>
                  <a:close/>
                  <a:moveTo>
                    <a:pt x="176" y="228"/>
                  </a:moveTo>
                  <a:cubicBezTo>
                    <a:pt x="172" y="213"/>
                    <a:pt x="169" y="198"/>
                    <a:pt x="166" y="184"/>
                  </a:cubicBezTo>
                  <a:cubicBezTo>
                    <a:pt x="178" y="184"/>
                    <a:pt x="191" y="184"/>
                    <a:pt x="204" y="185"/>
                  </a:cubicBezTo>
                  <a:cubicBezTo>
                    <a:pt x="205" y="199"/>
                    <a:pt x="206" y="214"/>
                    <a:pt x="207" y="228"/>
                  </a:cubicBezTo>
                  <a:cubicBezTo>
                    <a:pt x="197" y="228"/>
                    <a:pt x="186" y="228"/>
                    <a:pt x="176" y="228"/>
                  </a:cubicBezTo>
                  <a:cubicBezTo>
                    <a:pt x="176" y="228"/>
                    <a:pt x="176" y="228"/>
                    <a:pt x="176" y="228"/>
                  </a:cubicBezTo>
                  <a:close/>
                  <a:moveTo>
                    <a:pt x="164" y="175"/>
                  </a:moveTo>
                  <a:cubicBezTo>
                    <a:pt x="160" y="159"/>
                    <a:pt x="157" y="142"/>
                    <a:pt x="154" y="126"/>
                  </a:cubicBezTo>
                  <a:cubicBezTo>
                    <a:pt x="170" y="128"/>
                    <a:pt x="185" y="129"/>
                    <a:pt x="200" y="130"/>
                  </a:cubicBezTo>
                  <a:cubicBezTo>
                    <a:pt x="201" y="145"/>
                    <a:pt x="202" y="161"/>
                    <a:pt x="203" y="176"/>
                  </a:cubicBezTo>
                  <a:cubicBezTo>
                    <a:pt x="190" y="175"/>
                    <a:pt x="177" y="175"/>
                    <a:pt x="164" y="175"/>
                  </a:cubicBezTo>
                  <a:close/>
                  <a:moveTo>
                    <a:pt x="153" y="117"/>
                  </a:moveTo>
                  <a:cubicBezTo>
                    <a:pt x="150" y="104"/>
                    <a:pt x="147" y="92"/>
                    <a:pt x="144" y="79"/>
                  </a:cubicBezTo>
                  <a:cubicBezTo>
                    <a:pt x="162" y="80"/>
                    <a:pt x="179" y="81"/>
                    <a:pt x="196" y="82"/>
                  </a:cubicBezTo>
                  <a:cubicBezTo>
                    <a:pt x="197" y="95"/>
                    <a:pt x="198" y="108"/>
                    <a:pt x="199" y="121"/>
                  </a:cubicBezTo>
                  <a:cubicBezTo>
                    <a:pt x="184" y="120"/>
                    <a:pt x="168" y="119"/>
                    <a:pt x="153" y="117"/>
                  </a:cubicBezTo>
                  <a:close/>
                  <a:moveTo>
                    <a:pt x="209" y="131"/>
                  </a:moveTo>
                  <a:cubicBezTo>
                    <a:pt x="225" y="132"/>
                    <a:pt x="241" y="134"/>
                    <a:pt x="257" y="135"/>
                  </a:cubicBezTo>
                  <a:cubicBezTo>
                    <a:pt x="256" y="149"/>
                    <a:pt x="255" y="163"/>
                    <a:pt x="254" y="177"/>
                  </a:cubicBezTo>
                  <a:cubicBezTo>
                    <a:pt x="240" y="177"/>
                    <a:pt x="226" y="176"/>
                    <a:pt x="212" y="176"/>
                  </a:cubicBezTo>
                  <a:cubicBezTo>
                    <a:pt x="211" y="161"/>
                    <a:pt x="210" y="146"/>
                    <a:pt x="209" y="131"/>
                  </a:cubicBezTo>
                  <a:close/>
                  <a:moveTo>
                    <a:pt x="320" y="90"/>
                  </a:moveTo>
                  <a:cubicBezTo>
                    <a:pt x="317" y="103"/>
                    <a:pt x="313" y="117"/>
                    <a:pt x="310" y="130"/>
                  </a:cubicBezTo>
                  <a:cubicBezTo>
                    <a:pt x="296" y="129"/>
                    <a:pt x="281" y="128"/>
                    <a:pt x="267" y="127"/>
                  </a:cubicBezTo>
                  <a:cubicBezTo>
                    <a:pt x="268" y="114"/>
                    <a:pt x="269" y="100"/>
                    <a:pt x="270" y="87"/>
                  </a:cubicBezTo>
                  <a:cubicBezTo>
                    <a:pt x="287" y="88"/>
                    <a:pt x="303" y="89"/>
                    <a:pt x="319" y="90"/>
                  </a:cubicBezTo>
                  <a:cubicBezTo>
                    <a:pt x="319" y="90"/>
                    <a:pt x="320" y="90"/>
                    <a:pt x="320" y="90"/>
                  </a:cubicBezTo>
                  <a:close/>
                  <a:moveTo>
                    <a:pt x="262" y="87"/>
                  </a:moveTo>
                  <a:cubicBezTo>
                    <a:pt x="260" y="100"/>
                    <a:pt x="259" y="113"/>
                    <a:pt x="258" y="126"/>
                  </a:cubicBezTo>
                  <a:cubicBezTo>
                    <a:pt x="241" y="125"/>
                    <a:pt x="225" y="123"/>
                    <a:pt x="208" y="122"/>
                  </a:cubicBezTo>
                  <a:cubicBezTo>
                    <a:pt x="207" y="109"/>
                    <a:pt x="206" y="96"/>
                    <a:pt x="205" y="83"/>
                  </a:cubicBezTo>
                  <a:cubicBezTo>
                    <a:pt x="222" y="84"/>
                    <a:pt x="238" y="85"/>
                    <a:pt x="254" y="86"/>
                  </a:cubicBezTo>
                  <a:cubicBezTo>
                    <a:pt x="257" y="86"/>
                    <a:pt x="259" y="86"/>
                    <a:pt x="262" y="87"/>
                  </a:cubicBezTo>
                  <a:close/>
                  <a:moveTo>
                    <a:pt x="95" y="77"/>
                  </a:moveTo>
                  <a:cubicBezTo>
                    <a:pt x="108" y="77"/>
                    <a:pt x="122" y="78"/>
                    <a:pt x="135" y="78"/>
                  </a:cubicBezTo>
                  <a:cubicBezTo>
                    <a:pt x="138" y="91"/>
                    <a:pt x="141" y="104"/>
                    <a:pt x="143" y="116"/>
                  </a:cubicBezTo>
                  <a:cubicBezTo>
                    <a:pt x="130" y="115"/>
                    <a:pt x="116" y="114"/>
                    <a:pt x="103" y="113"/>
                  </a:cubicBezTo>
                  <a:cubicBezTo>
                    <a:pt x="102" y="111"/>
                    <a:pt x="102" y="108"/>
                    <a:pt x="101" y="105"/>
                  </a:cubicBezTo>
                  <a:cubicBezTo>
                    <a:pt x="98" y="96"/>
                    <a:pt x="97" y="87"/>
                    <a:pt x="95" y="77"/>
                  </a:cubicBezTo>
                  <a:close/>
                  <a:moveTo>
                    <a:pt x="216" y="228"/>
                  </a:moveTo>
                  <a:cubicBezTo>
                    <a:pt x="215" y="214"/>
                    <a:pt x="214" y="199"/>
                    <a:pt x="213" y="185"/>
                  </a:cubicBezTo>
                  <a:cubicBezTo>
                    <a:pt x="226" y="185"/>
                    <a:pt x="240" y="186"/>
                    <a:pt x="253" y="186"/>
                  </a:cubicBezTo>
                  <a:cubicBezTo>
                    <a:pt x="252" y="200"/>
                    <a:pt x="252" y="214"/>
                    <a:pt x="251" y="228"/>
                  </a:cubicBezTo>
                  <a:cubicBezTo>
                    <a:pt x="239" y="228"/>
                    <a:pt x="227" y="228"/>
                    <a:pt x="216" y="228"/>
                  </a:cubicBezTo>
                  <a:close/>
                  <a:moveTo>
                    <a:pt x="346" y="209"/>
                  </a:moveTo>
                  <a:cubicBezTo>
                    <a:pt x="340" y="228"/>
                    <a:pt x="330" y="227"/>
                    <a:pt x="311" y="228"/>
                  </a:cubicBezTo>
                  <a:cubicBezTo>
                    <a:pt x="308" y="228"/>
                    <a:pt x="304" y="228"/>
                    <a:pt x="300" y="228"/>
                  </a:cubicBezTo>
                  <a:cubicBezTo>
                    <a:pt x="303" y="214"/>
                    <a:pt x="305" y="201"/>
                    <a:pt x="308" y="187"/>
                  </a:cubicBezTo>
                  <a:cubicBezTo>
                    <a:pt x="323" y="188"/>
                    <a:pt x="338" y="188"/>
                    <a:pt x="352" y="189"/>
                  </a:cubicBezTo>
                  <a:cubicBezTo>
                    <a:pt x="350" y="196"/>
                    <a:pt x="348" y="202"/>
                    <a:pt x="346" y="20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48" name="稻壳儿春秋广告/盗版必究        原创来源：http://chn.docer.com/works?userid=199329941#!/work_time"/>
            <p:cNvSpPr/>
            <p:nvPr/>
          </p:nvSpPr>
          <p:spPr bwMode="auto">
            <a:xfrm>
              <a:off x="5100638" y="4448176"/>
              <a:ext cx="50800" cy="112713"/>
            </a:xfrm>
            <a:custGeom>
              <a:avLst/>
              <a:gdLst>
                <a:gd name="T0" fmla="*/ 13 w 20"/>
                <a:gd name="T1" fmla="*/ 10 h 44"/>
                <a:gd name="T2" fmla="*/ 5 w 20"/>
                <a:gd name="T3" fmla="*/ 6 h 44"/>
                <a:gd name="T4" fmla="*/ 10 w 20"/>
                <a:gd name="T5" fmla="*/ 39 h 44"/>
                <a:gd name="T6" fmla="*/ 16 w 20"/>
                <a:gd name="T7" fmla="*/ 33 h 44"/>
                <a:gd name="T8" fmla="*/ 13 w 20"/>
                <a:gd name="T9" fmla="*/ 1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4">
                  <a:moveTo>
                    <a:pt x="13" y="10"/>
                  </a:moveTo>
                  <a:cubicBezTo>
                    <a:pt x="15" y="5"/>
                    <a:pt x="8" y="0"/>
                    <a:pt x="5" y="6"/>
                  </a:cubicBezTo>
                  <a:cubicBezTo>
                    <a:pt x="0" y="17"/>
                    <a:pt x="2" y="30"/>
                    <a:pt x="10" y="39"/>
                  </a:cubicBezTo>
                  <a:cubicBezTo>
                    <a:pt x="13" y="44"/>
                    <a:pt x="20" y="38"/>
                    <a:pt x="16" y="33"/>
                  </a:cubicBezTo>
                  <a:cubicBezTo>
                    <a:pt x="11" y="27"/>
                    <a:pt x="10" y="18"/>
                    <a:pt x="13" y="1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49" name="稻壳儿春秋广告/盗版必究        原创来源：http://chn.docer.com/works?userid=199329941#!/work_time"/>
            <p:cNvSpPr/>
            <p:nvPr/>
          </p:nvSpPr>
          <p:spPr bwMode="auto">
            <a:xfrm>
              <a:off x="5067301" y="4479926"/>
              <a:ext cx="33338" cy="58738"/>
            </a:xfrm>
            <a:custGeom>
              <a:avLst/>
              <a:gdLst>
                <a:gd name="T0" fmla="*/ 9 w 13"/>
                <a:gd name="T1" fmla="*/ 5 h 23"/>
                <a:gd name="T2" fmla="*/ 5 w 13"/>
                <a:gd name="T3" fmla="*/ 0 h 23"/>
                <a:gd name="T4" fmla="*/ 0 w 13"/>
                <a:gd name="T5" fmla="*/ 5 h 23"/>
                <a:gd name="T6" fmla="*/ 3 w 13"/>
                <a:gd name="T7" fmla="*/ 18 h 23"/>
                <a:gd name="T8" fmla="*/ 10 w 13"/>
                <a:gd name="T9" fmla="*/ 13 h 23"/>
                <a:gd name="T10" fmla="*/ 9 w 13"/>
                <a:gd name="T11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23">
                  <a:moveTo>
                    <a:pt x="9" y="5"/>
                  </a:move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9"/>
                    <a:pt x="0" y="14"/>
                    <a:pt x="3" y="18"/>
                  </a:cubicBezTo>
                  <a:cubicBezTo>
                    <a:pt x="5" y="23"/>
                    <a:pt x="13" y="18"/>
                    <a:pt x="10" y="13"/>
                  </a:cubicBezTo>
                  <a:cubicBezTo>
                    <a:pt x="9" y="11"/>
                    <a:pt x="9" y="8"/>
                    <a:pt x="9" y="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50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6408738" y="3771901"/>
            <a:ext cx="696913" cy="904875"/>
          </a:xfrm>
          <a:custGeom>
            <a:avLst/>
            <a:gdLst>
              <a:gd name="T0" fmla="*/ 18 w 272"/>
              <a:gd name="T1" fmla="*/ 170 h 353"/>
              <a:gd name="T2" fmla="*/ 59 w 272"/>
              <a:gd name="T3" fmla="*/ 237 h 353"/>
              <a:gd name="T4" fmla="*/ 79 w 272"/>
              <a:gd name="T5" fmla="*/ 278 h 353"/>
              <a:gd name="T6" fmla="*/ 81 w 272"/>
              <a:gd name="T7" fmla="*/ 313 h 353"/>
              <a:gd name="T8" fmla="*/ 122 w 272"/>
              <a:gd name="T9" fmla="*/ 348 h 353"/>
              <a:gd name="T10" fmla="*/ 154 w 272"/>
              <a:gd name="T11" fmla="*/ 350 h 353"/>
              <a:gd name="T12" fmla="*/ 203 w 272"/>
              <a:gd name="T13" fmla="*/ 328 h 353"/>
              <a:gd name="T14" fmla="*/ 206 w 272"/>
              <a:gd name="T15" fmla="*/ 295 h 353"/>
              <a:gd name="T16" fmla="*/ 205 w 272"/>
              <a:gd name="T17" fmla="*/ 274 h 353"/>
              <a:gd name="T18" fmla="*/ 223 w 272"/>
              <a:gd name="T19" fmla="*/ 228 h 353"/>
              <a:gd name="T20" fmla="*/ 228 w 272"/>
              <a:gd name="T21" fmla="*/ 47 h 353"/>
              <a:gd name="T22" fmla="*/ 129 w 272"/>
              <a:gd name="T23" fmla="*/ 122 h 353"/>
              <a:gd name="T24" fmla="*/ 146 w 272"/>
              <a:gd name="T25" fmla="*/ 124 h 353"/>
              <a:gd name="T26" fmla="*/ 129 w 272"/>
              <a:gd name="T27" fmla="*/ 122 h 353"/>
              <a:gd name="T28" fmla="*/ 158 w 272"/>
              <a:gd name="T29" fmla="*/ 165 h 353"/>
              <a:gd name="T30" fmla="*/ 141 w 272"/>
              <a:gd name="T31" fmla="*/ 275 h 353"/>
              <a:gd name="T32" fmla="*/ 116 w 272"/>
              <a:gd name="T33" fmla="*/ 164 h 353"/>
              <a:gd name="T34" fmla="*/ 141 w 272"/>
              <a:gd name="T35" fmla="*/ 287 h 353"/>
              <a:gd name="T36" fmla="*/ 194 w 272"/>
              <a:gd name="T37" fmla="*/ 284 h 353"/>
              <a:gd name="T38" fmla="*/ 142 w 272"/>
              <a:gd name="T39" fmla="*/ 295 h 353"/>
              <a:gd name="T40" fmla="*/ 87 w 272"/>
              <a:gd name="T41" fmla="*/ 282 h 353"/>
              <a:gd name="T42" fmla="*/ 141 w 272"/>
              <a:gd name="T43" fmla="*/ 287 h 353"/>
              <a:gd name="T44" fmla="*/ 181 w 272"/>
              <a:gd name="T45" fmla="*/ 309 h 353"/>
              <a:gd name="T46" fmla="*/ 138 w 272"/>
              <a:gd name="T47" fmla="*/ 310 h 353"/>
              <a:gd name="T48" fmla="*/ 84 w 272"/>
              <a:gd name="T49" fmla="*/ 299 h 353"/>
              <a:gd name="T50" fmla="*/ 195 w 272"/>
              <a:gd name="T51" fmla="*/ 301 h 353"/>
              <a:gd name="T52" fmla="*/ 148 w 272"/>
              <a:gd name="T53" fmla="*/ 343 h 353"/>
              <a:gd name="T54" fmla="*/ 131 w 272"/>
              <a:gd name="T55" fmla="*/ 344 h 353"/>
              <a:gd name="T56" fmla="*/ 129 w 272"/>
              <a:gd name="T57" fmla="*/ 336 h 353"/>
              <a:gd name="T58" fmla="*/ 148 w 272"/>
              <a:gd name="T59" fmla="*/ 343 h 353"/>
              <a:gd name="T60" fmla="*/ 178 w 272"/>
              <a:gd name="T61" fmla="*/ 325 h 353"/>
              <a:gd name="T62" fmla="*/ 141 w 272"/>
              <a:gd name="T63" fmla="*/ 327 h 353"/>
              <a:gd name="T64" fmla="*/ 90 w 272"/>
              <a:gd name="T65" fmla="*/ 316 h 353"/>
              <a:gd name="T66" fmla="*/ 192 w 272"/>
              <a:gd name="T67" fmla="*/ 317 h 353"/>
              <a:gd name="T68" fmla="*/ 246 w 272"/>
              <a:gd name="T69" fmla="*/ 158 h 353"/>
              <a:gd name="T70" fmla="*/ 205 w 272"/>
              <a:gd name="T71" fmla="*/ 232 h 353"/>
              <a:gd name="T72" fmla="*/ 185 w 272"/>
              <a:gd name="T73" fmla="*/ 273 h 353"/>
              <a:gd name="T74" fmla="*/ 168 w 272"/>
              <a:gd name="T75" fmla="*/ 167 h 353"/>
              <a:gd name="T76" fmla="*/ 165 w 272"/>
              <a:gd name="T77" fmla="*/ 149 h 353"/>
              <a:gd name="T78" fmla="*/ 152 w 272"/>
              <a:gd name="T79" fmla="*/ 152 h 353"/>
              <a:gd name="T80" fmla="*/ 150 w 272"/>
              <a:gd name="T81" fmla="*/ 106 h 353"/>
              <a:gd name="T82" fmla="*/ 131 w 272"/>
              <a:gd name="T83" fmla="*/ 148 h 353"/>
              <a:gd name="T84" fmla="*/ 77 w 272"/>
              <a:gd name="T85" fmla="*/ 127 h 353"/>
              <a:gd name="T86" fmla="*/ 108 w 272"/>
              <a:gd name="T87" fmla="*/ 166 h 353"/>
              <a:gd name="T88" fmla="*/ 115 w 272"/>
              <a:gd name="T89" fmla="*/ 274 h 353"/>
              <a:gd name="T90" fmla="*/ 85 w 272"/>
              <a:gd name="T91" fmla="*/ 261 h 353"/>
              <a:gd name="T92" fmla="*/ 49 w 272"/>
              <a:gd name="T93" fmla="*/ 205 h 353"/>
              <a:gd name="T94" fmla="*/ 44 w 272"/>
              <a:gd name="T95" fmla="*/ 75 h 353"/>
              <a:gd name="T96" fmla="*/ 230 w 272"/>
              <a:gd name="T97" fmla="*/ 69 h 353"/>
              <a:gd name="T98" fmla="*/ 170 w 272"/>
              <a:gd name="T99" fmla="*/ 158 h 353"/>
              <a:gd name="T100" fmla="*/ 181 w 272"/>
              <a:gd name="T101" fmla="*/ 139 h 353"/>
              <a:gd name="T102" fmla="*/ 170 w 272"/>
              <a:gd name="T103" fmla="*/ 158 h 353"/>
              <a:gd name="T104" fmla="*/ 98 w 272"/>
              <a:gd name="T105" fmla="*/ 157 h 353"/>
              <a:gd name="T106" fmla="*/ 104 w 272"/>
              <a:gd name="T107" fmla="*/ 154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2" h="353">
                <a:moveTo>
                  <a:pt x="70" y="32"/>
                </a:moveTo>
                <a:cubicBezTo>
                  <a:pt x="26" y="59"/>
                  <a:pt x="0" y="120"/>
                  <a:pt x="18" y="170"/>
                </a:cubicBezTo>
                <a:cubicBezTo>
                  <a:pt x="24" y="186"/>
                  <a:pt x="32" y="202"/>
                  <a:pt x="42" y="216"/>
                </a:cubicBezTo>
                <a:cubicBezTo>
                  <a:pt x="47" y="224"/>
                  <a:pt x="53" y="230"/>
                  <a:pt x="59" y="237"/>
                </a:cubicBezTo>
                <a:cubicBezTo>
                  <a:pt x="68" y="247"/>
                  <a:pt x="71" y="255"/>
                  <a:pt x="74" y="267"/>
                </a:cubicBezTo>
                <a:cubicBezTo>
                  <a:pt x="75" y="272"/>
                  <a:pt x="77" y="275"/>
                  <a:pt x="79" y="278"/>
                </a:cubicBezTo>
                <a:cubicBezTo>
                  <a:pt x="75" y="282"/>
                  <a:pt x="74" y="288"/>
                  <a:pt x="77" y="293"/>
                </a:cubicBezTo>
                <a:cubicBezTo>
                  <a:pt x="69" y="303"/>
                  <a:pt x="73" y="309"/>
                  <a:pt x="81" y="313"/>
                </a:cubicBezTo>
                <a:cubicBezTo>
                  <a:pt x="68" y="332"/>
                  <a:pt x="95" y="336"/>
                  <a:pt x="120" y="337"/>
                </a:cubicBezTo>
                <a:cubicBezTo>
                  <a:pt x="120" y="340"/>
                  <a:pt x="121" y="345"/>
                  <a:pt x="122" y="348"/>
                </a:cubicBezTo>
                <a:cubicBezTo>
                  <a:pt x="125" y="353"/>
                  <a:pt x="131" y="353"/>
                  <a:pt x="136" y="353"/>
                </a:cubicBezTo>
                <a:cubicBezTo>
                  <a:pt x="142" y="353"/>
                  <a:pt x="150" y="353"/>
                  <a:pt x="154" y="350"/>
                </a:cubicBezTo>
                <a:cubicBezTo>
                  <a:pt x="159" y="347"/>
                  <a:pt x="160" y="341"/>
                  <a:pt x="161" y="335"/>
                </a:cubicBezTo>
                <a:cubicBezTo>
                  <a:pt x="175" y="336"/>
                  <a:pt x="196" y="337"/>
                  <a:pt x="203" y="328"/>
                </a:cubicBezTo>
                <a:cubicBezTo>
                  <a:pt x="208" y="322"/>
                  <a:pt x="206" y="317"/>
                  <a:pt x="202" y="313"/>
                </a:cubicBezTo>
                <a:cubicBezTo>
                  <a:pt x="208" y="309"/>
                  <a:pt x="211" y="304"/>
                  <a:pt x="206" y="295"/>
                </a:cubicBezTo>
                <a:cubicBezTo>
                  <a:pt x="209" y="290"/>
                  <a:pt x="207" y="284"/>
                  <a:pt x="202" y="279"/>
                </a:cubicBezTo>
                <a:cubicBezTo>
                  <a:pt x="203" y="277"/>
                  <a:pt x="204" y="276"/>
                  <a:pt x="205" y="274"/>
                </a:cubicBezTo>
                <a:cubicBezTo>
                  <a:pt x="208" y="268"/>
                  <a:pt x="206" y="260"/>
                  <a:pt x="207" y="253"/>
                </a:cubicBezTo>
                <a:cubicBezTo>
                  <a:pt x="210" y="242"/>
                  <a:pt x="217" y="237"/>
                  <a:pt x="223" y="228"/>
                </a:cubicBezTo>
                <a:cubicBezTo>
                  <a:pt x="231" y="216"/>
                  <a:pt x="243" y="203"/>
                  <a:pt x="250" y="190"/>
                </a:cubicBezTo>
                <a:cubicBezTo>
                  <a:pt x="272" y="145"/>
                  <a:pt x="263" y="82"/>
                  <a:pt x="228" y="47"/>
                </a:cubicBezTo>
                <a:cubicBezTo>
                  <a:pt x="185" y="4"/>
                  <a:pt x="121" y="0"/>
                  <a:pt x="70" y="32"/>
                </a:cubicBezTo>
                <a:close/>
                <a:moveTo>
                  <a:pt x="129" y="122"/>
                </a:moveTo>
                <a:cubicBezTo>
                  <a:pt x="130" y="114"/>
                  <a:pt x="134" y="110"/>
                  <a:pt x="141" y="109"/>
                </a:cubicBezTo>
                <a:cubicBezTo>
                  <a:pt x="146" y="113"/>
                  <a:pt x="148" y="118"/>
                  <a:pt x="146" y="124"/>
                </a:cubicBezTo>
                <a:cubicBezTo>
                  <a:pt x="146" y="131"/>
                  <a:pt x="143" y="137"/>
                  <a:pt x="138" y="142"/>
                </a:cubicBezTo>
                <a:cubicBezTo>
                  <a:pt x="132" y="136"/>
                  <a:pt x="128" y="129"/>
                  <a:pt x="129" y="122"/>
                </a:cubicBezTo>
                <a:close/>
                <a:moveTo>
                  <a:pt x="137" y="154"/>
                </a:moveTo>
                <a:cubicBezTo>
                  <a:pt x="144" y="159"/>
                  <a:pt x="152" y="163"/>
                  <a:pt x="158" y="165"/>
                </a:cubicBezTo>
                <a:cubicBezTo>
                  <a:pt x="148" y="200"/>
                  <a:pt x="151" y="241"/>
                  <a:pt x="153" y="275"/>
                </a:cubicBezTo>
                <a:cubicBezTo>
                  <a:pt x="149" y="275"/>
                  <a:pt x="144" y="275"/>
                  <a:pt x="141" y="275"/>
                </a:cubicBezTo>
                <a:cubicBezTo>
                  <a:pt x="136" y="275"/>
                  <a:pt x="130" y="275"/>
                  <a:pt x="124" y="275"/>
                </a:cubicBezTo>
                <a:cubicBezTo>
                  <a:pt x="124" y="260"/>
                  <a:pt x="125" y="203"/>
                  <a:pt x="116" y="164"/>
                </a:cubicBezTo>
                <a:cubicBezTo>
                  <a:pt x="124" y="161"/>
                  <a:pt x="132" y="158"/>
                  <a:pt x="137" y="154"/>
                </a:cubicBezTo>
                <a:close/>
                <a:moveTo>
                  <a:pt x="141" y="287"/>
                </a:moveTo>
                <a:cubicBezTo>
                  <a:pt x="155" y="287"/>
                  <a:pt x="170" y="286"/>
                  <a:pt x="185" y="285"/>
                </a:cubicBezTo>
                <a:cubicBezTo>
                  <a:pt x="188" y="285"/>
                  <a:pt x="191" y="284"/>
                  <a:pt x="194" y="284"/>
                </a:cubicBezTo>
                <a:cubicBezTo>
                  <a:pt x="203" y="293"/>
                  <a:pt x="177" y="294"/>
                  <a:pt x="171" y="295"/>
                </a:cubicBezTo>
                <a:cubicBezTo>
                  <a:pt x="161" y="295"/>
                  <a:pt x="151" y="295"/>
                  <a:pt x="142" y="295"/>
                </a:cubicBezTo>
                <a:cubicBezTo>
                  <a:pt x="133" y="294"/>
                  <a:pt x="123" y="294"/>
                  <a:pt x="115" y="293"/>
                </a:cubicBezTo>
                <a:cubicBezTo>
                  <a:pt x="108" y="293"/>
                  <a:pt x="76" y="289"/>
                  <a:pt x="87" y="282"/>
                </a:cubicBezTo>
                <a:cubicBezTo>
                  <a:pt x="88" y="283"/>
                  <a:pt x="89" y="283"/>
                  <a:pt x="91" y="283"/>
                </a:cubicBezTo>
                <a:cubicBezTo>
                  <a:pt x="107" y="286"/>
                  <a:pt x="125" y="287"/>
                  <a:pt x="141" y="287"/>
                </a:cubicBezTo>
                <a:close/>
                <a:moveTo>
                  <a:pt x="192" y="308"/>
                </a:moveTo>
                <a:cubicBezTo>
                  <a:pt x="188" y="308"/>
                  <a:pt x="185" y="309"/>
                  <a:pt x="181" y="309"/>
                </a:cubicBezTo>
                <a:cubicBezTo>
                  <a:pt x="177" y="310"/>
                  <a:pt x="172" y="310"/>
                  <a:pt x="168" y="310"/>
                </a:cubicBezTo>
                <a:cubicBezTo>
                  <a:pt x="158" y="310"/>
                  <a:pt x="148" y="310"/>
                  <a:pt x="138" y="310"/>
                </a:cubicBezTo>
                <a:cubicBezTo>
                  <a:pt x="129" y="310"/>
                  <a:pt x="121" y="310"/>
                  <a:pt x="113" y="309"/>
                </a:cubicBezTo>
                <a:cubicBezTo>
                  <a:pt x="111" y="309"/>
                  <a:pt x="80" y="308"/>
                  <a:pt x="84" y="299"/>
                </a:cubicBezTo>
                <a:cubicBezTo>
                  <a:pt x="97" y="305"/>
                  <a:pt x="121" y="303"/>
                  <a:pt x="132" y="303"/>
                </a:cubicBezTo>
                <a:cubicBezTo>
                  <a:pt x="151" y="304"/>
                  <a:pt x="176" y="308"/>
                  <a:pt x="195" y="301"/>
                </a:cubicBezTo>
                <a:cubicBezTo>
                  <a:pt x="194" y="304"/>
                  <a:pt x="193" y="306"/>
                  <a:pt x="192" y="308"/>
                </a:cubicBezTo>
                <a:close/>
                <a:moveTo>
                  <a:pt x="148" y="343"/>
                </a:moveTo>
                <a:cubicBezTo>
                  <a:pt x="145" y="344"/>
                  <a:pt x="140" y="344"/>
                  <a:pt x="136" y="344"/>
                </a:cubicBezTo>
                <a:cubicBezTo>
                  <a:pt x="135" y="344"/>
                  <a:pt x="133" y="344"/>
                  <a:pt x="131" y="344"/>
                </a:cubicBezTo>
                <a:cubicBezTo>
                  <a:pt x="130" y="343"/>
                  <a:pt x="131" y="344"/>
                  <a:pt x="130" y="342"/>
                </a:cubicBezTo>
                <a:cubicBezTo>
                  <a:pt x="129" y="341"/>
                  <a:pt x="129" y="339"/>
                  <a:pt x="129" y="336"/>
                </a:cubicBezTo>
                <a:cubicBezTo>
                  <a:pt x="139" y="336"/>
                  <a:pt x="148" y="335"/>
                  <a:pt x="152" y="335"/>
                </a:cubicBezTo>
                <a:cubicBezTo>
                  <a:pt x="151" y="338"/>
                  <a:pt x="150" y="342"/>
                  <a:pt x="148" y="343"/>
                </a:cubicBezTo>
                <a:close/>
                <a:moveTo>
                  <a:pt x="192" y="317"/>
                </a:moveTo>
                <a:cubicBezTo>
                  <a:pt x="189" y="323"/>
                  <a:pt x="184" y="326"/>
                  <a:pt x="178" y="325"/>
                </a:cubicBezTo>
                <a:cubicBezTo>
                  <a:pt x="173" y="325"/>
                  <a:pt x="169" y="325"/>
                  <a:pt x="164" y="326"/>
                </a:cubicBezTo>
                <a:cubicBezTo>
                  <a:pt x="156" y="326"/>
                  <a:pt x="148" y="326"/>
                  <a:pt x="141" y="327"/>
                </a:cubicBezTo>
                <a:cubicBezTo>
                  <a:pt x="134" y="327"/>
                  <a:pt x="80" y="329"/>
                  <a:pt x="89" y="317"/>
                </a:cubicBezTo>
                <a:cubicBezTo>
                  <a:pt x="90" y="316"/>
                  <a:pt x="90" y="316"/>
                  <a:pt x="90" y="316"/>
                </a:cubicBezTo>
                <a:cubicBezTo>
                  <a:pt x="106" y="320"/>
                  <a:pt x="130" y="319"/>
                  <a:pt x="138" y="319"/>
                </a:cubicBezTo>
                <a:cubicBezTo>
                  <a:pt x="145" y="319"/>
                  <a:pt x="173" y="321"/>
                  <a:pt x="192" y="317"/>
                </a:cubicBezTo>
                <a:cubicBezTo>
                  <a:pt x="192" y="317"/>
                  <a:pt x="192" y="317"/>
                  <a:pt x="192" y="317"/>
                </a:cubicBezTo>
                <a:close/>
                <a:moveTo>
                  <a:pt x="246" y="158"/>
                </a:moveTo>
                <a:cubicBezTo>
                  <a:pt x="243" y="174"/>
                  <a:pt x="240" y="184"/>
                  <a:pt x="229" y="198"/>
                </a:cubicBezTo>
                <a:cubicBezTo>
                  <a:pt x="221" y="209"/>
                  <a:pt x="212" y="220"/>
                  <a:pt x="205" y="232"/>
                </a:cubicBezTo>
                <a:cubicBezTo>
                  <a:pt x="201" y="237"/>
                  <a:pt x="198" y="243"/>
                  <a:pt x="196" y="250"/>
                </a:cubicBezTo>
                <a:cubicBezTo>
                  <a:pt x="194" y="259"/>
                  <a:pt x="197" y="268"/>
                  <a:pt x="185" y="273"/>
                </a:cubicBezTo>
                <a:cubicBezTo>
                  <a:pt x="179" y="275"/>
                  <a:pt x="170" y="276"/>
                  <a:pt x="162" y="276"/>
                </a:cubicBezTo>
                <a:cubicBezTo>
                  <a:pt x="160" y="241"/>
                  <a:pt x="158" y="201"/>
                  <a:pt x="168" y="167"/>
                </a:cubicBezTo>
                <a:cubicBezTo>
                  <a:pt x="185" y="169"/>
                  <a:pt x="210" y="161"/>
                  <a:pt x="206" y="141"/>
                </a:cubicBezTo>
                <a:cubicBezTo>
                  <a:pt x="199" y="112"/>
                  <a:pt x="172" y="132"/>
                  <a:pt x="165" y="149"/>
                </a:cubicBezTo>
                <a:cubicBezTo>
                  <a:pt x="163" y="151"/>
                  <a:pt x="162" y="154"/>
                  <a:pt x="161" y="156"/>
                </a:cubicBezTo>
                <a:cubicBezTo>
                  <a:pt x="158" y="155"/>
                  <a:pt x="154" y="154"/>
                  <a:pt x="152" y="152"/>
                </a:cubicBezTo>
                <a:cubicBezTo>
                  <a:pt x="150" y="151"/>
                  <a:pt x="147" y="150"/>
                  <a:pt x="145" y="148"/>
                </a:cubicBezTo>
                <a:cubicBezTo>
                  <a:pt x="158" y="136"/>
                  <a:pt x="163" y="121"/>
                  <a:pt x="150" y="106"/>
                </a:cubicBezTo>
                <a:cubicBezTo>
                  <a:pt x="139" y="93"/>
                  <a:pt x="123" y="102"/>
                  <a:pt x="120" y="117"/>
                </a:cubicBezTo>
                <a:cubicBezTo>
                  <a:pt x="118" y="128"/>
                  <a:pt x="123" y="139"/>
                  <a:pt x="131" y="148"/>
                </a:cubicBezTo>
                <a:cubicBezTo>
                  <a:pt x="126" y="151"/>
                  <a:pt x="120" y="154"/>
                  <a:pt x="114" y="155"/>
                </a:cubicBezTo>
                <a:cubicBezTo>
                  <a:pt x="107" y="132"/>
                  <a:pt x="96" y="118"/>
                  <a:pt x="77" y="127"/>
                </a:cubicBezTo>
                <a:cubicBezTo>
                  <a:pt x="66" y="133"/>
                  <a:pt x="67" y="149"/>
                  <a:pt x="74" y="157"/>
                </a:cubicBezTo>
                <a:cubicBezTo>
                  <a:pt x="83" y="166"/>
                  <a:pt x="95" y="168"/>
                  <a:pt x="108" y="166"/>
                </a:cubicBezTo>
                <a:cubicBezTo>
                  <a:pt x="111" y="182"/>
                  <a:pt x="111" y="199"/>
                  <a:pt x="112" y="215"/>
                </a:cubicBezTo>
                <a:cubicBezTo>
                  <a:pt x="113" y="235"/>
                  <a:pt x="114" y="255"/>
                  <a:pt x="115" y="274"/>
                </a:cubicBezTo>
                <a:cubicBezTo>
                  <a:pt x="109" y="274"/>
                  <a:pt x="104" y="273"/>
                  <a:pt x="99" y="272"/>
                </a:cubicBezTo>
                <a:cubicBezTo>
                  <a:pt x="90" y="270"/>
                  <a:pt x="88" y="270"/>
                  <a:pt x="85" y="261"/>
                </a:cubicBezTo>
                <a:cubicBezTo>
                  <a:pt x="83" y="255"/>
                  <a:pt x="83" y="249"/>
                  <a:pt x="80" y="243"/>
                </a:cubicBezTo>
                <a:cubicBezTo>
                  <a:pt x="73" y="229"/>
                  <a:pt x="58" y="219"/>
                  <a:pt x="49" y="205"/>
                </a:cubicBezTo>
                <a:cubicBezTo>
                  <a:pt x="39" y="190"/>
                  <a:pt x="30" y="172"/>
                  <a:pt x="26" y="155"/>
                </a:cubicBezTo>
                <a:cubicBezTo>
                  <a:pt x="20" y="127"/>
                  <a:pt x="29" y="98"/>
                  <a:pt x="44" y="75"/>
                </a:cubicBezTo>
                <a:cubicBezTo>
                  <a:pt x="66" y="42"/>
                  <a:pt x="99" y="26"/>
                  <a:pt x="138" y="23"/>
                </a:cubicBezTo>
                <a:cubicBezTo>
                  <a:pt x="174" y="20"/>
                  <a:pt x="210" y="39"/>
                  <a:pt x="230" y="69"/>
                </a:cubicBezTo>
                <a:cubicBezTo>
                  <a:pt x="248" y="95"/>
                  <a:pt x="253" y="127"/>
                  <a:pt x="246" y="158"/>
                </a:cubicBezTo>
                <a:close/>
                <a:moveTo>
                  <a:pt x="170" y="158"/>
                </a:moveTo>
                <a:cubicBezTo>
                  <a:pt x="171" y="158"/>
                  <a:pt x="171" y="157"/>
                  <a:pt x="171" y="157"/>
                </a:cubicBezTo>
                <a:cubicBezTo>
                  <a:pt x="173" y="150"/>
                  <a:pt x="177" y="144"/>
                  <a:pt x="181" y="139"/>
                </a:cubicBezTo>
                <a:cubicBezTo>
                  <a:pt x="197" y="134"/>
                  <a:pt x="200" y="139"/>
                  <a:pt x="190" y="154"/>
                </a:cubicBezTo>
                <a:cubicBezTo>
                  <a:pt x="186" y="159"/>
                  <a:pt x="178" y="160"/>
                  <a:pt x="170" y="158"/>
                </a:cubicBezTo>
                <a:close/>
                <a:moveTo>
                  <a:pt x="105" y="157"/>
                </a:moveTo>
                <a:cubicBezTo>
                  <a:pt x="103" y="157"/>
                  <a:pt x="100" y="157"/>
                  <a:pt x="98" y="157"/>
                </a:cubicBezTo>
                <a:cubicBezTo>
                  <a:pt x="92" y="157"/>
                  <a:pt x="71" y="150"/>
                  <a:pt x="78" y="139"/>
                </a:cubicBezTo>
                <a:cubicBezTo>
                  <a:pt x="87" y="123"/>
                  <a:pt x="102" y="147"/>
                  <a:pt x="104" y="154"/>
                </a:cubicBezTo>
                <a:cubicBezTo>
                  <a:pt x="105" y="155"/>
                  <a:pt x="105" y="156"/>
                  <a:pt x="105" y="157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51" name="稻壳儿春秋广告/盗版必究        原创来源：http://chn.docer.com/works?userid=199329941#!/work_time"/>
          <p:cNvSpPr/>
          <p:nvPr/>
        </p:nvSpPr>
        <p:spPr bwMode="auto">
          <a:xfrm>
            <a:off x="7077076" y="3859214"/>
            <a:ext cx="146050" cy="96838"/>
          </a:xfrm>
          <a:custGeom>
            <a:avLst/>
            <a:gdLst>
              <a:gd name="T0" fmla="*/ 44 w 57"/>
              <a:gd name="T1" fmla="*/ 3 h 38"/>
              <a:gd name="T2" fmla="*/ 6 w 57"/>
              <a:gd name="T3" fmla="*/ 23 h 38"/>
              <a:gd name="T4" fmla="*/ 12 w 57"/>
              <a:gd name="T5" fmla="*/ 33 h 38"/>
              <a:gd name="T6" fmla="*/ 50 w 57"/>
              <a:gd name="T7" fmla="*/ 14 h 38"/>
              <a:gd name="T8" fmla="*/ 44 w 57"/>
              <a:gd name="T9" fmla="*/ 3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38">
                <a:moveTo>
                  <a:pt x="44" y="3"/>
                </a:moveTo>
                <a:cubicBezTo>
                  <a:pt x="31" y="9"/>
                  <a:pt x="17" y="15"/>
                  <a:pt x="6" y="23"/>
                </a:cubicBezTo>
                <a:cubicBezTo>
                  <a:pt x="0" y="27"/>
                  <a:pt x="6" y="38"/>
                  <a:pt x="12" y="33"/>
                </a:cubicBezTo>
                <a:cubicBezTo>
                  <a:pt x="23" y="25"/>
                  <a:pt x="37" y="20"/>
                  <a:pt x="50" y="14"/>
                </a:cubicBezTo>
                <a:cubicBezTo>
                  <a:pt x="57" y="10"/>
                  <a:pt x="51" y="0"/>
                  <a:pt x="44" y="3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52" name="稻壳儿春秋广告/盗版必究        原创来源：http://chn.docer.com/works?userid=199329941#!/work_time"/>
          <p:cNvSpPr/>
          <p:nvPr/>
        </p:nvSpPr>
        <p:spPr bwMode="auto">
          <a:xfrm>
            <a:off x="6931026" y="3670301"/>
            <a:ext cx="103188" cy="139700"/>
          </a:xfrm>
          <a:custGeom>
            <a:avLst/>
            <a:gdLst>
              <a:gd name="T0" fmla="*/ 14 w 40"/>
              <a:gd name="T1" fmla="*/ 49 h 55"/>
              <a:gd name="T2" fmla="*/ 36 w 40"/>
              <a:gd name="T3" fmla="*/ 13 h 55"/>
              <a:gd name="T4" fmla="*/ 26 w 40"/>
              <a:gd name="T5" fmla="*/ 7 h 55"/>
              <a:gd name="T6" fmla="*/ 5 w 40"/>
              <a:gd name="T7" fmla="*/ 41 h 55"/>
              <a:gd name="T8" fmla="*/ 14 w 40"/>
              <a:gd name="T9" fmla="*/ 49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" h="55">
                <a:moveTo>
                  <a:pt x="14" y="49"/>
                </a:moveTo>
                <a:cubicBezTo>
                  <a:pt x="22" y="38"/>
                  <a:pt x="29" y="25"/>
                  <a:pt x="36" y="13"/>
                </a:cubicBezTo>
                <a:cubicBezTo>
                  <a:pt x="40" y="6"/>
                  <a:pt x="30" y="0"/>
                  <a:pt x="26" y="7"/>
                </a:cubicBezTo>
                <a:cubicBezTo>
                  <a:pt x="19" y="18"/>
                  <a:pt x="13" y="30"/>
                  <a:pt x="5" y="41"/>
                </a:cubicBezTo>
                <a:cubicBezTo>
                  <a:pt x="0" y="47"/>
                  <a:pt x="9" y="55"/>
                  <a:pt x="14" y="49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53" name="稻壳儿春秋广告/盗版必究        原创来源：http://chn.docer.com/works?userid=199329941#!/work_time"/>
          <p:cNvSpPr/>
          <p:nvPr/>
        </p:nvSpPr>
        <p:spPr bwMode="auto">
          <a:xfrm>
            <a:off x="6738938" y="3608389"/>
            <a:ext cx="36513" cy="142875"/>
          </a:xfrm>
          <a:custGeom>
            <a:avLst/>
            <a:gdLst>
              <a:gd name="T0" fmla="*/ 13 w 14"/>
              <a:gd name="T1" fmla="*/ 48 h 56"/>
              <a:gd name="T2" fmla="*/ 14 w 14"/>
              <a:gd name="T3" fmla="*/ 8 h 56"/>
              <a:gd name="T4" fmla="*/ 2 w 14"/>
              <a:gd name="T5" fmla="*/ 8 h 56"/>
              <a:gd name="T6" fmla="*/ 1 w 14"/>
              <a:gd name="T7" fmla="*/ 48 h 56"/>
              <a:gd name="T8" fmla="*/ 13 w 14"/>
              <a:gd name="T9" fmla="*/ 4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56">
                <a:moveTo>
                  <a:pt x="13" y="48"/>
                </a:moveTo>
                <a:cubicBezTo>
                  <a:pt x="14" y="35"/>
                  <a:pt x="14" y="21"/>
                  <a:pt x="14" y="8"/>
                </a:cubicBezTo>
                <a:cubicBezTo>
                  <a:pt x="14" y="0"/>
                  <a:pt x="2" y="0"/>
                  <a:pt x="2" y="8"/>
                </a:cubicBezTo>
                <a:cubicBezTo>
                  <a:pt x="2" y="21"/>
                  <a:pt x="2" y="35"/>
                  <a:pt x="1" y="48"/>
                </a:cubicBezTo>
                <a:cubicBezTo>
                  <a:pt x="0" y="56"/>
                  <a:pt x="12" y="56"/>
                  <a:pt x="13" y="48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54" name="稻壳儿春秋广告/盗版必究        原创来源：http://chn.docer.com/works?userid=199329941#!/work_time"/>
          <p:cNvSpPr/>
          <p:nvPr/>
        </p:nvSpPr>
        <p:spPr bwMode="auto">
          <a:xfrm>
            <a:off x="6488113" y="3663951"/>
            <a:ext cx="104775" cy="146050"/>
          </a:xfrm>
          <a:custGeom>
            <a:avLst/>
            <a:gdLst>
              <a:gd name="T0" fmla="*/ 26 w 41"/>
              <a:gd name="T1" fmla="*/ 51 h 57"/>
              <a:gd name="T2" fmla="*/ 36 w 41"/>
              <a:gd name="T3" fmla="*/ 45 h 57"/>
              <a:gd name="T4" fmla="*/ 14 w 41"/>
              <a:gd name="T5" fmla="*/ 7 h 57"/>
              <a:gd name="T6" fmla="*/ 2 w 41"/>
              <a:gd name="T7" fmla="*/ 10 h 57"/>
              <a:gd name="T8" fmla="*/ 26 w 41"/>
              <a:gd name="T9" fmla="*/ 51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57">
                <a:moveTo>
                  <a:pt x="26" y="51"/>
                </a:moveTo>
                <a:cubicBezTo>
                  <a:pt x="30" y="57"/>
                  <a:pt x="41" y="51"/>
                  <a:pt x="36" y="45"/>
                </a:cubicBezTo>
                <a:cubicBezTo>
                  <a:pt x="28" y="33"/>
                  <a:pt x="19" y="21"/>
                  <a:pt x="14" y="7"/>
                </a:cubicBezTo>
                <a:cubicBezTo>
                  <a:pt x="11" y="0"/>
                  <a:pt x="0" y="3"/>
                  <a:pt x="2" y="10"/>
                </a:cubicBezTo>
                <a:cubicBezTo>
                  <a:pt x="8" y="25"/>
                  <a:pt x="17" y="38"/>
                  <a:pt x="26" y="5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55" name="稻壳儿春秋广告/盗版必究        原创来源：http://chn.docer.com/works?userid=199329941#!/work_time"/>
          <p:cNvSpPr/>
          <p:nvPr/>
        </p:nvSpPr>
        <p:spPr bwMode="auto">
          <a:xfrm>
            <a:off x="6303963" y="3854451"/>
            <a:ext cx="141288" cy="100013"/>
          </a:xfrm>
          <a:custGeom>
            <a:avLst/>
            <a:gdLst>
              <a:gd name="T0" fmla="*/ 48 w 55"/>
              <a:gd name="T1" fmla="*/ 24 h 39"/>
              <a:gd name="T2" fmla="*/ 10 w 55"/>
              <a:gd name="T3" fmla="*/ 3 h 39"/>
              <a:gd name="T4" fmla="*/ 7 w 55"/>
              <a:gd name="T5" fmla="*/ 14 h 39"/>
              <a:gd name="T6" fmla="*/ 42 w 55"/>
              <a:gd name="T7" fmla="*/ 34 h 39"/>
              <a:gd name="T8" fmla="*/ 48 w 55"/>
              <a:gd name="T9" fmla="*/ 24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" h="39">
                <a:moveTo>
                  <a:pt x="48" y="24"/>
                </a:moveTo>
                <a:cubicBezTo>
                  <a:pt x="37" y="15"/>
                  <a:pt x="24" y="8"/>
                  <a:pt x="10" y="3"/>
                </a:cubicBezTo>
                <a:cubicBezTo>
                  <a:pt x="3" y="0"/>
                  <a:pt x="0" y="11"/>
                  <a:pt x="7" y="14"/>
                </a:cubicBezTo>
                <a:cubicBezTo>
                  <a:pt x="20" y="19"/>
                  <a:pt x="31" y="26"/>
                  <a:pt x="42" y="34"/>
                </a:cubicBezTo>
                <a:cubicBezTo>
                  <a:pt x="49" y="39"/>
                  <a:pt x="55" y="28"/>
                  <a:pt x="48" y="24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56" name="稻壳儿春秋广告/盗版必究        原创来源：http://chn.docer.com/works?userid=199329941#!/work_time"/>
          <p:cNvSpPr/>
          <p:nvPr/>
        </p:nvSpPr>
        <p:spPr bwMode="auto">
          <a:xfrm>
            <a:off x="6511926" y="3887789"/>
            <a:ext cx="168275" cy="196850"/>
          </a:xfrm>
          <a:custGeom>
            <a:avLst/>
            <a:gdLst>
              <a:gd name="T0" fmla="*/ 58 w 66"/>
              <a:gd name="T1" fmla="*/ 2 h 77"/>
              <a:gd name="T2" fmla="*/ 1 w 66"/>
              <a:gd name="T3" fmla="*/ 69 h 77"/>
              <a:gd name="T4" fmla="*/ 10 w 66"/>
              <a:gd name="T5" fmla="*/ 71 h 77"/>
              <a:gd name="T6" fmla="*/ 61 w 66"/>
              <a:gd name="T7" fmla="*/ 10 h 77"/>
              <a:gd name="T8" fmla="*/ 58 w 66"/>
              <a:gd name="T9" fmla="*/ 2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" h="77">
                <a:moveTo>
                  <a:pt x="58" y="2"/>
                </a:moveTo>
                <a:cubicBezTo>
                  <a:pt x="30" y="10"/>
                  <a:pt x="5" y="40"/>
                  <a:pt x="1" y="69"/>
                </a:cubicBezTo>
                <a:cubicBezTo>
                  <a:pt x="0" y="74"/>
                  <a:pt x="9" y="77"/>
                  <a:pt x="10" y="71"/>
                </a:cubicBezTo>
                <a:cubicBezTo>
                  <a:pt x="13" y="45"/>
                  <a:pt x="36" y="18"/>
                  <a:pt x="61" y="10"/>
                </a:cubicBezTo>
                <a:cubicBezTo>
                  <a:pt x="66" y="9"/>
                  <a:pt x="64" y="0"/>
                  <a:pt x="58" y="2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57" name="稻壳儿春秋广告/盗版必究        原创来源：http://chn.docer.com/works?userid=199329941#!/work_time"/>
          <p:cNvSpPr/>
          <p:nvPr/>
        </p:nvSpPr>
        <p:spPr bwMode="auto">
          <a:xfrm>
            <a:off x="6611938" y="3929064"/>
            <a:ext cx="84138" cy="66675"/>
          </a:xfrm>
          <a:custGeom>
            <a:avLst/>
            <a:gdLst>
              <a:gd name="T0" fmla="*/ 25 w 33"/>
              <a:gd name="T1" fmla="*/ 1 h 26"/>
              <a:gd name="T2" fmla="*/ 3 w 33"/>
              <a:gd name="T3" fmla="*/ 15 h 26"/>
              <a:gd name="T4" fmla="*/ 9 w 33"/>
              <a:gd name="T5" fmla="*/ 21 h 26"/>
              <a:gd name="T6" fmla="*/ 27 w 33"/>
              <a:gd name="T7" fmla="*/ 10 h 26"/>
              <a:gd name="T8" fmla="*/ 25 w 33"/>
              <a:gd name="T9" fmla="*/ 1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26">
                <a:moveTo>
                  <a:pt x="25" y="1"/>
                </a:moveTo>
                <a:cubicBezTo>
                  <a:pt x="16" y="2"/>
                  <a:pt x="8" y="8"/>
                  <a:pt x="3" y="15"/>
                </a:cubicBezTo>
                <a:cubicBezTo>
                  <a:pt x="0" y="20"/>
                  <a:pt x="6" y="26"/>
                  <a:pt x="9" y="21"/>
                </a:cubicBezTo>
                <a:cubicBezTo>
                  <a:pt x="14" y="16"/>
                  <a:pt x="20" y="11"/>
                  <a:pt x="27" y="10"/>
                </a:cubicBezTo>
                <a:cubicBezTo>
                  <a:pt x="33" y="9"/>
                  <a:pt x="31" y="0"/>
                  <a:pt x="25" y="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436" name="组合 1435"/>
          <p:cNvGrpSpPr/>
          <p:nvPr/>
        </p:nvGrpSpPr>
        <p:grpSpPr>
          <a:xfrm>
            <a:off x="3533776" y="2222501"/>
            <a:ext cx="998538" cy="1014413"/>
            <a:chOff x="3533776" y="2222501"/>
            <a:chExt cx="998538" cy="1014413"/>
          </a:xfrm>
        </p:grpSpPr>
        <p:sp>
          <p:nvSpPr>
            <p:cNvPr id="135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533776" y="2222501"/>
              <a:ext cx="998538" cy="1014413"/>
            </a:xfrm>
            <a:custGeom>
              <a:avLst/>
              <a:gdLst>
                <a:gd name="T0" fmla="*/ 233 w 390"/>
                <a:gd name="T1" fmla="*/ 28 h 396"/>
                <a:gd name="T2" fmla="*/ 135 w 390"/>
                <a:gd name="T3" fmla="*/ 141 h 396"/>
                <a:gd name="T4" fmla="*/ 73 w 390"/>
                <a:gd name="T5" fmla="*/ 188 h 396"/>
                <a:gd name="T6" fmla="*/ 42 w 390"/>
                <a:gd name="T7" fmla="*/ 365 h 396"/>
                <a:gd name="T8" fmla="*/ 224 w 390"/>
                <a:gd name="T9" fmla="*/ 271 h 396"/>
                <a:gd name="T10" fmla="*/ 346 w 390"/>
                <a:gd name="T11" fmla="*/ 157 h 396"/>
                <a:gd name="T12" fmla="*/ 199 w 390"/>
                <a:gd name="T13" fmla="*/ 132 h 396"/>
                <a:gd name="T14" fmla="*/ 280 w 390"/>
                <a:gd name="T15" fmla="*/ 57 h 396"/>
                <a:gd name="T16" fmla="*/ 306 w 390"/>
                <a:gd name="T17" fmla="*/ 124 h 396"/>
                <a:gd name="T18" fmla="*/ 199 w 390"/>
                <a:gd name="T19" fmla="*/ 132 h 396"/>
                <a:gd name="T20" fmla="*/ 164 w 390"/>
                <a:gd name="T21" fmla="*/ 258 h 396"/>
                <a:gd name="T22" fmla="*/ 70 w 390"/>
                <a:gd name="T23" fmla="*/ 310 h 396"/>
                <a:gd name="T24" fmla="*/ 141 w 390"/>
                <a:gd name="T25" fmla="*/ 196 h 396"/>
                <a:gd name="T26" fmla="*/ 109 w 390"/>
                <a:gd name="T27" fmla="*/ 362 h 396"/>
                <a:gd name="T28" fmla="*/ 21 w 390"/>
                <a:gd name="T29" fmla="*/ 276 h 396"/>
                <a:gd name="T30" fmla="*/ 131 w 390"/>
                <a:gd name="T31" fmla="*/ 155 h 396"/>
                <a:gd name="T32" fmla="*/ 124 w 390"/>
                <a:gd name="T33" fmla="*/ 160 h 396"/>
                <a:gd name="T34" fmla="*/ 128 w 390"/>
                <a:gd name="T35" fmla="*/ 168 h 396"/>
                <a:gd name="T36" fmla="*/ 132 w 390"/>
                <a:gd name="T37" fmla="*/ 167 h 396"/>
                <a:gd name="T38" fmla="*/ 131 w 390"/>
                <a:gd name="T39" fmla="*/ 178 h 396"/>
                <a:gd name="T40" fmla="*/ 134 w 390"/>
                <a:gd name="T41" fmla="*/ 178 h 396"/>
                <a:gd name="T42" fmla="*/ 129 w 390"/>
                <a:gd name="T43" fmla="*/ 186 h 396"/>
                <a:gd name="T44" fmla="*/ 137 w 390"/>
                <a:gd name="T45" fmla="*/ 187 h 396"/>
                <a:gd name="T46" fmla="*/ 137 w 390"/>
                <a:gd name="T47" fmla="*/ 187 h 396"/>
                <a:gd name="T48" fmla="*/ 74 w 390"/>
                <a:gd name="T49" fmla="*/ 324 h 396"/>
                <a:gd name="T50" fmla="*/ 192 w 390"/>
                <a:gd name="T51" fmla="*/ 238 h 396"/>
                <a:gd name="T52" fmla="*/ 187 w 390"/>
                <a:gd name="T53" fmla="*/ 173 h 396"/>
                <a:gd name="T54" fmla="*/ 187 w 390"/>
                <a:gd name="T55" fmla="*/ 164 h 396"/>
                <a:gd name="T56" fmla="*/ 186 w 390"/>
                <a:gd name="T57" fmla="*/ 163 h 396"/>
                <a:gd name="T58" fmla="*/ 196 w 390"/>
                <a:gd name="T59" fmla="*/ 159 h 396"/>
                <a:gd name="T60" fmla="*/ 188 w 390"/>
                <a:gd name="T61" fmla="*/ 154 h 396"/>
                <a:gd name="T62" fmla="*/ 192 w 390"/>
                <a:gd name="T63" fmla="*/ 153 h 396"/>
                <a:gd name="T64" fmla="*/ 192 w 390"/>
                <a:gd name="T65" fmla="*/ 144 h 396"/>
                <a:gd name="T66" fmla="*/ 243 w 390"/>
                <a:gd name="T67" fmla="*/ 178 h 396"/>
                <a:gd name="T68" fmla="*/ 109 w 390"/>
                <a:gd name="T69" fmla="*/ 362 h 396"/>
                <a:gd name="T70" fmla="*/ 249 w 390"/>
                <a:gd name="T71" fmla="*/ 226 h 396"/>
                <a:gd name="T72" fmla="*/ 259 w 390"/>
                <a:gd name="T73" fmla="*/ 221 h 396"/>
                <a:gd name="T74" fmla="*/ 252 w 390"/>
                <a:gd name="T75" fmla="*/ 215 h 396"/>
                <a:gd name="T76" fmla="*/ 261 w 390"/>
                <a:gd name="T77" fmla="*/ 208 h 396"/>
                <a:gd name="T78" fmla="*/ 257 w 390"/>
                <a:gd name="T79" fmla="*/ 200 h 396"/>
                <a:gd name="T80" fmla="*/ 254 w 390"/>
                <a:gd name="T81" fmla="*/ 199 h 396"/>
                <a:gd name="T82" fmla="*/ 263 w 390"/>
                <a:gd name="T83" fmla="*/ 192 h 396"/>
                <a:gd name="T84" fmla="*/ 254 w 390"/>
                <a:gd name="T85" fmla="*/ 190 h 396"/>
                <a:gd name="T86" fmla="*/ 300 w 390"/>
                <a:gd name="T87" fmla="*/ 145 h 396"/>
                <a:gd name="T88" fmla="*/ 283 w 390"/>
                <a:gd name="T89" fmla="*/ 47 h 396"/>
                <a:gd name="T90" fmla="*/ 202 w 390"/>
                <a:gd name="T91" fmla="*/ 194 h 396"/>
                <a:gd name="T92" fmla="*/ 196 w 390"/>
                <a:gd name="T93" fmla="*/ 195 h 396"/>
                <a:gd name="T94" fmla="*/ 196 w 390"/>
                <a:gd name="T95" fmla="*/ 204 h 396"/>
                <a:gd name="T96" fmla="*/ 199 w 390"/>
                <a:gd name="T97" fmla="*/ 207 h 396"/>
                <a:gd name="T98" fmla="*/ 191 w 390"/>
                <a:gd name="T99" fmla="*/ 214 h 396"/>
                <a:gd name="T100" fmla="*/ 193 w 390"/>
                <a:gd name="T101" fmla="*/ 218 h 396"/>
                <a:gd name="T102" fmla="*/ 185 w 390"/>
                <a:gd name="T103" fmla="*/ 225 h 396"/>
                <a:gd name="T104" fmla="*/ 187 w 390"/>
                <a:gd name="T105" fmla="*/ 228 h 396"/>
                <a:gd name="T106" fmla="*/ 156 w 390"/>
                <a:gd name="T107" fmla="*/ 120 h 396"/>
                <a:gd name="T108" fmla="*/ 361 w 390"/>
                <a:gd name="T109" fmla="*/ 57 h 396"/>
                <a:gd name="T110" fmla="*/ 249 w 390"/>
                <a:gd name="T111" fmla="*/ 22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0" h="396">
                  <a:moveTo>
                    <a:pt x="362" y="42"/>
                  </a:moveTo>
                  <a:cubicBezTo>
                    <a:pt x="330" y="0"/>
                    <a:pt x="274" y="1"/>
                    <a:pt x="233" y="28"/>
                  </a:cubicBezTo>
                  <a:cubicBezTo>
                    <a:pt x="211" y="42"/>
                    <a:pt x="192" y="61"/>
                    <a:pt x="174" y="81"/>
                  </a:cubicBezTo>
                  <a:cubicBezTo>
                    <a:pt x="160" y="99"/>
                    <a:pt x="142" y="119"/>
                    <a:pt x="135" y="141"/>
                  </a:cubicBezTo>
                  <a:cubicBezTo>
                    <a:pt x="134" y="142"/>
                    <a:pt x="134" y="143"/>
                    <a:pt x="133" y="144"/>
                  </a:cubicBezTo>
                  <a:cubicBezTo>
                    <a:pt x="110" y="154"/>
                    <a:pt x="90" y="169"/>
                    <a:pt x="73" y="188"/>
                  </a:cubicBezTo>
                  <a:cubicBezTo>
                    <a:pt x="53" y="208"/>
                    <a:pt x="33" y="232"/>
                    <a:pt x="20" y="257"/>
                  </a:cubicBezTo>
                  <a:cubicBezTo>
                    <a:pt x="0" y="294"/>
                    <a:pt x="8" y="339"/>
                    <a:pt x="42" y="365"/>
                  </a:cubicBezTo>
                  <a:cubicBezTo>
                    <a:pt x="80" y="396"/>
                    <a:pt x="134" y="363"/>
                    <a:pt x="165" y="337"/>
                  </a:cubicBezTo>
                  <a:cubicBezTo>
                    <a:pt x="188" y="318"/>
                    <a:pt x="207" y="295"/>
                    <a:pt x="224" y="271"/>
                  </a:cubicBezTo>
                  <a:cubicBezTo>
                    <a:pt x="232" y="260"/>
                    <a:pt x="239" y="249"/>
                    <a:pt x="245" y="237"/>
                  </a:cubicBezTo>
                  <a:cubicBezTo>
                    <a:pt x="290" y="230"/>
                    <a:pt x="322" y="195"/>
                    <a:pt x="346" y="157"/>
                  </a:cubicBezTo>
                  <a:cubicBezTo>
                    <a:pt x="368" y="123"/>
                    <a:pt x="390" y="79"/>
                    <a:pt x="362" y="42"/>
                  </a:cubicBezTo>
                  <a:close/>
                  <a:moveTo>
                    <a:pt x="199" y="132"/>
                  </a:moveTo>
                  <a:cubicBezTo>
                    <a:pt x="203" y="126"/>
                    <a:pt x="207" y="121"/>
                    <a:pt x="210" y="117"/>
                  </a:cubicBezTo>
                  <a:cubicBezTo>
                    <a:pt x="229" y="93"/>
                    <a:pt x="249" y="65"/>
                    <a:pt x="280" y="57"/>
                  </a:cubicBezTo>
                  <a:cubicBezTo>
                    <a:pt x="302" y="51"/>
                    <a:pt x="323" y="64"/>
                    <a:pt x="321" y="87"/>
                  </a:cubicBezTo>
                  <a:cubicBezTo>
                    <a:pt x="320" y="101"/>
                    <a:pt x="314" y="113"/>
                    <a:pt x="306" y="124"/>
                  </a:cubicBezTo>
                  <a:cubicBezTo>
                    <a:pt x="291" y="144"/>
                    <a:pt x="274" y="165"/>
                    <a:pt x="252" y="178"/>
                  </a:cubicBezTo>
                  <a:cubicBezTo>
                    <a:pt x="246" y="152"/>
                    <a:pt x="227" y="130"/>
                    <a:pt x="199" y="132"/>
                  </a:cubicBezTo>
                  <a:close/>
                  <a:moveTo>
                    <a:pt x="182" y="235"/>
                  </a:moveTo>
                  <a:cubicBezTo>
                    <a:pt x="174" y="245"/>
                    <a:pt x="167" y="254"/>
                    <a:pt x="164" y="258"/>
                  </a:cubicBezTo>
                  <a:cubicBezTo>
                    <a:pt x="150" y="277"/>
                    <a:pt x="135" y="299"/>
                    <a:pt x="114" y="310"/>
                  </a:cubicBezTo>
                  <a:cubicBezTo>
                    <a:pt x="102" y="316"/>
                    <a:pt x="80" y="322"/>
                    <a:pt x="70" y="310"/>
                  </a:cubicBezTo>
                  <a:cubicBezTo>
                    <a:pt x="57" y="294"/>
                    <a:pt x="72" y="269"/>
                    <a:pt x="81" y="255"/>
                  </a:cubicBezTo>
                  <a:cubicBezTo>
                    <a:pt x="98" y="232"/>
                    <a:pt x="118" y="213"/>
                    <a:pt x="141" y="196"/>
                  </a:cubicBezTo>
                  <a:cubicBezTo>
                    <a:pt x="150" y="213"/>
                    <a:pt x="165" y="227"/>
                    <a:pt x="182" y="235"/>
                  </a:cubicBezTo>
                  <a:close/>
                  <a:moveTo>
                    <a:pt x="109" y="362"/>
                  </a:moveTo>
                  <a:cubicBezTo>
                    <a:pt x="80" y="373"/>
                    <a:pt x="53" y="370"/>
                    <a:pt x="34" y="343"/>
                  </a:cubicBezTo>
                  <a:cubicBezTo>
                    <a:pt x="19" y="323"/>
                    <a:pt x="13" y="300"/>
                    <a:pt x="21" y="276"/>
                  </a:cubicBezTo>
                  <a:cubicBezTo>
                    <a:pt x="30" y="249"/>
                    <a:pt x="51" y="227"/>
                    <a:pt x="69" y="205"/>
                  </a:cubicBezTo>
                  <a:cubicBezTo>
                    <a:pt x="87" y="185"/>
                    <a:pt x="107" y="167"/>
                    <a:pt x="131" y="155"/>
                  </a:cubicBezTo>
                  <a:cubicBezTo>
                    <a:pt x="131" y="156"/>
                    <a:pt x="131" y="156"/>
                    <a:pt x="131" y="157"/>
                  </a:cubicBezTo>
                  <a:cubicBezTo>
                    <a:pt x="129" y="158"/>
                    <a:pt x="126" y="159"/>
                    <a:pt x="124" y="160"/>
                  </a:cubicBezTo>
                  <a:cubicBezTo>
                    <a:pt x="122" y="161"/>
                    <a:pt x="121" y="165"/>
                    <a:pt x="122" y="167"/>
                  </a:cubicBezTo>
                  <a:cubicBezTo>
                    <a:pt x="123" y="169"/>
                    <a:pt x="126" y="169"/>
                    <a:pt x="128" y="168"/>
                  </a:cubicBezTo>
                  <a:cubicBezTo>
                    <a:pt x="129" y="168"/>
                    <a:pt x="130" y="167"/>
                    <a:pt x="132" y="167"/>
                  </a:cubicBezTo>
                  <a:cubicBezTo>
                    <a:pt x="132" y="167"/>
                    <a:pt x="132" y="167"/>
                    <a:pt x="132" y="167"/>
                  </a:cubicBezTo>
                  <a:cubicBezTo>
                    <a:pt x="130" y="168"/>
                    <a:pt x="128" y="170"/>
                    <a:pt x="126" y="171"/>
                  </a:cubicBezTo>
                  <a:cubicBezTo>
                    <a:pt x="121" y="174"/>
                    <a:pt x="126" y="182"/>
                    <a:pt x="131" y="178"/>
                  </a:cubicBezTo>
                  <a:cubicBezTo>
                    <a:pt x="132" y="178"/>
                    <a:pt x="133" y="177"/>
                    <a:pt x="133" y="177"/>
                  </a:cubicBezTo>
                  <a:cubicBezTo>
                    <a:pt x="134" y="177"/>
                    <a:pt x="134" y="177"/>
                    <a:pt x="134" y="178"/>
                  </a:cubicBezTo>
                  <a:cubicBezTo>
                    <a:pt x="133" y="178"/>
                    <a:pt x="131" y="179"/>
                    <a:pt x="130" y="180"/>
                  </a:cubicBezTo>
                  <a:cubicBezTo>
                    <a:pt x="128" y="182"/>
                    <a:pt x="127" y="184"/>
                    <a:pt x="129" y="186"/>
                  </a:cubicBezTo>
                  <a:cubicBezTo>
                    <a:pt x="130" y="188"/>
                    <a:pt x="133" y="189"/>
                    <a:pt x="135" y="188"/>
                  </a:cubicBezTo>
                  <a:cubicBezTo>
                    <a:pt x="136" y="187"/>
                    <a:pt x="136" y="187"/>
                    <a:pt x="137" y="187"/>
                  </a:cubicBezTo>
                  <a:cubicBezTo>
                    <a:pt x="137" y="187"/>
                    <a:pt x="137" y="187"/>
                    <a:pt x="137" y="187"/>
                  </a:cubicBezTo>
                  <a:cubicBezTo>
                    <a:pt x="137" y="187"/>
                    <a:pt x="137" y="187"/>
                    <a:pt x="137" y="187"/>
                  </a:cubicBezTo>
                  <a:cubicBezTo>
                    <a:pt x="106" y="211"/>
                    <a:pt x="61" y="247"/>
                    <a:pt x="57" y="289"/>
                  </a:cubicBezTo>
                  <a:cubicBezTo>
                    <a:pt x="56" y="303"/>
                    <a:pt x="60" y="320"/>
                    <a:pt x="74" y="324"/>
                  </a:cubicBezTo>
                  <a:cubicBezTo>
                    <a:pt x="89" y="328"/>
                    <a:pt x="105" y="324"/>
                    <a:pt x="118" y="318"/>
                  </a:cubicBezTo>
                  <a:cubicBezTo>
                    <a:pt x="150" y="301"/>
                    <a:pt x="169" y="264"/>
                    <a:pt x="192" y="238"/>
                  </a:cubicBezTo>
                  <a:cubicBezTo>
                    <a:pt x="206" y="221"/>
                    <a:pt x="226" y="176"/>
                    <a:pt x="187" y="174"/>
                  </a:cubicBezTo>
                  <a:cubicBezTo>
                    <a:pt x="187" y="174"/>
                    <a:pt x="187" y="173"/>
                    <a:pt x="187" y="173"/>
                  </a:cubicBezTo>
                  <a:cubicBezTo>
                    <a:pt x="187" y="173"/>
                    <a:pt x="187" y="173"/>
                    <a:pt x="187" y="173"/>
                  </a:cubicBezTo>
                  <a:cubicBezTo>
                    <a:pt x="193" y="173"/>
                    <a:pt x="193" y="164"/>
                    <a:pt x="187" y="164"/>
                  </a:cubicBezTo>
                  <a:cubicBezTo>
                    <a:pt x="187" y="164"/>
                    <a:pt x="186" y="164"/>
                    <a:pt x="185" y="164"/>
                  </a:cubicBezTo>
                  <a:cubicBezTo>
                    <a:pt x="186" y="164"/>
                    <a:pt x="186" y="164"/>
                    <a:pt x="186" y="163"/>
                  </a:cubicBezTo>
                  <a:cubicBezTo>
                    <a:pt x="188" y="163"/>
                    <a:pt x="190" y="164"/>
                    <a:pt x="192" y="164"/>
                  </a:cubicBezTo>
                  <a:cubicBezTo>
                    <a:pt x="194" y="164"/>
                    <a:pt x="196" y="161"/>
                    <a:pt x="196" y="159"/>
                  </a:cubicBezTo>
                  <a:cubicBezTo>
                    <a:pt x="196" y="157"/>
                    <a:pt x="194" y="155"/>
                    <a:pt x="192" y="155"/>
                  </a:cubicBezTo>
                  <a:cubicBezTo>
                    <a:pt x="190" y="155"/>
                    <a:pt x="189" y="154"/>
                    <a:pt x="188" y="154"/>
                  </a:cubicBezTo>
                  <a:cubicBezTo>
                    <a:pt x="188" y="154"/>
                    <a:pt x="188" y="153"/>
                    <a:pt x="188" y="152"/>
                  </a:cubicBezTo>
                  <a:cubicBezTo>
                    <a:pt x="189" y="153"/>
                    <a:pt x="191" y="153"/>
                    <a:pt x="192" y="153"/>
                  </a:cubicBezTo>
                  <a:cubicBezTo>
                    <a:pt x="194" y="153"/>
                    <a:pt x="196" y="151"/>
                    <a:pt x="196" y="148"/>
                  </a:cubicBezTo>
                  <a:cubicBezTo>
                    <a:pt x="196" y="146"/>
                    <a:pt x="194" y="144"/>
                    <a:pt x="192" y="144"/>
                  </a:cubicBezTo>
                  <a:cubicBezTo>
                    <a:pt x="192" y="143"/>
                    <a:pt x="193" y="143"/>
                    <a:pt x="193" y="142"/>
                  </a:cubicBezTo>
                  <a:cubicBezTo>
                    <a:pt x="219" y="136"/>
                    <a:pt x="237" y="154"/>
                    <a:pt x="243" y="178"/>
                  </a:cubicBezTo>
                  <a:cubicBezTo>
                    <a:pt x="250" y="201"/>
                    <a:pt x="242" y="226"/>
                    <a:pt x="230" y="246"/>
                  </a:cubicBezTo>
                  <a:cubicBezTo>
                    <a:pt x="202" y="293"/>
                    <a:pt x="161" y="342"/>
                    <a:pt x="109" y="362"/>
                  </a:cubicBezTo>
                  <a:close/>
                  <a:moveTo>
                    <a:pt x="249" y="227"/>
                  </a:moveTo>
                  <a:cubicBezTo>
                    <a:pt x="249" y="227"/>
                    <a:pt x="249" y="226"/>
                    <a:pt x="249" y="226"/>
                  </a:cubicBezTo>
                  <a:cubicBezTo>
                    <a:pt x="250" y="226"/>
                    <a:pt x="250" y="226"/>
                    <a:pt x="251" y="225"/>
                  </a:cubicBezTo>
                  <a:cubicBezTo>
                    <a:pt x="254" y="224"/>
                    <a:pt x="256" y="223"/>
                    <a:pt x="259" y="221"/>
                  </a:cubicBezTo>
                  <a:cubicBezTo>
                    <a:pt x="264" y="219"/>
                    <a:pt x="259" y="211"/>
                    <a:pt x="254" y="214"/>
                  </a:cubicBezTo>
                  <a:cubicBezTo>
                    <a:pt x="253" y="214"/>
                    <a:pt x="253" y="214"/>
                    <a:pt x="252" y="215"/>
                  </a:cubicBezTo>
                  <a:cubicBezTo>
                    <a:pt x="252" y="214"/>
                    <a:pt x="253" y="213"/>
                    <a:pt x="253" y="212"/>
                  </a:cubicBezTo>
                  <a:cubicBezTo>
                    <a:pt x="256" y="211"/>
                    <a:pt x="259" y="210"/>
                    <a:pt x="261" y="208"/>
                  </a:cubicBezTo>
                  <a:cubicBezTo>
                    <a:pt x="264" y="207"/>
                    <a:pt x="264" y="204"/>
                    <a:pt x="263" y="202"/>
                  </a:cubicBezTo>
                  <a:cubicBezTo>
                    <a:pt x="262" y="200"/>
                    <a:pt x="259" y="199"/>
                    <a:pt x="257" y="200"/>
                  </a:cubicBezTo>
                  <a:cubicBezTo>
                    <a:pt x="256" y="201"/>
                    <a:pt x="255" y="201"/>
                    <a:pt x="254" y="202"/>
                  </a:cubicBezTo>
                  <a:cubicBezTo>
                    <a:pt x="254" y="201"/>
                    <a:pt x="254" y="200"/>
                    <a:pt x="254" y="199"/>
                  </a:cubicBezTo>
                  <a:cubicBezTo>
                    <a:pt x="256" y="199"/>
                    <a:pt x="258" y="198"/>
                    <a:pt x="260" y="197"/>
                  </a:cubicBezTo>
                  <a:cubicBezTo>
                    <a:pt x="262" y="197"/>
                    <a:pt x="264" y="194"/>
                    <a:pt x="263" y="192"/>
                  </a:cubicBezTo>
                  <a:cubicBezTo>
                    <a:pt x="262" y="190"/>
                    <a:pt x="260" y="188"/>
                    <a:pt x="257" y="189"/>
                  </a:cubicBezTo>
                  <a:cubicBezTo>
                    <a:pt x="256" y="189"/>
                    <a:pt x="255" y="190"/>
                    <a:pt x="254" y="190"/>
                  </a:cubicBezTo>
                  <a:cubicBezTo>
                    <a:pt x="254" y="189"/>
                    <a:pt x="254" y="188"/>
                    <a:pt x="254" y="187"/>
                  </a:cubicBezTo>
                  <a:cubicBezTo>
                    <a:pt x="273" y="177"/>
                    <a:pt x="286" y="162"/>
                    <a:pt x="300" y="145"/>
                  </a:cubicBezTo>
                  <a:cubicBezTo>
                    <a:pt x="311" y="132"/>
                    <a:pt x="321" y="120"/>
                    <a:pt x="327" y="103"/>
                  </a:cubicBezTo>
                  <a:cubicBezTo>
                    <a:pt x="337" y="72"/>
                    <a:pt x="318" y="41"/>
                    <a:pt x="283" y="47"/>
                  </a:cubicBezTo>
                  <a:cubicBezTo>
                    <a:pt x="242" y="55"/>
                    <a:pt x="212" y="97"/>
                    <a:pt x="190" y="129"/>
                  </a:cubicBezTo>
                  <a:cubicBezTo>
                    <a:pt x="174" y="152"/>
                    <a:pt x="167" y="186"/>
                    <a:pt x="202" y="194"/>
                  </a:cubicBezTo>
                  <a:cubicBezTo>
                    <a:pt x="202" y="195"/>
                    <a:pt x="202" y="195"/>
                    <a:pt x="202" y="196"/>
                  </a:cubicBezTo>
                  <a:cubicBezTo>
                    <a:pt x="200" y="195"/>
                    <a:pt x="198" y="195"/>
                    <a:pt x="196" y="195"/>
                  </a:cubicBezTo>
                  <a:cubicBezTo>
                    <a:pt x="193" y="195"/>
                    <a:pt x="191" y="197"/>
                    <a:pt x="191" y="200"/>
                  </a:cubicBezTo>
                  <a:cubicBezTo>
                    <a:pt x="191" y="202"/>
                    <a:pt x="193" y="204"/>
                    <a:pt x="196" y="204"/>
                  </a:cubicBezTo>
                  <a:cubicBezTo>
                    <a:pt x="197" y="204"/>
                    <a:pt x="198" y="204"/>
                    <a:pt x="200" y="205"/>
                  </a:cubicBezTo>
                  <a:cubicBezTo>
                    <a:pt x="199" y="205"/>
                    <a:pt x="199" y="206"/>
                    <a:pt x="199" y="207"/>
                  </a:cubicBezTo>
                  <a:cubicBezTo>
                    <a:pt x="197" y="207"/>
                    <a:pt x="195" y="206"/>
                    <a:pt x="194" y="206"/>
                  </a:cubicBezTo>
                  <a:cubicBezTo>
                    <a:pt x="188" y="204"/>
                    <a:pt x="186" y="213"/>
                    <a:pt x="191" y="214"/>
                  </a:cubicBezTo>
                  <a:cubicBezTo>
                    <a:pt x="192" y="215"/>
                    <a:pt x="194" y="215"/>
                    <a:pt x="195" y="215"/>
                  </a:cubicBezTo>
                  <a:cubicBezTo>
                    <a:pt x="194" y="216"/>
                    <a:pt x="194" y="217"/>
                    <a:pt x="193" y="218"/>
                  </a:cubicBezTo>
                  <a:cubicBezTo>
                    <a:pt x="191" y="217"/>
                    <a:pt x="190" y="217"/>
                    <a:pt x="188" y="216"/>
                  </a:cubicBezTo>
                  <a:cubicBezTo>
                    <a:pt x="182" y="215"/>
                    <a:pt x="180" y="223"/>
                    <a:pt x="185" y="225"/>
                  </a:cubicBezTo>
                  <a:cubicBezTo>
                    <a:pt x="186" y="225"/>
                    <a:pt x="187" y="225"/>
                    <a:pt x="188" y="226"/>
                  </a:cubicBezTo>
                  <a:cubicBezTo>
                    <a:pt x="188" y="226"/>
                    <a:pt x="187" y="227"/>
                    <a:pt x="187" y="228"/>
                  </a:cubicBezTo>
                  <a:cubicBezTo>
                    <a:pt x="165" y="218"/>
                    <a:pt x="150" y="199"/>
                    <a:pt x="143" y="176"/>
                  </a:cubicBezTo>
                  <a:cubicBezTo>
                    <a:pt x="137" y="154"/>
                    <a:pt x="144" y="139"/>
                    <a:pt x="156" y="120"/>
                  </a:cubicBezTo>
                  <a:cubicBezTo>
                    <a:pt x="184" y="78"/>
                    <a:pt x="229" y="25"/>
                    <a:pt x="282" y="18"/>
                  </a:cubicBezTo>
                  <a:cubicBezTo>
                    <a:pt x="313" y="13"/>
                    <a:pt x="346" y="29"/>
                    <a:pt x="361" y="57"/>
                  </a:cubicBezTo>
                  <a:cubicBezTo>
                    <a:pt x="373" y="81"/>
                    <a:pt x="364" y="109"/>
                    <a:pt x="352" y="131"/>
                  </a:cubicBezTo>
                  <a:cubicBezTo>
                    <a:pt x="329" y="172"/>
                    <a:pt x="296" y="217"/>
                    <a:pt x="249" y="227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59" name="稻壳儿春秋广告/盗版必究        原创来源：http://chn.docer.com/works?userid=199329941#!/work_time"/>
            <p:cNvSpPr/>
            <p:nvPr/>
          </p:nvSpPr>
          <p:spPr bwMode="auto">
            <a:xfrm>
              <a:off x="4094163" y="2281239"/>
              <a:ext cx="144463" cy="96838"/>
            </a:xfrm>
            <a:custGeom>
              <a:avLst/>
              <a:gdLst>
                <a:gd name="T0" fmla="*/ 46 w 56"/>
                <a:gd name="T1" fmla="*/ 3 h 38"/>
                <a:gd name="T2" fmla="*/ 4 w 56"/>
                <a:gd name="T3" fmla="*/ 28 h 38"/>
                <a:gd name="T4" fmla="*/ 11 w 56"/>
                <a:gd name="T5" fmla="*/ 34 h 38"/>
                <a:gd name="T6" fmla="*/ 51 w 56"/>
                <a:gd name="T7" fmla="*/ 10 h 38"/>
                <a:gd name="T8" fmla="*/ 46 w 56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8">
                  <a:moveTo>
                    <a:pt x="46" y="3"/>
                  </a:moveTo>
                  <a:cubicBezTo>
                    <a:pt x="31" y="9"/>
                    <a:pt x="17" y="17"/>
                    <a:pt x="4" y="28"/>
                  </a:cubicBezTo>
                  <a:cubicBezTo>
                    <a:pt x="0" y="32"/>
                    <a:pt x="6" y="38"/>
                    <a:pt x="11" y="34"/>
                  </a:cubicBezTo>
                  <a:cubicBezTo>
                    <a:pt x="23" y="24"/>
                    <a:pt x="36" y="17"/>
                    <a:pt x="51" y="10"/>
                  </a:cubicBezTo>
                  <a:cubicBezTo>
                    <a:pt x="56" y="8"/>
                    <a:pt x="52" y="0"/>
                    <a:pt x="46" y="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60" name="稻壳儿春秋广告/盗版必究        原创来源：http://chn.docer.com/works?userid=199329941#!/work_time"/>
            <p:cNvSpPr/>
            <p:nvPr/>
          </p:nvSpPr>
          <p:spPr bwMode="auto">
            <a:xfrm>
              <a:off x="4244976" y="2278064"/>
              <a:ext cx="28575" cy="23813"/>
            </a:xfrm>
            <a:custGeom>
              <a:avLst/>
              <a:gdLst>
                <a:gd name="T0" fmla="*/ 6 w 11"/>
                <a:gd name="T1" fmla="*/ 0 h 9"/>
                <a:gd name="T2" fmla="*/ 6 w 11"/>
                <a:gd name="T3" fmla="*/ 9 h 9"/>
                <a:gd name="T4" fmla="*/ 6 w 11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9">
                  <a:moveTo>
                    <a:pt x="6" y="0"/>
                  </a:moveTo>
                  <a:cubicBezTo>
                    <a:pt x="0" y="0"/>
                    <a:pt x="0" y="9"/>
                    <a:pt x="6" y="9"/>
                  </a:cubicBezTo>
                  <a:cubicBezTo>
                    <a:pt x="11" y="9"/>
                    <a:pt x="11" y="0"/>
                    <a:pt x="6" y="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61" name="稻壳儿春秋广告/盗版必究        原创来源：http://chn.docer.com/works?userid=199329941#!/work_time"/>
            <p:cNvSpPr/>
            <p:nvPr/>
          </p:nvSpPr>
          <p:spPr bwMode="auto">
            <a:xfrm>
              <a:off x="3679826" y="3100389"/>
              <a:ext cx="163513" cy="53975"/>
            </a:xfrm>
            <a:custGeom>
              <a:avLst/>
              <a:gdLst>
                <a:gd name="T0" fmla="*/ 54 w 64"/>
                <a:gd name="T1" fmla="*/ 2 h 21"/>
                <a:gd name="T2" fmla="*/ 8 w 64"/>
                <a:gd name="T3" fmla="*/ 9 h 21"/>
                <a:gd name="T4" fmla="*/ 5 w 64"/>
                <a:gd name="T5" fmla="*/ 18 h 21"/>
                <a:gd name="T6" fmla="*/ 59 w 64"/>
                <a:gd name="T7" fmla="*/ 10 h 21"/>
                <a:gd name="T8" fmla="*/ 54 w 64"/>
                <a:gd name="T9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21">
                  <a:moveTo>
                    <a:pt x="54" y="2"/>
                  </a:moveTo>
                  <a:cubicBezTo>
                    <a:pt x="40" y="9"/>
                    <a:pt x="24" y="12"/>
                    <a:pt x="8" y="9"/>
                  </a:cubicBezTo>
                  <a:cubicBezTo>
                    <a:pt x="2" y="9"/>
                    <a:pt x="0" y="17"/>
                    <a:pt x="5" y="18"/>
                  </a:cubicBezTo>
                  <a:cubicBezTo>
                    <a:pt x="24" y="21"/>
                    <a:pt x="42" y="18"/>
                    <a:pt x="59" y="10"/>
                  </a:cubicBezTo>
                  <a:cubicBezTo>
                    <a:pt x="64" y="7"/>
                    <a:pt x="60" y="0"/>
                    <a:pt x="54" y="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64" name="稻壳儿春秋广告/盗版必究        原创来源：http://chn.docer.com/works?userid=199329941#!/work_time"/>
            <p:cNvSpPr/>
            <p:nvPr/>
          </p:nvSpPr>
          <p:spPr bwMode="auto">
            <a:xfrm>
              <a:off x="3849688" y="3086101"/>
              <a:ext cx="26988" cy="22225"/>
            </a:xfrm>
            <a:custGeom>
              <a:avLst/>
              <a:gdLst>
                <a:gd name="T0" fmla="*/ 5 w 11"/>
                <a:gd name="T1" fmla="*/ 0 h 9"/>
                <a:gd name="T2" fmla="*/ 5 w 11"/>
                <a:gd name="T3" fmla="*/ 9 h 9"/>
                <a:gd name="T4" fmla="*/ 5 w 11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9">
                  <a:moveTo>
                    <a:pt x="5" y="0"/>
                  </a:moveTo>
                  <a:cubicBezTo>
                    <a:pt x="0" y="0"/>
                    <a:pt x="0" y="9"/>
                    <a:pt x="5" y="9"/>
                  </a:cubicBezTo>
                  <a:cubicBezTo>
                    <a:pt x="11" y="9"/>
                    <a:pt x="11" y="0"/>
                    <a:pt x="5" y="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35" name="组合 1434"/>
          <p:cNvGrpSpPr/>
          <p:nvPr/>
        </p:nvGrpSpPr>
        <p:grpSpPr>
          <a:xfrm>
            <a:off x="4908551" y="2255839"/>
            <a:ext cx="1008063" cy="949325"/>
            <a:chOff x="4908551" y="2255839"/>
            <a:chExt cx="1008063" cy="949325"/>
          </a:xfrm>
        </p:grpSpPr>
        <p:sp>
          <p:nvSpPr>
            <p:cNvPr id="136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908551" y="2255839"/>
              <a:ext cx="1008063" cy="949325"/>
            </a:xfrm>
            <a:custGeom>
              <a:avLst/>
              <a:gdLst>
                <a:gd name="T0" fmla="*/ 375 w 394"/>
                <a:gd name="T1" fmla="*/ 129 h 371"/>
                <a:gd name="T2" fmla="*/ 328 w 394"/>
                <a:gd name="T3" fmla="*/ 113 h 371"/>
                <a:gd name="T4" fmla="*/ 249 w 394"/>
                <a:gd name="T5" fmla="*/ 113 h 371"/>
                <a:gd name="T6" fmla="*/ 232 w 394"/>
                <a:gd name="T7" fmla="*/ 47 h 371"/>
                <a:gd name="T8" fmla="*/ 196 w 394"/>
                <a:gd name="T9" fmla="*/ 3 h 371"/>
                <a:gd name="T10" fmla="*/ 162 w 394"/>
                <a:gd name="T11" fmla="*/ 27 h 371"/>
                <a:gd name="T12" fmla="*/ 132 w 394"/>
                <a:gd name="T13" fmla="*/ 114 h 371"/>
                <a:gd name="T14" fmla="*/ 44 w 394"/>
                <a:gd name="T15" fmla="*/ 115 h 371"/>
                <a:gd name="T16" fmla="*/ 7 w 394"/>
                <a:gd name="T17" fmla="*/ 132 h 371"/>
                <a:gd name="T18" fmla="*/ 23 w 394"/>
                <a:gd name="T19" fmla="*/ 170 h 371"/>
                <a:gd name="T20" fmla="*/ 54 w 394"/>
                <a:gd name="T21" fmla="*/ 192 h 371"/>
                <a:gd name="T22" fmla="*/ 92 w 394"/>
                <a:gd name="T23" fmla="*/ 220 h 371"/>
                <a:gd name="T24" fmla="*/ 82 w 394"/>
                <a:gd name="T25" fmla="*/ 267 h 371"/>
                <a:gd name="T26" fmla="*/ 69 w 394"/>
                <a:gd name="T27" fmla="*/ 306 h 371"/>
                <a:gd name="T28" fmla="*/ 79 w 394"/>
                <a:gd name="T29" fmla="*/ 355 h 371"/>
                <a:gd name="T30" fmla="*/ 127 w 394"/>
                <a:gd name="T31" fmla="*/ 337 h 371"/>
                <a:gd name="T32" fmla="*/ 192 w 394"/>
                <a:gd name="T33" fmla="*/ 289 h 371"/>
                <a:gd name="T34" fmla="*/ 256 w 394"/>
                <a:gd name="T35" fmla="*/ 343 h 371"/>
                <a:gd name="T36" fmla="*/ 305 w 394"/>
                <a:gd name="T37" fmla="*/ 353 h 371"/>
                <a:gd name="T38" fmla="*/ 314 w 394"/>
                <a:gd name="T39" fmla="*/ 309 h 371"/>
                <a:gd name="T40" fmla="*/ 288 w 394"/>
                <a:gd name="T41" fmla="*/ 227 h 371"/>
                <a:gd name="T42" fmla="*/ 355 w 394"/>
                <a:gd name="T43" fmla="*/ 177 h 371"/>
                <a:gd name="T44" fmla="*/ 375 w 394"/>
                <a:gd name="T45" fmla="*/ 129 h 371"/>
                <a:gd name="T46" fmla="*/ 325 w 394"/>
                <a:gd name="T47" fmla="*/ 184 h 371"/>
                <a:gd name="T48" fmla="*/ 278 w 394"/>
                <a:gd name="T49" fmla="*/ 219 h 371"/>
                <a:gd name="T50" fmla="*/ 275 w 394"/>
                <a:gd name="T51" fmla="*/ 226 h 371"/>
                <a:gd name="T52" fmla="*/ 291 w 394"/>
                <a:gd name="T53" fmla="*/ 282 h 371"/>
                <a:gd name="T54" fmla="*/ 304 w 394"/>
                <a:gd name="T55" fmla="*/ 333 h 371"/>
                <a:gd name="T56" fmla="*/ 197 w 394"/>
                <a:gd name="T57" fmla="*/ 277 h 371"/>
                <a:gd name="T58" fmla="*/ 190 w 394"/>
                <a:gd name="T59" fmla="*/ 276 h 371"/>
                <a:gd name="T60" fmla="*/ 149 w 394"/>
                <a:gd name="T61" fmla="*/ 306 h 371"/>
                <a:gd name="T62" fmla="*/ 99 w 394"/>
                <a:gd name="T63" fmla="*/ 341 h 371"/>
                <a:gd name="T64" fmla="*/ 80 w 394"/>
                <a:gd name="T65" fmla="*/ 335 h 371"/>
                <a:gd name="T66" fmla="*/ 79 w 394"/>
                <a:gd name="T67" fmla="*/ 320 h 371"/>
                <a:gd name="T68" fmla="*/ 86 w 394"/>
                <a:gd name="T69" fmla="*/ 292 h 371"/>
                <a:gd name="T70" fmla="*/ 110 w 394"/>
                <a:gd name="T71" fmla="*/ 225 h 371"/>
                <a:gd name="T72" fmla="*/ 109 w 394"/>
                <a:gd name="T73" fmla="*/ 219 h 371"/>
                <a:gd name="T74" fmla="*/ 68 w 394"/>
                <a:gd name="T75" fmla="*/ 187 h 371"/>
                <a:gd name="T76" fmla="*/ 20 w 394"/>
                <a:gd name="T77" fmla="*/ 149 h 371"/>
                <a:gd name="T78" fmla="*/ 71 w 394"/>
                <a:gd name="T79" fmla="*/ 127 h 371"/>
                <a:gd name="T80" fmla="*/ 135 w 394"/>
                <a:gd name="T81" fmla="*/ 126 h 371"/>
                <a:gd name="T82" fmla="*/ 141 w 394"/>
                <a:gd name="T83" fmla="*/ 123 h 371"/>
                <a:gd name="T84" fmla="*/ 160 w 394"/>
                <a:gd name="T85" fmla="*/ 73 h 371"/>
                <a:gd name="T86" fmla="*/ 196 w 394"/>
                <a:gd name="T87" fmla="*/ 16 h 371"/>
                <a:gd name="T88" fmla="*/ 227 w 394"/>
                <a:gd name="T89" fmla="*/ 76 h 371"/>
                <a:gd name="T90" fmla="*/ 239 w 394"/>
                <a:gd name="T91" fmla="*/ 121 h 371"/>
                <a:gd name="T92" fmla="*/ 245 w 394"/>
                <a:gd name="T93" fmla="*/ 125 h 371"/>
                <a:gd name="T94" fmla="*/ 290 w 394"/>
                <a:gd name="T95" fmla="*/ 125 h 371"/>
                <a:gd name="T96" fmla="*/ 347 w 394"/>
                <a:gd name="T97" fmla="*/ 126 h 371"/>
                <a:gd name="T98" fmla="*/ 325 w 394"/>
                <a:gd name="T99" fmla="*/ 184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4" h="371">
                  <a:moveTo>
                    <a:pt x="375" y="129"/>
                  </a:moveTo>
                  <a:cubicBezTo>
                    <a:pt x="368" y="110"/>
                    <a:pt x="345" y="114"/>
                    <a:pt x="328" y="113"/>
                  </a:cubicBezTo>
                  <a:cubicBezTo>
                    <a:pt x="302" y="112"/>
                    <a:pt x="275" y="115"/>
                    <a:pt x="249" y="113"/>
                  </a:cubicBezTo>
                  <a:cubicBezTo>
                    <a:pt x="243" y="91"/>
                    <a:pt x="238" y="69"/>
                    <a:pt x="232" y="47"/>
                  </a:cubicBezTo>
                  <a:cubicBezTo>
                    <a:pt x="227" y="28"/>
                    <a:pt x="217" y="7"/>
                    <a:pt x="196" y="3"/>
                  </a:cubicBezTo>
                  <a:cubicBezTo>
                    <a:pt x="178" y="0"/>
                    <a:pt x="168" y="11"/>
                    <a:pt x="162" y="27"/>
                  </a:cubicBezTo>
                  <a:cubicBezTo>
                    <a:pt x="151" y="56"/>
                    <a:pt x="144" y="86"/>
                    <a:pt x="132" y="114"/>
                  </a:cubicBezTo>
                  <a:cubicBezTo>
                    <a:pt x="102" y="114"/>
                    <a:pt x="73" y="113"/>
                    <a:pt x="44" y="115"/>
                  </a:cubicBezTo>
                  <a:cubicBezTo>
                    <a:pt x="30" y="116"/>
                    <a:pt x="12" y="117"/>
                    <a:pt x="7" y="132"/>
                  </a:cubicBezTo>
                  <a:cubicBezTo>
                    <a:pt x="0" y="148"/>
                    <a:pt x="11" y="161"/>
                    <a:pt x="23" y="170"/>
                  </a:cubicBezTo>
                  <a:cubicBezTo>
                    <a:pt x="33" y="178"/>
                    <a:pt x="44" y="185"/>
                    <a:pt x="54" y="192"/>
                  </a:cubicBezTo>
                  <a:cubicBezTo>
                    <a:pt x="66" y="201"/>
                    <a:pt x="82" y="209"/>
                    <a:pt x="92" y="220"/>
                  </a:cubicBezTo>
                  <a:cubicBezTo>
                    <a:pt x="100" y="231"/>
                    <a:pt x="87" y="254"/>
                    <a:pt x="82" y="267"/>
                  </a:cubicBezTo>
                  <a:cubicBezTo>
                    <a:pt x="78" y="280"/>
                    <a:pt x="72" y="293"/>
                    <a:pt x="69" y="306"/>
                  </a:cubicBezTo>
                  <a:cubicBezTo>
                    <a:pt x="65" y="322"/>
                    <a:pt x="64" y="345"/>
                    <a:pt x="79" y="355"/>
                  </a:cubicBezTo>
                  <a:cubicBezTo>
                    <a:pt x="95" y="365"/>
                    <a:pt x="116" y="346"/>
                    <a:pt x="127" y="337"/>
                  </a:cubicBezTo>
                  <a:cubicBezTo>
                    <a:pt x="149" y="322"/>
                    <a:pt x="170" y="304"/>
                    <a:pt x="192" y="289"/>
                  </a:cubicBezTo>
                  <a:cubicBezTo>
                    <a:pt x="212" y="309"/>
                    <a:pt x="234" y="327"/>
                    <a:pt x="256" y="343"/>
                  </a:cubicBezTo>
                  <a:cubicBezTo>
                    <a:pt x="270" y="353"/>
                    <a:pt x="289" y="364"/>
                    <a:pt x="305" y="353"/>
                  </a:cubicBezTo>
                  <a:cubicBezTo>
                    <a:pt x="320" y="344"/>
                    <a:pt x="319" y="324"/>
                    <a:pt x="314" y="309"/>
                  </a:cubicBezTo>
                  <a:cubicBezTo>
                    <a:pt x="306" y="282"/>
                    <a:pt x="297" y="254"/>
                    <a:pt x="288" y="227"/>
                  </a:cubicBezTo>
                  <a:cubicBezTo>
                    <a:pt x="311" y="211"/>
                    <a:pt x="333" y="194"/>
                    <a:pt x="355" y="177"/>
                  </a:cubicBezTo>
                  <a:cubicBezTo>
                    <a:pt x="370" y="165"/>
                    <a:pt x="382" y="150"/>
                    <a:pt x="375" y="129"/>
                  </a:cubicBezTo>
                  <a:close/>
                  <a:moveTo>
                    <a:pt x="325" y="184"/>
                  </a:moveTo>
                  <a:cubicBezTo>
                    <a:pt x="309" y="196"/>
                    <a:pt x="294" y="208"/>
                    <a:pt x="278" y="219"/>
                  </a:cubicBezTo>
                  <a:cubicBezTo>
                    <a:pt x="276" y="221"/>
                    <a:pt x="275" y="224"/>
                    <a:pt x="275" y="226"/>
                  </a:cubicBezTo>
                  <a:cubicBezTo>
                    <a:pt x="281" y="245"/>
                    <a:pt x="285" y="263"/>
                    <a:pt x="291" y="282"/>
                  </a:cubicBezTo>
                  <a:cubicBezTo>
                    <a:pt x="296" y="296"/>
                    <a:pt x="310" y="318"/>
                    <a:pt x="304" y="333"/>
                  </a:cubicBezTo>
                  <a:cubicBezTo>
                    <a:pt x="290" y="371"/>
                    <a:pt x="212" y="292"/>
                    <a:pt x="197" y="277"/>
                  </a:cubicBezTo>
                  <a:cubicBezTo>
                    <a:pt x="195" y="276"/>
                    <a:pt x="192" y="275"/>
                    <a:pt x="190" y="276"/>
                  </a:cubicBezTo>
                  <a:cubicBezTo>
                    <a:pt x="176" y="285"/>
                    <a:pt x="162" y="296"/>
                    <a:pt x="149" y="306"/>
                  </a:cubicBezTo>
                  <a:cubicBezTo>
                    <a:pt x="134" y="317"/>
                    <a:pt x="117" y="335"/>
                    <a:pt x="99" y="341"/>
                  </a:cubicBezTo>
                  <a:cubicBezTo>
                    <a:pt x="92" y="344"/>
                    <a:pt x="85" y="343"/>
                    <a:pt x="80" y="335"/>
                  </a:cubicBezTo>
                  <a:cubicBezTo>
                    <a:pt x="78" y="332"/>
                    <a:pt x="78" y="324"/>
                    <a:pt x="79" y="320"/>
                  </a:cubicBezTo>
                  <a:cubicBezTo>
                    <a:pt x="79" y="310"/>
                    <a:pt x="83" y="301"/>
                    <a:pt x="86" y="292"/>
                  </a:cubicBezTo>
                  <a:cubicBezTo>
                    <a:pt x="94" y="270"/>
                    <a:pt x="102" y="247"/>
                    <a:pt x="110" y="225"/>
                  </a:cubicBezTo>
                  <a:cubicBezTo>
                    <a:pt x="111" y="223"/>
                    <a:pt x="110" y="220"/>
                    <a:pt x="109" y="219"/>
                  </a:cubicBezTo>
                  <a:cubicBezTo>
                    <a:pt x="95" y="208"/>
                    <a:pt x="82" y="197"/>
                    <a:pt x="68" y="187"/>
                  </a:cubicBezTo>
                  <a:cubicBezTo>
                    <a:pt x="55" y="177"/>
                    <a:pt x="25" y="164"/>
                    <a:pt x="20" y="149"/>
                  </a:cubicBezTo>
                  <a:cubicBezTo>
                    <a:pt x="10" y="121"/>
                    <a:pt x="55" y="127"/>
                    <a:pt x="71" y="127"/>
                  </a:cubicBezTo>
                  <a:cubicBezTo>
                    <a:pt x="92" y="127"/>
                    <a:pt x="114" y="126"/>
                    <a:pt x="135" y="126"/>
                  </a:cubicBezTo>
                  <a:cubicBezTo>
                    <a:pt x="137" y="127"/>
                    <a:pt x="140" y="126"/>
                    <a:pt x="141" y="123"/>
                  </a:cubicBezTo>
                  <a:cubicBezTo>
                    <a:pt x="148" y="107"/>
                    <a:pt x="155" y="90"/>
                    <a:pt x="160" y="73"/>
                  </a:cubicBezTo>
                  <a:cubicBezTo>
                    <a:pt x="166" y="56"/>
                    <a:pt x="171" y="10"/>
                    <a:pt x="196" y="16"/>
                  </a:cubicBezTo>
                  <a:cubicBezTo>
                    <a:pt x="219" y="22"/>
                    <a:pt x="221" y="57"/>
                    <a:pt x="227" y="76"/>
                  </a:cubicBezTo>
                  <a:cubicBezTo>
                    <a:pt x="231" y="91"/>
                    <a:pt x="234" y="106"/>
                    <a:pt x="239" y="121"/>
                  </a:cubicBezTo>
                  <a:cubicBezTo>
                    <a:pt x="240" y="123"/>
                    <a:pt x="242" y="125"/>
                    <a:pt x="245" y="125"/>
                  </a:cubicBezTo>
                  <a:cubicBezTo>
                    <a:pt x="260" y="126"/>
                    <a:pt x="275" y="125"/>
                    <a:pt x="290" y="125"/>
                  </a:cubicBezTo>
                  <a:cubicBezTo>
                    <a:pt x="307" y="124"/>
                    <a:pt x="330" y="121"/>
                    <a:pt x="347" y="126"/>
                  </a:cubicBezTo>
                  <a:cubicBezTo>
                    <a:pt x="394" y="139"/>
                    <a:pt x="337" y="175"/>
                    <a:pt x="325" y="18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66" name="稻壳儿春秋广告/盗版必究        原创来源：http://chn.docer.com/works?userid=199329941#!/work_time"/>
            <p:cNvSpPr/>
            <p:nvPr/>
          </p:nvSpPr>
          <p:spPr bwMode="auto">
            <a:xfrm>
              <a:off x="5118101" y="2619376"/>
              <a:ext cx="104775" cy="80963"/>
            </a:xfrm>
            <a:custGeom>
              <a:avLst/>
              <a:gdLst>
                <a:gd name="T0" fmla="*/ 31 w 41"/>
                <a:gd name="T1" fmla="*/ 3 h 32"/>
                <a:gd name="T2" fmla="*/ 4 w 41"/>
                <a:gd name="T3" fmla="*/ 22 h 32"/>
                <a:gd name="T4" fmla="*/ 10 w 41"/>
                <a:gd name="T5" fmla="*/ 28 h 32"/>
                <a:gd name="T6" fmla="*/ 35 w 41"/>
                <a:gd name="T7" fmla="*/ 10 h 32"/>
                <a:gd name="T8" fmla="*/ 31 w 41"/>
                <a:gd name="T9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2">
                  <a:moveTo>
                    <a:pt x="31" y="3"/>
                  </a:moveTo>
                  <a:cubicBezTo>
                    <a:pt x="21" y="7"/>
                    <a:pt x="12" y="14"/>
                    <a:pt x="4" y="22"/>
                  </a:cubicBezTo>
                  <a:cubicBezTo>
                    <a:pt x="0" y="26"/>
                    <a:pt x="6" y="32"/>
                    <a:pt x="10" y="28"/>
                  </a:cubicBezTo>
                  <a:cubicBezTo>
                    <a:pt x="18" y="21"/>
                    <a:pt x="26" y="15"/>
                    <a:pt x="35" y="10"/>
                  </a:cubicBezTo>
                  <a:cubicBezTo>
                    <a:pt x="41" y="8"/>
                    <a:pt x="36" y="0"/>
                    <a:pt x="31" y="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67" name="稻壳儿春秋广告/盗版必究        原创来源：http://chn.docer.com/works?userid=199329941#!/work_time"/>
            <p:cNvSpPr/>
            <p:nvPr/>
          </p:nvSpPr>
          <p:spPr bwMode="auto">
            <a:xfrm>
              <a:off x="5167313" y="2635251"/>
              <a:ext cx="130175" cy="85725"/>
            </a:xfrm>
            <a:custGeom>
              <a:avLst/>
              <a:gdLst>
                <a:gd name="T0" fmla="*/ 43 w 51"/>
                <a:gd name="T1" fmla="*/ 3 h 34"/>
                <a:gd name="T2" fmla="*/ 5 w 51"/>
                <a:gd name="T3" fmla="*/ 23 h 34"/>
                <a:gd name="T4" fmla="*/ 9 w 51"/>
                <a:gd name="T5" fmla="*/ 31 h 34"/>
                <a:gd name="T6" fmla="*/ 46 w 51"/>
                <a:gd name="T7" fmla="*/ 11 h 34"/>
                <a:gd name="T8" fmla="*/ 43 w 51"/>
                <a:gd name="T9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4">
                  <a:moveTo>
                    <a:pt x="43" y="3"/>
                  </a:moveTo>
                  <a:cubicBezTo>
                    <a:pt x="30" y="8"/>
                    <a:pt x="17" y="15"/>
                    <a:pt x="5" y="23"/>
                  </a:cubicBezTo>
                  <a:cubicBezTo>
                    <a:pt x="0" y="26"/>
                    <a:pt x="4" y="34"/>
                    <a:pt x="9" y="31"/>
                  </a:cubicBezTo>
                  <a:cubicBezTo>
                    <a:pt x="21" y="23"/>
                    <a:pt x="33" y="16"/>
                    <a:pt x="46" y="11"/>
                  </a:cubicBezTo>
                  <a:cubicBezTo>
                    <a:pt x="51" y="9"/>
                    <a:pt x="49" y="0"/>
                    <a:pt x="43" y="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37" name="组合 1436"/>
          <p:cNvGrpSpPr/>
          <p:nvPr/>
        </p:nvGrpSpPr>
        <p:grpSpPr>
          <a:xfrm>
            <a:off x="6248401" y="2314576"/>
            <a:ext cx="1025525" cy="806450"/>
            <a:chOff x="6248401" y="2314576"/>
            <a:chExt cx="1025525" cy="806450"/>
          </a:xfrm>
        </p:grpSpPr>
        <p:sp>
          <p:nvSpPr>
            <p:cNvPr id="136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248401" y="2314576"/>
              <a:ext cx="1025525" cy="806450"/>
            </a:xfrm>
            <a:custGeom>
              <a:avLst/>
              <a:gdLst>
                <a:gd name="T0" fmla="*/ 396 w 401"/>
                <a:gd name="T1" fmla="*/ 147 h 315"/>
                <a:gd name="T2" fmla="*/ 397 w 401"/>
                <a:gd name="T3" fmla="*/ 85 h 315"/>
                <a:gd name="T4" fmla="*/ 396 w 401"/>
                <a:gd name="T5" fmla="*/ 46 h 315"/>
                <a:gd name="T6" fmla="*/ 395 w 401"/>
                <a:gd name="T7" fmla="*/ 12 h 315"/>
                <a:gd name="T8" fmla="*/ 375 w 401"/>
                <a:gd name="T9" fmla="*/ 1 h 315"/>
                <a:gd name="T10" fmla="*/ 302 w 401"/>
                <a:gd name="T11" fmla="*/ 1 h 315"/>
                <a:gd name="T12" fmla="*/ 139 w 401"/>
                <a:gd name="T13" fmla="*/ 0 h 315"/>
                <a:gd name="T14" fmla="*/ 54 w 401"/>
                <a:gd name="T15" fmla="*/ 3 h 315"/>
                <a:gd name="T16" fmla="*/ 18 w 401"/>
                <a:gd name="T17" fmla="*/ 9 h 315"/>
                <a:gd name="T18" fmla="*/ 10 w 401"/>
                <a:gd name="T19" fmla="*/ 28 h 315"/>
                <a:gd name="T20" fmla="*/ 7 w 401"/>
                <a:gd name="T21" fmla="*/ 74 h 315"/>
                <a:gd name="T22" fmla="*/ 4 w 401"/>
                <a:gd name="T23" fmla="*/ 173 h 315"/>
                <a:gd name="T24" fmla="*/ 4 w 401"/>
                <a:gd name="T25" fmla="*/ 253 h 315"/>
                <a:gd name="T26" fmla="*/ 12 w 401"/>
                <a:gd name="T27" fmla="*/ 303 h 315"/>
                <a:gd name="T28" fmla="*/ 69 w 401"/>
                <a:gd name="T29" fmla="*/ 311 h 315"/>
                <a:gd name="T30" fmla="*/ 155 w 401"/>
                <a:gd name="T31" fmla="*/ 313 h 315"/>
                <a:gd name="T32" fmla="*/ 316 w 401"/>
                <a:gd name="T33" fmla="*/ 314 h 315"/>
                <a:gd name="T34" fmla="*/ 379 w 401"/>
                <a:gd name="T35" fmla="*/ 310 h 315"/>
                <a:gd name="T36" fmla="*/ 396 w 401"/>
                <a:gd name="T37" fmla="*/ 289 h 315"/>
                <a:gd name="T38" fmla="*/ 396 w 401"/>
                <a:gd name="T39" fmla="*/ 147 h 315"/>
                <a:gd name="T40" fmla="*/ 38 w 401"/>
                <a:gd name="T41" fmla="*/ 16 h 315"/>
                <a:gd name="T42" fmla="*/ 54 w 401"/>
                <a:gd name="T43" fmla="*/ 15 h 315"/>
                <a:gd name="T44" fmla="*/ 116 w 401"/>
                <a:gd name="T45" fmla="*/ 12 h 315"/>
                <a:gd name="T46" fmla="*/ 251 w 401"/>
                <a:gd name="T47" fmla="*/ 13 h 315"/>
                <a:gd name="T48" fmla="*/ 309 w 401"/>
                <a:gd name="T49" fmla="*/ 13 h 315"/>
                <a:gd name="T50" fmla="*/ 372 w 401"/>
                <a:gd name="T51" fmla="*/ 13 h 315"/>
                <a:gd name="T52" fmla="*/ 383 w 401"/>
                <a:gd name="T53" fmla="*/ 25 h 315"/>
                <a:gd name="T54" fmla="*/ 385 w 401"/>
                <a:gd name="T55" fmla="*/ 53 h 315"/>
                <a:gd name="T56" fmla="*/ 385 w 401"/>
                <a:gd name="T57" fmla="*/ 57 h 315"/>
                <a:gd name="T58" fmla="*/ 20 w 401"/>
                <a:gd name="T59" fmla="*/ 56 h 315"/>
                <a:gd name="T60" fmla="*/ 21 w 401"/>
                <a:gd name="T61" fmla="*/ 36 h 315"/>
                <a:gd name="T62" fmla="*/ 38 w 401"/>
                <a:gd name="T63" fmla="*/ 16 h 315"/>
                <a:gd name="T64" fmla="*/ 386 w 401"/>
                <a:gd name="T65" fmla="*/ 236 h 315"/>
                <a:gd name="T66" fmla="*/ 384 w 401"/>
                <a:gd name="T67" fmla="*/ 285 h 315"/>
                <a:gd name="T68" fmla="*/ 367 w 401"/>
                <a:gd name="T69" fmla="*/ 298 h 315"/>
                <a:gd name="T70" fmla="*/ 333 w 401"/>
                <a:gd name="T71" fmla="*/ 302 h 315"/>
                <a:gd name="T72" fmla="*/ 207 w 401"/>
                <a:gd name="T73" fmla="*/ 301 h 315"/>
                <a:gd name="T74" fmla="*/ 57 w 401"/>
                <a:gd name="T75" fmla="*/ 298 h 315"/>
                <a:gd name="T76" fmla="*/ 17 w 401"/>
                <a:gd name="T77" fmla="*/ 280 h 315"/>
                <a:gd name="T78" fmla="*/ 16 w 401"/>
                <a:gd name="T79" fmla="*/ 246 h 315"/>
                <a:gd name="T80" fmla="*/ 16 w 401"/>
                <a:gd name="T81" fmla="*/ 173 h 315"/>
                <a:gd name="T82" fmla="*/ 19 w 401"/>
                <a:gd name="T83" fmla="*/ 65 h 315"/>
                <a:gd name="T84" fmla="*/ 385 w 401"/>
                <a:gd name="T85" fmla="*/ 66 h 315"/>
                <a:gd name="T86" fmla="*/ 384 w 401"/>
                <a:gd name="T87" fmla="*/ 117 h 315"/>
                <a:gd name="T88" fmla="*/ 386 w 401"/>
                <a:gd name="T89" fmla="*/ 236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01" h="315">
                  <a:moveTo>
                    <a:pt x="396" y="147"/>
                  </a:moveTo>
                  <a:cubicBezTo>
                    <a:pt x="396" y="126"/>
                    <a:pt x="396" y="106"/>
                    <a:pt x="397" y="85"/>
                  </a:cubicBezTo>
                  <a:cubicBezTo>
                    <a:pt x="397" y="72"/>
                    <a:pt x="397" y="59"/>
                    <a:pt x="396" y="46"/>
                  </a:cubicBezTo>
                  <a:cubicBezTo>
                    <a:pt x="396" y="36"/>
                    <a:pt x="398" y="22"/>
                    <a:pt x="395" y="12"/>
                  </a:cubicBezTo>
                  <a:cubicBezTo>
                    <a:pt x="392" y="2"/>
                    <a:pt x="384" y="2"/>
                    <a:pt x="375" y="1"/>
                  </a:cubicBezTo>
                  <a:cubicBezTo>
                    <a:pt x="350" y="0"/>
                    <a:pt x="326" y="1"/>
                    <a:pt x="302" y="1"/>
                  </a:cubicBezTo>
                  <a:cubicBezTo>
                    <a:pt x="247" y="1"/>
                    <a:pt x="193" y="1"/>
                    <a:pt x="139" y="0"/>
                  </a:cubicBezTo>
                  <a:cubicBezTo>
                    <a:pt x="110" y="0"/>
                    <a:pt x="82" y="1"/>
                    <a:pt x="54" y="3"/>
                  </a:cubicBezTo>
                  <a:cubicBezTo>
                    <a:pt x="43" y="4"/>
                    <a:pt x="26" y="2"/>
                    <a:pt x="18" y="9"/>
                  </a:cubicBezTo>
                  <a:cubicBezTo>
                    <a:pt x="12" y="14"/>
                    <a:pt x="12" y="21"/>
                    <a:pt x="10" y="28"/>
                  </a:cubicBezTo>
                  <a:cubicBezTo>
                    <a:pt x="8" y="43"/>
                    <a:pt x="7" y="58"/>
                    <a:pt x="7" y="74"/>
                  </a:cubicBezTo>
                  <a:cubicBezTo>
                    <a:pt x="5" y="107"/>
                    <a:pt x="6" y="140"/>
                    <a:pt x="4" y="173"/>
                  </a:cubicBezTo>
                  <a:cubicBezTo>
                    <a:pt x="2" y="200"/>
                    <a:pt x="3" y="226"/>
                    <a:pt x="4" y="253"/>
                  </a:cubicBezTo>
                  <a:cubicBezTo>
                    <a:pt x="5" y="268"/>
                    <a:pt x="0" y="292"/>
                    <a:pt x="12" y="303"/>
                  </a:cubicBezTo>
                  <a:cubicBezTo>
                    <a:pt x="26" y="315"/>
                    <a:pt x="53" y="310"/>
                    <a:pt x="69" y="311"/>
                  </a:cubicBezTo>
                  <a:cubicBezTo>
                    <a:pt x="98" y="311"/>
                    <a:pt x="126" y="312"/>
                    <a:pt x="155" y="313"/>
                  </a:cubicBezTo>
                  <a:cubicBezTo>
                    <a:pt x="208" y="313"/>
                    <a:pt x="262" y="312"/>
                    <a:pt x="316" y="314"/>
                  </a:cubicBezTo>
                  <a:cubicBezTo>
                    <a:pt x="336" y="314"/>
                    <a:pt x="359" y="314"/>
                    <a:pt x="379" y="310"/>
                  </a:cubicBezTo>
                  <a:cubicBezTo>
                    <a:pt x="391" y="308"/>
                    <a:pt x="395" y="301"/>
                    <a:pt x="396" y="289"/>
                  </a:cubicBezTo>
                  <a:cubicBezTo>
                    <a:pt x="401" y="242"/>
                    <a:pt x="398" y="194"/>
                    <a:pt x="396" y="147"/>
                  </a:cubicBezTo>
                  <a:close/>
                  <a:moveTo>
                    <a:pt x="38" y="16"/>
                  </a:moveTo>
                  <a:cubicBezTo>
                    <a:pt x="43" y="15"/>
                    <a:pt x="48" y="15"/>
                    <a:pt x="54" y="15"/>
                  </a:cubicBezTo>
                  <a:cubicBezTo>
                    <a:pt x="74" y="14"/>
                    <a:pt x="95" y="13"/>
                    <a:pt x="116" y="12"/>
                  </a:cubicBezTo>
                  <a:cubicBezTo>
                    <a:pt x="161" y="12"/>
                    <a:pt x="206" y="13"/>
                    <a:pt x="251" y="13"/>
                  </a:cubicBezTo>
                  <a:cubicBezTo>
                    <a:pt x="270" y="13"/>
                    <a:pt x="290" y="13"/>
                    <a:pt x="309" y="13"/>
                  </a:cubicBezTo>
                  <a:cubicBezTo>
                    <a:pt x="329" y="13"/>
                    <a:pt x="351" y="11"/>
                    <a:pt x="372" y="13"/>
                  </a:cubicBezTo>
                  <a:cubicBezTo>
                    <a:pt x="381" y="15"/>
                    <a:pt x="382" y="15"/>
                    <a:pt x="383" y="25"/>
                  </a:cubicBezTo>
                  <a:cubicBezTo>
                    <a:pt x="385" y="34"/>
                    <a:pt x="384" y="44"/>
                    <a:pt x="385" y="53"/>
                  </a:cubicBezTo>
                  <a:cubicBezTo>
                    <a:pt x="385" y="55"/>
                    <a:pt x="385" y="56"/>
                    <a:pt x="385" y="57"/>
                  </a:cubicBezTo>
                  <a:cubicBezTo>
                    <a:pt x="263" y="53"/>
                    <a:pt x="141" y="52"/>
                    <a:pt x="20" y="56"/>
                  </a:cubicBezTo>
                  <a:cubicBezTo>
                    <a:pt x="20" y="49"/>
                    <a:pt x="21" y="42"/>
                    <a:pt x="21" y="36"/>
                  </a:cubicBezTo>
                  <a:cubicBezTo>
                    <a:pt x="23" y="23"/>
                    <a:pt x="25" y="17"/>
                    <a:pt x="38" y="16"/>
                  </a:cubicBezTo>
                  <a:close/>
                  <a:moveTo>
                    <a:pt x="386" y="236"/>
                  </a:moveTo>
                  <a:cubicBezTo>
                    <a:pt x="385" y="252"/>
                    <a:pt x="386" y="269"/>
                    <a:pt x="384" y="285"/>
                  </a:cubicBezTo>
                  <a:cubicBezTo>
                    <a:pt x="383" y="297"/>
                    <a:pt x="378" y="297"/>
                    <a:pt x="367" y="298"/>
                  </a:cubicBezTo>
                  <a:cubicBezTo>
                    <a:pt x="356" y="300"/>
                    <a:pt x="345" y="302"/>
                    <a:pt x="333" y="302"/>
                  </a:cubicBezTo>
                  <a:cubicBezTo>
                    <a:pt x="291" y="303"/>
                    <a:pt x="249" y="301"/>
                    <a:pt x="207" y="301"/>
                  </a:cubicBezTo>
                  <a:cubicBezTo>
                    <a:pt x="157" y="301"/>
                    <a:pt x="107" y="300"/>
                    <a:pt x="57" y="298"/>
                  </a:cubicBezTo>
                  <a:cubicBezTo>
                    <a:pt x="42" y="298"/>
                    <a:pt x="18" y="300"/>
                    <a:pt x="17" y="280"/>
                  </a:cubicBezTo>
                  <a:cubicBezTo>
                    <a:pt x="16" y="268"/>
                    <a:pt x="16" y="257"/>
                    <a:pt x="16" y="246"/>
                  </a:cubicBezTo>
                  <a:cubicBezTo>
                    <a:pt x="15" y="221"/>
                    <a:pt x="14" y="197"/>
                    <a:pt x="16" y="173"/>
                  </a:cubicBezTo>
                  <a:cubicBezTo>
                    <a:pt x="18" y="137"/>
                    <a:pt x="17" y="101"/>
                    <a:pt x="19" y="65"/>
                  </a:cubicBezTo>
                  <a:cubicBezTo>
                    <a:pt x="141" y="61"/>
                    <a:pt x="263" y="62"/>
                    <a:pt x="385" y="66"/>
                  </a:cubicBezTo>
                  <a:cubicBezTo>
                    <a:pt x="385" y="83"/>
                    <a:pt x="384" y="100"/>
                    <a:pt x="384" y="117"/>
                  </a:cubicBezTo>
                  <a:cubicBezTo>
                    <a:pt x="384" y="157"/>
                    <a:pt x="387" y="196"/>
                    <a:pt x="386" y="23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6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332538" y="2370139"/>
              <a:ext cx="79375" cy="71438"/>
            </a:xfrm>
            <a:custGeom>
              <a:avLst/>
              <a:gdLst>
                <a:gd name="T0" fmla="*/ 16 w 31"/>
                <a:gd name="T1" fmla="*/ 27 h 28"/>
                <a:gd name="T2" fmla="*/ 30 w 31"/>
                <a:gd name="T3" fmla="*/ 13 h 28"/>
                <a:gd name="T4" fmla="*/ 16 w 31"/>
                <a:gd name="T5" fmla="*/ 0 h 28"/>
                <a:gd name="T6" fmla="*/ 1 w 31"/>
                <a:gd name="T7" fmla="*/ 14 h 28"/>
                <a:gd name="T8" fmla="*/ 16 w 31"/>
                <a:gd name="T9" fmla="*/ 27 h 28"/>
                <a:gd name="T10" fmla="*/ 11 w 31"/>
                <a:gd name="T11" fmla="*/ 15 h 28"/>
                <a:gd name="T12" fmla="*/ 16 w 31"/>
                <a:gd name="T13" fmla="*/ 9 h 28"/>
                <a:gd name="T14" fmla="*/ 20 w 31"/>
                <a:gd name="T15" fmla="*/ 13 h 28"/>
                <a:gd name="T16" fmla="*/ 16 w 31"/>
                <a:gd name="T17" fmla="*/ 18 h 28"/>
                <a:gd name="T18" fmla="*/ 12 w 31"/>
                <a:gd name="T19" fmla="*/ 17 h 28"/>
                <a:gd name="T20" fmla="*/ 11 w 31"/>
                <a:gd name="T21" fmla="*/ 1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28">
                  <a:moveTo>
                    <a:pt x="16" y="27"/>
                  </a:moveTo>
                  <a:cubicBezTo>
                    <a:pt x="23" y="26"/>
                    <a:pt x="31" y="22"/>
                    <a:pt x="30" y="13"/>
                  </a:cubicBezTo>
                  <a:cubicBezTo>
                    <a:pt x="28" y="6"/>
                    <a:pt x="23" y="0"/>
                    <a:pt x="16" y="0"/>
                  </a:cubicBezTo>
                  <a:cubicBezTo>
                    <a:pt x="8" y="0"/>
                    <a:pt x="3" y="7"/>
                    <a:pt x="1" y="14"/>
                  </a:cubicBezTo>
                  <a:cubicBezTo>
                    <a:pt x="0" y="23"/>
                    <a:pt x="8" y="28"/>
                    <a:pt x="16" y="27"/>
                  </a:cubicBezTo>
                  <a:close/>
                  <a:moveTo>
                    <a:pt x="11" y="15"/>
                  </a:moveTo>
                  <a:cubicBezTo>
                    <a:pt x="11" y="12"/>
                    <a:pt x="13" y="9"/>
                    <a:pt x="16" y="9"/>
                  </a:cubicBezTo>
                  <a:cubicBezTo>
                    <a:pt x="18" y="9"/>
                    <a:pt x="20" y="10"/>
                    <a:pt x="20" y="13"/>
                  </a:cubicBezTo>
                  <a:cubicBezTo>
                    <a:pt x="21" y="16"/>
                    <a:pt x="19" y="17"/>
                    <a:pt x="16" y="18"/>
                  </a:cubicBezTo>
                  <a:cubicBezTo>
                    <a:pt x="14" y="18"/>
                    <a:pt x="13" y="18"/>
                    <a:pt x="12" y="17"/>
                  </a:cubicBezTo>
                  <a:cubicBezTo>
                    <a:pt x="10" y="17"/>
                    <a:pt x="10" y="16"/>
                    <a:pt x="11" y="1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432551" y="2365376"/>
              <a:ext cx="79375" cy="74613"/>
            </a:xfrm>
            <a:custGeom>
              <a:avLst/>
              <a:gdLst>
                <a:gd name="T0" fmla="*/ 15 w 31"/>
                <a:gd name="T1" fmla="*/ 28 h 29"/>
                <a:gd name="T2" fmla="*/ 30 w 31"/>
                <a:gd name="T3" fmla="*/ 15 h 29"/>
                <a:gd name="T4" fmla="*/ 16 w 31"/>
                <a:gd name="T5" fmla="*/ 1 h 29"/>
                <a:gd name="T6" fmla="*/ 1 w 31"/>
                <a:gd name="T7" fmla="*/ 13 h 29"/>
                <a:gd name="T8" fmla="*/ 15 w 31"/>
                <a:gd name="T9" fmla="*/ 28 h 29"/>
                <a:gd name="T10" fmla="*/ 10 w 31"/>
                <a:gd name="T11" fmla="*/ 13 h 29"/>
                <a:gd name="T12" fmla="*/ 16 w 31"/>
                <a:gd name="T13" fmla="*/ 10 h 29"/>
                <a:gd name="T14" fmla="*/ 21 w 31"/>
                <a:gd name="T15" fmla="*/ 14 h 29"/>
                <a:gd name="T16" fmla="*/ 15 w 31"/>
                <a:gd name="T17" fmla="*/ 19 h 29"/>
                <a:gd name="T18" fmla="*/ 10 w 31"/>
                <a:gd name="T1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29">
                  <a:moveTo>
                    <a:pt x="15" y="28"/>
                  </a:moveTo>
                  <a:cubicBezTo>
                    <a:pt x="23" y="29"/>
                    <a:pt x="29" y="23"/>
                    <a:pt x="30" y="15"/>
                  </a:cubicBezTo>
                  <a:cubicBezTo>
                    <a:pt x="31" y="7"/>
                    <a:pt x="24" y="1"/>
                    <a:pt x="16" y="1"/>
                  </a:cubicBezTo>
                  <a:cubicBezTo>
                    <a:pt x="9" y="0"/>
                    <a:pt x="1" y="6"/>
                    <a:pt x="1" y="13"/>
                  </a:cubicBezTo>
                  <a:cubicBezTo>
                    <a:pt x="0" y="21"/>
                    <a:pt x="7" y="28"/>
                    <a:pt x="15" y="28"/>
                  </a:cubicBezTo>
                  <a:close/>
                  <a:moveTo>
                    <a:pt x="10" y="13"/>
                  </a:moveTo>
                  <a:cubicBezTo>
                    <a:pt x="10" y="11"/>
                    <a:pt x="14" y="10"/>
                    <a:pt x="16" y="10"/>
                  </a:cubicBezTo>
                  <a:cubicBezTo>
                    <a:pt x="19" y="10"/>
                    <a:pt x="21" y="11"/>
                    <a:pt x="21" y="14"/>
                  </a:cubicBezTo>
                  <a:cubicBezTo>
                    <a:pt x="20" y="18"/>
                    <a:pt x="18" y="20"/>
                    <a:pt x="15" y="19"/>
                  </a:cubicBezTo>
                  <a:cubicBezTo>
                    <a:pt x="12" y="19"/>
                    <a:pt x="9" y="16"/>
                    <a:pt x="10" y="1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532563" y="2362201"/>
              <a:ext cx="76200" cy="74613"/>
            </a:xfrm>
            <a:custGeom>
              <a:avLst/>
              <a:gdLst>
                <a:gd name="T0" fmla="*/ 16 w 30"/>
                <a:gd name="T1" fmla="*/ 29 h 29"/>
                <a:gd name="T2" fmla="*/ 30 w 30"/>
                <a:gd name="T3" fmla="*/ 14 h 29"/>
                <a:gd name="T4" fmla="*/ 15 w 30"/>
                <a:gd name="T5" fmla="*/ 1 h 29"/>
                <a:gd name="T6" fmla="*/ 1 w 30"/>
                <a:gd name="T7" fmla="*/ 16 h 29"/>
                <a:gd name="T8" fmla="*/ 16 w 30"/>
                <a:gd name="T9" fmla="*/ 29 h 29"/>
                <a:gd name="T10" fmla="*/ 15 w 30"/>
                <a:gd name="T11" fmla="*/ 10 h 29"/>
                <a:gd name="T12" fmla="*/ 16 w 30"/>
                <a:gd name="T13" fmla="*/ 20 h 29"/>
                <a:gd name="T14" fmla="*/ 10 w 30"/>
                <a:gd name="T15" fmla="*/ 16 h 29"/>
                <a:gd name="T16" fmla="*/ 15 w 30"/>
                <a:gd name="T17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9">
                  <a:moveTo>
                    <a:pt x="16" y="29"/>
                  </a:moveTo>
                  <a:cubicBezTo>
                    <a:pt x="24" y="28"/>
                    <a:pt x="30" y="22"/>
                    <a:pt x="30" y="14"/>
                  </a:cubicBezTo>
                  <a:cubicBezTo>
                    <a:pt x="30" y="7"/>
                    <a:pt x="23" y="0"/>
                    <a:pt x="15" y="1"/>
                  </a:cubicBezTo>
                  <a:cubicBezTo>
                    <a:pt x="7" y="1"/>
                    <a:pt x="1" y="8"/>
                    <a:pt x="1" y="16"/>
                  </a:cubicBezTo>
                  <a:cubicBezTo>
                    <a:pt x="0" y="24"/>
                    <a:pt x="8" y="29"/>
                    <a:pt x="16" y="29"/>
                  </a:cubicBezTo>
                  <a:close/>
                  <a:moveTo>
                    <a:pt x="15" y="10"/>
                  </a:moveTo>
                  <a:cubicBezTo>
                    <a:pt x="22" y="9"/>
                    <a:pt x="23" y="19"/>
                    <a:pt x="16" y="20"/>
                  </a:cubicBezTo>
                  <a:cubicBezTo>
                    <a:pt x="14" y="20"/>
                    <a:pt x="10" y="19"/>
                    <a:pt x="10" y="16"/>
                  </a:cubicBezTo>
                  <a:cubicBezTo>
                    <a:pt x="9" y="13"/>
                    <a:pt x="12" y="10"/>
                    <a:pt x="15" y="1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300788" y="2560639"/>
              <a:ext cx="407988" cy="433388"/>
            </a:xfrm>
            <a:custGeom>
              <a:avLst/>
              <a:gdLst>
                <a:gd name="T0" fmla="*/ 89 w 159"/>
                <a:gd name="T1" fmla="*/ 16 h 169"/>
                <a:gd name="T2" fmla="*/ 58 w 159"/>
                <a:gd name="T3" fmla="*/ 135 h 169"/>
                <a:gd name="T4" fmla="*/ 136 w 159"/>
                <a:gd name="T5" fmla="*/ 150 h 169"/>
                <a:gd name="T6" fmla="*/ 87 w 159"/>
                <a:gd name="T7" fmla="*/ 99 h 169"/>
                <a:gd name="T8" fmla="*/ 74 w 159"/>
                <a:gd name="T9" fmla="*/ 84 h 169"/>
                <a:gd name="T10" fmla="*/ 64 w 159"/>
                <a:gd name="T11" fmla="*/ 94 h 169"/>
                <a:gd name="T12" fmla="*/ 113 w 159"/>
                <a:gd name="T13" fmla="*/ 132 h 169"/>
                <a:gd name="T14" fmla="*/ 107 w 159"/>
                <a:gd name="T15" fmla="*/ 156 h 169"/>
                <a:gd name="T16" fmla="*/ 111 w 159"/>
                <a:gd name="T17" fmla="*/ 148 h 169"/>
                <a:gd name="T18" fmla="*/ 99 w 159"/>
                <a:gd name="T19" fmla="*/ 150 h 169"/>
                <a:gd name="T20" fmla="*/ 92 w 159"/>
                <a:gd name="T21" fmla="*/ 149 h 169"/>
                <a:gd name="T22" fmla="*/ 90 w 159"/>
                <a:gd name="T23" fmla="*/ 140 h 169"/>
                <a:gd name="T24" fmla="*/ 78 w 159"/>
                <a:gd name="T25" fmla="*/ 139 h 169"/>
                <a:gd name="T26" fmla="*/ 77 w 159"/>
                <a:gd name="T27" fmla="*/ 130 h 169"/>
                <a:gd name="T28" fmla="*/ 65 w 159"/>
                <a:gd name="T29" fmla="*/ 130 h 169"/>
                <a:gd name="T30" fmla="*/ 63 w 159"/>
                <a:gd name="T31" fmla="*/ 121 h 169"/>
                <a:gd name="T32" fmla="*/ 51 w 159"/>
                <a:gd name="T33" fmla="*/ 119 h 169"/>
                <a:gd name="T34" fmla="*/ 57 w 159"/>
                <a:gd name="T35" fmla="*/ 111 h 169"/>
                <a:gd name="T36" fmla="*/ 44 w 159"/>
                <a:gd name="T37" fmla="*/ 114 h 169"/>
                <a:gd name="T38" fmla="*/ 44 w 159"/>
                <a:gd name="T39" fmla="*/ 106 h 169"/>
                <a:gd name="T40" fmla="*/ 34 w 159"/>
                <a:gd name="T41" fmla="*/ 102 h 169"/>
                <a:gd name="T42" fmla="*/ 33 w 159"/>
                <a:gd name="T43" fmla="*/ 93 h 169"/>
                <a:gd name="T44" fmla="*/ 29 w 159"/>
                <a:gd name="T45" fmla="*/ 84 h 169"/>
                <a:gd name="T46" fmla="*/ 38 w 159"/>
                <a:gd name="T47" fmla="*/ 81 h 169"/>
                <a:gd name="T48" fmla="*/ 42 w 159"/>
                <a:gd name="T49" fmla="*/ 73 h 169"/>
                <a:gd name="T50" fmla="*/ 40 w 159"/>
                <a:gd name="T51" fmla="*/ 70 h 169"/>
                <a:gd name="T52" fmla="*/ 44 w 159"/>
                <a:gd name="T53" fmla="*/ 66 h 169"/>
                <a:gd name="T54" fmla="*/ 55 w 159"/>
                <a:gd name="T55" fmla="*/ 71 h 169"/>
                <a:gd name="T56" fmla="*/ 50 w 159"/>
                <a:gd name="T57" fmla="*/ 60 h 169"/>
                <a:gd name="T58" fmla="*/ 62 w 159"/>
                <a:gd name="T59" fmla="*/ 58 h 169"/>
                <a:gd name="T60" fmla="*/ 63 w 159"/>
                <a:gd name="T61" fmla="*/ 48 h 169"/>
                <a:gd name="T62" fmla="*/ 76 w 159"/>
                <a:gd name="T63" fmla="*/ 47 h 169"/>
                <a:gd name="T64" fmla="*/ 78 w 159"/>
                <a:gd name="T65" fmla="*/ 36 h 169"/>
                <a:gd name="T66" fmla="*/ 86 w 159"/>
                <a:gd name="T67" fmla="*/ 30 h 169"/>
                <a:gd name="T68" fmla="*/ 95 w 159"/>
                <a:gd name="T69" fmla="*/ 35 h 169"/>
                <a:gd name="T70" fmla="*/ 93 w 159"/>
                <a:gd name="T71" fmla="*/ 24 h 169"/>
                <a:gd name="T72" fmla="*/ 100 w 159"/>
                <a:gd name="T73" fmla="*/ 20 h 169"/>
                <a:gd name="T74" fmla="*/ 110 w 159"/>
                <a:gd name="T75" fmla="*/ 18 h 169"/>
                <a:gd name="T76" fmla="*/ 122 w 159"/>
                <a:gd name="T77" fmla="*/ 20 h 169"/>
                <a:gd name="T78" fmla="*/ 67 w 159"/>
                <a:gd name="T79" fmla="*/ 77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9" h="169">
                  <a:moveTo>
                    <a:pt x="130" y="10"/>
                  </a:moveTo>
                  <a:cubicBezTo>
                    <a:pt x="117" y="0"/>
                    <a:pt x="100" y="8"/>
                    <a:pt x="89" y="16"/>
                  </a:cubicBezTo>
                  <a:cubicBezTo>
                    <a:pt x="68" y="30"/>
                    <a:pt x="50" y="49"/>
                    <a:pt x="31" y="65"/>
                  </a:cubicBezTo>
                  <a:cubicBezTo>
                    <a:pt x="0" y="91"/>
                    <a:pt x="37" y="120"/>
                    <a:pt x="58" y="135"/>
                  </a:cubicBezTo>
                  <a:cubicBezTo>
                    <a:pt x="72" y="146"/>
                    <a:pt x="89" y="161"/>
                    <a:pt x="106" y="166"/>
                  </a:cubicBezTo>
                  <a:cubicBezTo>
                    <a:pt x="118" y="169"/>
                    <a:pt x="135" y="165"/>
                    <a:pt x="136" y="150"/>
                  </a:cubicBezTo>
                  <a:cubicBezTo>
                    <a:pt x="137" y="136"/>
                    <a:pt x="115" y="122"/>
                    <a:pt x="106" y="113"/>
                  </a:cubicBezTo>
                  <a:cubicBezTo>
                    <a:pt x="100" y="108"/>
                    <a:pt x="94" y="104"/>
                    <a:pt x="87" y="99"/>
                  </a:cubicBezTo>
                  <a:cubicBezTo>
                    <a:pt x="84" y="97"/>
                    <a:pt x="82" y="95"/>
                    <a:pt x="79" y="93"/>
                  </a:cubicBezTo>
                  <a:cubicBezTo>
                    <a:pt x="73" y="89"/>
                    <a:pt x="70" y="90"/>
                    <a:pt x="74" y="84"/>
                  </a:cubicBezTo>
                  <a:cubicBezTo>
                    <a:pt x="83" y="69"/>
                    <a:pt x="159" y="33"/>
                    <a:pt x="130" y="10"/>
                  </a:cubicBezTo>
                  <a:close/>
                  <a:moveTo>
                    <a:pt x="64" y="94"/>
                  </a:moveTo>
                  <a:cubicBezTo>
                    <a:pt x="71" y="103"/>
                    <a:pt x="85" y="108"/>
                    <a:pt x="94" y="115"/>
                  </a:cubicBezTo>
                  <a:cubicBezTo>
                    <a:pt x="100" y="121"/>
                    <a:pt x="106" y="127"/>
                    <a:pt x="113" y="132"/>
                  </a:cubicBezTo>
                  <a:cubicBezTo>
                    <a:pt x="115" y="135"/>
                    <a:pt x="123" y="140"/>
                    <a:pt x="124" y="143"/>
                  </a:cubicBezTo>
                  <a:cubicBezTo>
                    <a:pt x="129" y="160"/>
                    <a:pt x="115" y="159"/>
                    <a:pt x="107" y="156"/>
                  </a:cubicBezTo>
                  <a:cubicBezTo>
                    <a:pt x="108" y="155"/>
                    <a:pt x="108" y="155"/>
                    <a:pt x="109" y="154"/>
                  </a:cubicBezTo>
                  <a:cubicBezTo>
                    <a:pt x="111" y="153"/>
                    <a:pt x="112" y="150"/>
                    <a:pt x="111" y="148"/>
                  </a:cubicBezTo>
                  <a:cubicBezTo>
                    <a:pt x="110" y="146"/>
                    <a:pt x="107" y="145"/>
                    <a:pt x="105" y="146"/>
                  </a:cubicBezTo>
                  <a:cubicBezTo>
                    <a:pt x="103" y="148"/>
                    <a:pt x="101" y="149"/>
                    <a:pt x="99" y="150"/>
                  </a:cubicBezTo>
                  <a:cubicBezTo>
                    <a:pt x="99" y="151"/>
                    <a:pt x="98" y="151"/>
                    <a:pt x="98" y="152"/>
                  </a:cubicBezTo>
                  <a:cubicBezTo>
                    <a:pt x="96" y="151"/>
                    <a:pt x="94" y="150"/>
                    <a:pt x="92" y="149"/>
                  </a:cubicBezTo>
                  <a:cubicBezTo>
                    <a:pt x="93" y="149"/>
                    <a:pt x="93" y="148"/>
                    <a:pt x="94" y="148"/>
                  </a:cubicBezTo>
                  <a:cubicBezTo>
                    <a:pt x="99" y="145"/>
                    <a:pt x="95" y="137"/>
                    <a:pt x="90" y="140"/>
                  </a:cubicBezTo>
                  <a:cubicBezTo>
                    <a:pt x="88" y="141"/>
                    <a:pt x="86" y="142"/>
                    <a:pt x="84" y="144"/>
                  </a:cubicBezTo>
                  <a:cubicBezTo>
                    <a:pt x="82" y="142"/>
                    <a:pt x="80" y="141"/>
                    <a:pt x="78" y="139"/>
                  </a:cubicBezTo>
                  <a:cubicBezTo>
                    <a:pt x="79" y="139"/>
                    <a:pt x="80" y="138"/>
                    <a:pt x="81" y="137"/>
                  </a:cubicBezTo>
                  <a:cubicBezTo>
                    <a:pt x="86" y="135"/>
                    <a:pt x="82" y="127"/>
                    <a:pt x="77" y="130"/>
                  </a:cubicBezTo>
                  <a:cubicBezTo>
                    <a:pt x="74" y="131"/>
                    <a:pt x="72" y="132"/>
                    <a:pt x="70" y="133"/>
                  </a:cubicBezTo>
                  <a:cubicBezTo>
                    <a:pt x="68" y="132"/>
                    <a:pt x="67" y="131"/>
                    <a:pt x="65" y="130"/>
                  </a:cubicBezTo>
                  <a:cubicBezTo>
                    <a:pt x="66" y="130"/>
                    <a:pt x="67" y="129"/>
                    <a:pt x="68" y="129"/>
                  </a:cubicBezTo>
                  <a:cubicBezTo>
                    <a:pt x="73" y="126"/>
                    <a:pt x="68" y="118"/>
                    <a:pt x="63" y="121"/>
                  </a:cubicBezTo>
                  <a:cubicBezTo>
                    <a:pt x="61" y="122"/>
                    <a:pt x="60" y="123"/>
                    <a:pt x="58" y="124"/>
                  </a:cubicBezTo>
                  <a:cubicBezTo>
                    <a:pt x="56" y="123"/>
                    <a:pt x="54" y="121"/>
                    <a:pt x="51" y="119"/>
                  </a:cubicBezTo>
                  <a:cubicBezTo>
                    <a:pt x="53" y="118"/>
                    <a:pt x="54" y="118"/>
                    <a:pt x="55" y="117"/>
                  </a:cubicBezTo>
                  <a:cubicBezTo>
                    <a:pt x="57" y="116"/>
                    <a:pt x="58" y="113"/>
                    <a:pt x="57" y="111"/>
                  </a:cubicBezTo>
                  <a:cubicBezTo>
                    <a:pt x="55" y="109"/>
                    <a:pt x="53" y="108"/>
                    <a:pt x="51" y="109"/>
                  </a:cubicBezTo>
                  <a:cubicBezTo>
                    <a:pt x="48" y="110"/>
                    <a:pt x="46" y="112"/>
                    <a:pt x="44" y="114"/>
                  </a:cubicBezTo>
                  <a:cubicBezTo>
                    <a:pt x="43" y="112"/>
                    <a:pt x="41" y="111"/>
                    <a:pt x="40" y="109"/>
                  </a:cubicBezTo>
                  <a:cubicBezTo>
                    <a:pt x="41" y="108"/>
                    <a:pt x="42" y="107"/>
                    <a:pt x="44" y="106"/>
                  </a:cubicBezTo>
                  <a:cubicBezTo>
                    <a:pt x="49" y="103"/>
                    <a:pt x="44" y="95"/>
                    <a:pt x="39" y="98"/>
                  </a:cubicBezTo>
                  <a:cubicBezTo>
                    <a:pt x="37" y="100"/>
                    <a:pt x="36" y="101"/>
                    <a:pt x="34" y="102"/>
                  </a:cubicBezTo>
                  <a:cubicBezTo>
                    <a:pt x="32" y="99"/>
                    <a:pt x="30" y="96"/>
                    <a:pt x="29" y="93"/>
                  </a:cubicBezTo>
                  <a:cubicBezTo>
                    <a:pt x="30" y="93"/>
                    <a:pt x="32" y="93"/>
                    <a:pt x="33" y="93"/>
                  </a:cubicBezTo>
                  <a:cubicBezTo>
                    <a:pt x="39" y="93"/>
                    <a:pt x="39" y="84"/>
                    <a:pt x="33" y="84"/>
                  </a:cubicBezTo>
                  <a:cubicBezTo>
                    <a:pt x="32" y="84"/>
                    <a:pt x="30" y="84"/>
                    <a:pt x="29" y="84"/>
                  </a:cubicBezTo>
                  <a:cubicBezTo>
                    <a:pt x="29" y="81"/>
                    <a:pt x="30" y="78"/>
                    <a:pt x="33" y="76"/>
                  </a:cubicBezTo>
                  <a:cubicBezTo>
                    <a:pt x="34" y="77"/>
                    <a:pt x="36" y="79"/>
                    <a:pt x="38" y="81"/>
                  </a:cubicBezTo>
                  <a:cubicBezTo>
                    <a:pt x="40" y="82"/>
                    <a:pt x="43" y="81"/>
                    <a:pt x="44" y="79"/>
                  </a:cubicBezTo>
                  <a:cubicBezTo>
                    <a:pt x="45" y="77"/>
                    <a:pt x="44" y="74"/>
                    <a:pt x="42" y="73"/>
                  </a:cubicBezTo>
                  <a:cubicBezTo>
                    <a:pt x="43" y="73"/>
                    <a:pt x="42" y="72"/>
                    <a:pt x="42" y="72"/>
                  </a:cubicBezTo>
                  <a:cubicBezTo>
                    <a:pt x="41" y="71"/>
                    <a:pt x="41" y="71"/>
                    <a:pt x="40" y="70"/>
                  </a:cubicBezTo>
                  <a:cubicBezTo>
                    <a:pt x="40" y="70"/>
                    <a:pt x="39" y="70"/>
                    <a:pt x="39" y="69"/>
                  </a:cubicBezTo>
                  <a:cubicBezTo>
                    <a:pt x="41" y="68"/>
                    <a:pt x="42" y="67"/>
                    <a:pt x="44" y="66"/>
                  </a:cubicBezTo>
                  <a:cubicBezTo>
                    <a:pt x="45" y="67"/>
                    <a:pt x="47" y="69"/>
                    <a:pt x="48" y="71"/>
                  </a:cubicBezTo>
                  <a:cubicBezTo>
                    <a:pt x="50" y="73"/>
                    <a:pt x="53" y="72"/>
                    <a:pt x="55" y="71"/>
                  </a:cubicBezTo>
                  <a:cubicBezTo>
                    <a:pt x="57" y="69"/>
                    <a:pt x="56" y="66"/>
                    <a:pt x="55" y="65"/>
                  </a:cubicBezTo>
                  <a:cubicBezTo>
                    <a:pt x="53" y="63"/>
                    <a:pt x="52" y="61"/>
                    <a:pt x="50" y="60"/>
                  </a:cubicBezTo>
                  <a:cubicBezTo>
                    <a:pt x="52" y="58"/>
                    <a:pt x="55" y="56"/>
                    <a:pt x="57" y="54"/>
                  </a:cubicBezTo>
                  <a:cubicBezTo>
                    <a:pt x="58" y="55"/>
                    <a:pt x="60" y="57"/>
                    <a:pt x="62" y="58"/>
                  </a:cubicBezTo>
                  <a:cubicBezTo>
                    <a:pt x="66" y="62"/>
                    <a:pt x="72" y="56"/>
                    <a:pt x="68" y="52"/>
                  </a:cubicBezTo>
                  <a:cubicBezTo>
                    <a:pt x="67" y="51"/>
                    <a:pt x="65" y="49"/>
                    <a:pt x="63" y="48"/>
                  </a:cubicBezTo>
                  <a:cubicBezTo>
                    <a:pt x="66" y="46"/>
                    <a:pt x="68" y="43"/>
                    <a:pt x="71" y="41"/>
                  </a:cubicBezTo>
                  <a:cubicBezTo>
                    <a:pt x="72" y="43"/>
                    <a:pt x="74" y="45"/>
                    <a:pt x="76" y="47"/>
                  </a:cubicBezTo>
                  <a:cubicBezTo>
                    <a:pt x="80" y="51"/>
                    <a:pt x="86" y="45"/>
                    <a:pt x="82" y="40"/>
                  </a:cubicBezTo>
                  <a:cubicBezTo>
                    <a:pt x="81" y="39"/>
                    <a:pt x="79" y="37"/>
                    <a:pt x="78" y="36"/>
                  </a:cubicBezTo>
                  <a:cubicBezTo>
                    <a:pt x="79" y="35"/>
                    <a:pt x="80" y="34"/>
                    <a:pt x="81" y="33"/>
                  </a:cubicBezTo>
                  <a:cubicBezTo>
                    <a:pt x="83" y="32"/>
                    <a:pt x="84" y="31"/>
                    <a:pt x="86" y="30"/>
                  </a:cubicBezTo>
                  <a:cubicBezTo>
                    <a:pt x="87" y="31"/>
                    <a:pt x="88" y="32"/>
                    <a:pt x="89" y="33"/>
                  </a:cubicBezTo>
                  <a:cubicBezTo>
                    <a:pt x="90" y="35"/>
                    <a:pt x="92" y="36"/>
                    <a:pt x="95" y="35"/>
                  </a:cubicBezTo>
                  <a:cubicBezTo>
                    <a:pt x="97" y="33"/>
                    <a:pt x="98" y="30"/>
                    <a:pt x="96" y="28"/>
                  </a:cubicBezTo>
                  <a:cubicBezTo>
                    <a:pt x="95" y="27"/>
                    <a:pt x="94" y="25"/>
                    <a:pt x="93" y="24"/>
                  </a:cubicBezTo>
                  <a:cubicBezTo>
                    <a:pt x="95" y="23"/>
                    <a:pt x="97" y="21"/>
                    <a:pt x="99" y="20"/>
                  </a:cubicBezTo>
                  <a:cubicBezTo>
                    <a:pt x="100" y="20"/>
                    <a:pt x="100" y="20"/>
                    <a:pt x="100" y="20"/>
                  </a:cubicBezTo>
                  <a:cubicBezTo>
                    <a:pt x="101" y="22"/>
                    <a:pt x="103" y="23"/>
                    <a:pt x="104" y="24"/>
                  </a:cubicBezTo>
                  <a:cubicBezTo>
                    <a:pt x="108" y="28"/>
                    <a:pt x="114" y="22"/>
                    <a:pt x="110" y="18"/>
                  </a:cubicBezTo>
                  <a:cubicBezTo>
                    <a:pt x="109" y="17"/>
                    <a:pt x="109" y="16"/>
                    <a:pt x="108" y="16"/>
                  </a:cubicBezTo>
                  <a:cubicBezTo>
                    <a:pt x="114" y="13"/>
                    <a:pt x="118" y="13"/>
                    <a:pt x="122" y="20"/>
                  </a:cubicBezTo>
                  <a:cubicBezTo>
                    <a:pt x="127" y="29"/>
                    <a:pt x="122" y="31"/>
                    <a:pt x="116" y="37"/>
                  </a:cubicBezTo>
                  <a:cubicBezTo>
                    <a:pt x="101" y="52"/>
                    <a:pt x="82" y="63"/>
                    <a:pt x="67" y="77"/>
                  </a:cubicBezTo>
                  <a:cubicBezTo>
                    <a:pt x="61" y="83"/>
                    <a:pt x="59" y="88"/>
                    <a:pt x="64" y="9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816726" y="2568576"/>
              <a:ext cx="403225" cy="434975"/>
            </a:xfrm>
            <a:custGeom>
              <a:avLst/>
              <a:gdLst>
                <a:gd name="T0" fmla="*/ 52 w 158"/>
                <a:gd name="T1" fmla="*/ 3 h 170"/>
                <a:gd name="T2" fmla="*/ 53 w 158"/>
                <a:gd name="T3" fmla="*/ 56 h 170"/>
                <a:gd name="T4" fmla="*/ 79 w 158"/>
                <a:gd name="T5" fmla="*/ 76 h 170"/>
                <a:gd name="T6" fmla="*/ 28 w 158"/>
                <a:gd name="T7" fmla="*/ 159 h 170"/>
                <a:gd name="T8" fmla="*/ 128 w 158"/>
                <a:gd name="T9" fmla="*/ 104 h 170"/>
                <a:gd name="T10" fmla="*/ 121 w 158"/>
                <a:gd name="T11" fmla="*/ 98 h 170"/>
                <a:gd name="T12" fmla="*/ 56 w 158"/>
                <a:gd name="T13" fmla="*/ 151 h 170"/>
                <a:gd name="T14" fmla="*/ 35 w 158"/>
                <a:gd name="T15" fmla="*/ 140 h 170"/>
                <a:gd name="T16" fmla="*/ 48 w 158"/>
                <a:gd name="T17" fmla="*/ 144 h 170"/>
                <a:gd name="T18" fmla="*/ 41 w 158"/>
                <a:gd name="T19" fmla="*/ 134 h 170"/>
                <a:gd name="T20" fmla="*/ 46 w 158"/>
                <a:gd name="T21" fmla="*/ 128 h 170"/>
                <a:gd name="T22" fmla="*/ 58 w 158"/>
                <a:gd name="T23" fmla="*/ 134 h 170"/>
                <a:gd name="T24" fmla="*/ 53 w 158"/>
                <a:gd name="T25" fmla="*/ 122 h 170"/>
                <a:gd name="T26" fmla="*/ 66 w 158"/>
                <a:gd name="T27" fmla="*/ 124 h 170"/>
                <a:gd name="T28" fmla="*/ 67 w 158"/>
                <a:gd name="T29" fmla="*/ 111 h 170"/>
                <a:gd name="T30" fmla="*/ 77 w 158"/>
                <a:gd name="T31" fmla="*/ 113 h 170"/>
                <a:gd name="T32" fmla="*/ 83 w 158"/>
                <a:gd name="T33" fmla="*/ 106 h 170"/>
                <a:gd name="T34" fmla="*/ 86 w 158"/>
                <a:gd name="T35" fmla="*/ 96 h 170"/>
                <a:gd name="T36" fmla="*/ 96 w 158"/>
                <a:gd name="T37" fmla="*/ 92 h 170"/>
                <a:gd name="T38" fmla="*/ 96 w 158"/>
                <a:gd name="T39" fmla="*/ 84 h 170"/>
                <a:gd name="T40" fmla="*/ 107 w 158"/>
                <a:gd name="T41" fmla="*/ 80 h 170"/>
                <a:gd name="T42" fmla="*/ 94 w 158"/>
                <a:gd name="T43" fmla="*/ 75 h 170"/>
                <a:gd name="T44" fmla="*/ 90 w 158"/>
                <a:gd name="T45" fmla="*/ 71 h 170"/>
                <a:gd name="T46" fmla="*/ 96 w 158"/>
                <a:gd name="T47" fmla="*/ 63 h 170"/>
                <a:gd name="T48" fmla="*/ 82 w 158"/>
                <a:gd name="T49" fmla="*/ 65 h 170"/>
                <a:gd name="T50" fmla="*/ 81 w 158"/>
                <a:gd name="T51" fmla="*/ 60 h 170"/>
                <a:gd name="T52" fmla="*/ 76 w 158"/>
                <a:gd name="T53" fmla="*/ 53 h 170"/>
                <a:gd name="T54" fmla="*/ 68 w 158"/>
                <a:gd name="T55" fmla="*/ 57 h 170"/>
                <a:gd name="T56" fmla="*/ 63 w 158"/>
                <a:gd name="T57" fmla="*/ 52 h 170"/>
                <a:gd name="T58" fmla="*/ 70 w 158"/>
                <a:gd name="T59" fmla="*/ 44 h 170"/>
                <a:gd name="T60" fmla="*/ 56 w 158"/>
                <a:gd name="T61" fmla="*/ 46 h 170"/>
                <a:gd name="T62" fmla="*/ 54 w 158"/>
                <a:gd name="T63" fmla="*/ 40 h 170"/>
                <a:gd name="T64" fmla="*/ 51 w 158"/>
                <a:gd name="T65" fmla="*/ 31 h 170"/>
                <a:gd name="T66" fmla="*/ 40 w 158"/>
                <a:gd name="T67" fmla="*/ 32 h 170"/>
                <a:gd name="T68" fmla="*/ 39 w 158"/>
                <a:gd name="T69" fmla="*/ 21 h 170"/>
                <a:gd name="T70" fmla="*/ 53 w 158"/>
                <a:gd name="T71" fmla="*/ 14 h 170"/>
                <a:gd name="T72" fmla="*/ 121 w 158"/>
                <a:gd name="T73" fmla="*/ 9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70">
                  <a:moveTo>
                    <a:pt x="100" y="34"/>
                  </a:moveTo>
                  <a:cubicBezTo>
                    <a:pt x="86" y="23"/>
                    <a:pt x="69" y="8"/>
                    <a:pt x="52" y="3"/>
                  </a:cubicBezTo>
                  <a:cubicBezTo>
                    <a:pt x="40" y="0"/>
                    <a:pt x="23" y="4"/>
                    <a:pt x="22" y="19"/>
                  </a:cubicBezTo>
                  <a:cubicBezTo>
                    <a:pt x="21" y="33"/>
                    <a:pt x="43" y="47"/>
                    <a:pt x="53" y="56"/>
                  </a:cubicBezTo>
                  <a:cubicBezTo>
                    <a:pt x="58" y="61"/>
                    <a:pt x="65" y="66"/>
                    <a:pt x="71" y="70"/>
                  </a:cubicBezTo>
                  <a:cubicBezTo>
                    <a:pt x="74" y="72"/>
                    <a:pt x="77" y="74"/>
                    <a:pt x="79" y="76"/>
                  </a:cubicBezTo>
                  <a:cubicBezTo>
                    <a:pt x="86" y="80"/>
                    <a:pt x="88" y="79"/>
                    <a:pt x="84" y="85"/>
                  </a:cubicBezTo>
                  <a:cubicBezTo>
                    <a:pt x="75" y="100"/>
                    <a:pt x="0" y="136"/>
                    <a:pt x="28" y="159"/>
                  </a:cubicBezTo>
                  <a:cubicBezTo>
                    <a:pt x="41" y="170"/>
                    <a:pt x="58" y="161"/>
                    <a:pt x="69" y="153"/>
                  </a:cubicBezTo>
                  <a:cubicBezTo>
                    <a:pt x="90" y="139"/>
                    <a:pt x="108" y="120"/>
                    <a:pt x="128" y="104"/>
                  </a:cubicBezTo>
                  <a:cubicBezTo>
                    <a:pt x="158" y="78"/>
                    <a:pt x="121" y="49"/>
                    <a:pt x="100" y="34"/>
                  </a:cubicBezTo>
                  <a:close/>
                  <a:moveTo>
                    <a:pt x="121" y="98"/>
                  </a:moveTo>
                  <a:cubicBezTo>
                    <a:pt x="106" y="110"/>
                    <a:pt x="93" y="124"/>
                    <a:pt x="77" y="136"/>
                  </a:cubicBezTo>
                  <a:cubicBezTo>
                    <a:pt x="70" y="141"/>
                    <a:pt x="64" y="147"/>
                    <a:pt x="56" y="151"/>
                  </a:cubicBezTo>
                  <a:cubicBezTo>
                    <a:pt x="48" y="155"/>
                    <a:pt x="41" y="158"/>
                    <a:pt x="36" y="149"/>
                  </a:cubicBezTo>
                  <a:cubicBezTo>
                    <a:pt x="34" y="145"/>
                    <a:pt x="34" y="142"/>
                    <a:pt x="35" y="140"/>
                  </a:cubicBezTo>
                  <a:cubicBezTo>
                    <a:pt x="37" y="142"/>
                    <a:pt x="39" y="144"/>
                    <a:pt x="41" y="145"/>
                  </a:cubicBezTo>
                  <a:cubicBezTo>
                    <a:pt x="43" y="147"/>
                    <a:pt x="46" y="146"/>
                    <a:pt x="48" y="144"/>
                  </a:cubicBezTo>
                  <a:cubicBezTo>
                    <a:pt x="49" y="142"/>
                    <a:pt x="48" y="139"/>
                    <a:pt x="46" y="138"/>
                  </a:cubicBezTo>
                  <a:cubicBezTo>
                    <a:pt x="44" y="136"/>
                    <a:pt x="42" y="135"/>
                    <a:pt x="41" y="134"/>
                  </a:cubicBezTo>
                  <a:cubicBezTo>
                    <a:pt x="41" y="133"/>
                    <a:pt x="42" y="132"/>
                    <a:pt x="42" y="132"/>
                  </a:cubicBezTo>
                  <a:cubicBezTo>
                    <a:pt x="44" y="131"/>
                    <a:pt x="45" y="129"/>
                    <a:pt x="46" y="128"/>
                  </a:cubicBezTo>
                  <a:cubicBezTo>
                    <a:pt x="48" y="130"/>
                    <a:pt x="50" y="132"/>
                    <a:pt x="52" y="134"/>
                  </a:cubicBezTo>
                  <a:cubicBezTo>
                    <a:pt x="54" y="135"/>
                    <a:pt x="57" y="135"/>
                    <a:pt x="58" y="134"/>
                  </a:cubicBezTo>
                  <a:cubicBezTo>
                    <a:pt x="60" y="132"/>
                    <a:pt x="60" y="129"/>
                    <a:pt x="58" y="127"/>
                  </a:cubicBezTo>
                  <a:cubicBezTo>
                    <a:pt x="57" y="126"/>
                    <a:pt x="55" y="124"/>
                    <a:pt x="53" y="122"/>
                  </a:cubicBezTo>
                  <a:cubicBezTo>
                    <a:pt x="55" y="120"/>
                    <a:pt x="58" y="119"/>
                    <a:pt x="60" y="117"/>
                  </a:cubicBezTo>
                  <a:cubicBezTo>
                    <a:pt x="62" y="119"/>
                    <a:pt x="63" y="122"/>
                    <a:pt x="66" y="124"/>
                  </a:cubicBezTo>
                  <a:cubicBezTo>
                    <a:pt x="70" y="128"/>
                    <a:pt x="76" y="122"/>
                    <a:pt x="72" y="117"/>
                  </a:cubicBezTo>
                  <a:cubicBezTo>
                    <a:pt x="70" y="116"/>
                    <a:pt x="68" y="113"/>
                    <a:pt x="67" y="111"/>
                  </a:cubicBezTo>
                  <a:cubicBezTo>
                    <a:pt x="69" y="110"/>
                    <a:pt x="71" y="109"/>
                    <a:pt x="72" y="107"/>
                  </a:cubicBezTo>
                  <a:cubicBezTo>
                    <a:pt x="74" y="109"/>
                    <a:pt x="76" y="111"/>
                    <a:pt x="77" y="113"/>
                  </a:cubicBezTo>
                  <a:cubicBezTo>
                    <a:pt x="79" y="114"/>
                    <a:pt x="82" y="114"/>
                    <a:pt x="83" y="113"/>
                  </a:cubicBezTo>
                  <a:cubicBezTo>
                    <a:pt x="85" y="111"/>
                    <a:pt x="85" y="108"/>
                    <a:pt x="83" y="106"/>
                  </a:cubicBezTo>
                  <a:cubicBezTo>
                    <a:pt x="82" y="105"/>
                    <a:pt x="81" y="103"/>
                    <a:pt x="80" y="102"/>
                  </a:cubicBezTo>
                  <a:cubicBezTo>
                    <a:pt x="82" y="100"/>
                    <a:pt x="84" y="98"/>
                    <a:pt x="86" y="96"/>
                  </a:cubicBezTo>
                  <a:cubicBezTo>
                    <a:pt x="88" y="97"/>
                    <a:pt x="89" y="98"/>
                    <a:pt x="90" y="99"/>
                  </a:cubicBezTo>
                  <a:cubicBezTo>
                    <a:pt x="94" y="103"/>
                    <a:pt x="100" y="97"/>
                    <a:pt x="96" y="92"/>
                  </a:cubicBezTo>
                  <a:cubicBezTo>
                    <a:pt x="95" y="91"/>
                    <a:pt x="94" y="90"/>
                    <a:pt x="93" y="90"/>
                  </a:cubicBezTo>
                  <a:cubicBezTo>
                    <a:pt x="95" y="88"/>
                    <a:pt x="96" y="86"/>
                    <a:pt x="96" y="84"/>
                  </a:cubicBezTo>
                  <a:cubicBezTo>
                    <a:pt x="98" y="84"/>
                    <a:pt x="100" y="84"/>
                    <a:pt x="102" y="84"/>
                  </a:cubicBezTo>
                  <a:cubicBezTo>
                    <a:pt x="104" y="85"/>
                    <a:pt x="107" y="82"/>
                    <a:pt x="107" y="80"/>
                  </a:cubicBezTo>
                  <a:cubicBezTo>
                    <a:pt x="107" y="77"/>
                    <a:pt x="105" y="76"/>
                    <a:pt x="102" y="75"/>
                  </a:cubicBezTo>
                  <a:cubicBezTo>
                    <a:pt x="99" y="75"/>
                    <a:pt x="97" y="75"/>
                    <a:pt x="94" y="75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93" y="73"/>
                    <a:pt x="91" y="72"/>
                    <a:pt x="90" y="71"/>
                  </a:cubicBezTo>
                  <a:cubicBezTo>
                    <a:pt x="91" y="70"/>
                    <a:pt x="93" y="69"/>
                    <a:pt x="94" y="69"/>
                  </a:cubicBezTo>
                  <a:cubicBezTo>
                    <a:pt x="96" y="68"/>
                    <a:pt x="97" y="65"/>
                    <a:pt x="96" y="63"/>
                  </a:cubicBezTo>
                  <a:cubicBezTo>
                    <a:pt x="95" y="60"/>
                    <a:pt x="92" y="60"/>
                    <a:pt x="90" y="61"/>
                  </a:cubicBezTo>
                  <a:cubicBezTo>
                    <a:pt x="87" y="62"/>
                    <a:pt x="84" y="64"/>
                    <a:pt x="82" y="65"/>
                  </a:cubicBezTo>
                  <a:cubicBezTo>
                    <a:pt x="80" y="64"/>
                    <a:pt x="79" y="63"/>
                    <a:pt x="77" y="62"/>
                  </a:cubicBezTo>
                  <a:cubicBezTo>
                    <a:pt x="78" y="62"/>
                    <a:pt x="80" y="61"/>
                    <a:pt x="81" y="60"/>
                  </a:cubicBezTo>
                  <a:cubicBezTo>
                    <a:pt x="83" y="59"/>
                    <a:pt x="84" y="56"/>
                    <a:pt x="83" y="54"/>
                  </a:cubicBezTo>
                  <a:cubicBezTo>
                    <a:pt x="81" y="52"/>
                    <a:pt x="79" y="52"/>
                    <a:pt x="76" y="53"/>
                  </a:cubicBezTo>
                  <a:cubicBezTo>
                    <a:pt x="74" y="54"/>
                    <a:pt x="71" y="55"/>
                    <a:pt x="69" y="56"/>
                  </a:cubicBezTo>
                  <a:cubicBezTo>
                    <a:pt x="69" y="56"/>
                    <a:pt x="69" y="57"/>
                    <a:pt x="68" y="57"/>
                  </a:cubicBezTo>
                  <a:cubicBezTo>
                    <a:pt x="67" y="56"/>
                    <a:pt x="66" y="55"/>
                    <a:pt x="64" y="54"/>
                  </a:cubicBezTo>
                  <a:cubicBezTo>
                    <a:pt x="64" y="53"/>
                    <a:pt x="63" y="53"/>
                    <a:pt x="63" y="52"/>
                  </a:cubicBezTo>
                  <a:cubicBezTo>
                    <a:pt x="65" y="51"/>
                    <a:pt x="66" y="51"/>
                    <a:pt x="68" y="50"/>
                  </a:cubicBezTo>
                  <a:cubicBezTo>
                    <a:pt x="70" y="49"/>
                    <a:pt x="71" y="46"/>
                    <a:pt x="70" y="44"/>
                  </a:cubicBezTo>
                  <a:cubicBezTo>
                    <a:pt x="68" y="41"/>
                    <a:pt x="66" y="41"/>
                    <a:pt x="63" y="42"/>
                  </a:cubicBezTo>
                  <a:cubicBezTo>
                    <a:pt x="61" y="43"/>
                    <a:pt x="58" y="45"/>
                    <a:pt x="56" y="46"/>
                  </a:cubicBezTo>
                  <a:cubicBezTo>
                    <a:pt x="54" y="45"/>
                    <a:pt x="52" y="43"/>
                    <a:pt x="51" y="41"/>
                  </a:cubicBezTo>
                  <a:cubicBezTo>
                    <a:pt x="52" y="41"/>
                    <a:pt x="53" y="40"/>
                    <a:pt x="54" y="40"/>
                  </a:cubicBezTo>
                  <a:cubicBezTo>
                    <a:pt x="56" y="39"/>
                    <a:pt x="57" y="37"/>
                    <a:pt x="57" y="34"/>
                  </a:cubicBezTo>
                  <a:cubicBezTo>
                    <a:pt x="56" y="32"/>
                    <a:pt x="53" y="30"/>
                    <a:pt x="51" y="31"/>
                  </a:cubicBezTo>
                  <a:cubicBezTo>
                    <a:pt x="49" y="32"/>
                    <a:pt x="46" y="34"/>
                    <a:pt x="44" y="35"/>
                  </a:cubicBezTo>
                  <a:cubicBezTo>
                    <a:pt x="43" y="34"/>
                    <a:pt x="41" y="33"/>
                    <a:pt x="40" y="32"/>
                  </a:cubicBezTo>
                  <a:cubicBezTo>
                    <a:pt x="41" y="31"/>
                    <a:pt x="42" y="30"/>
                    <a:pt x="43" y="29"/>
                  </a:cubicBezTo>
                  <a:cubicBezTo>
                    <a:pt x="48" y="26"/>
                    <a:pt x="44" y="19"/>
                    <a:pt x="39" y="21"/>
                  </a:cubicBezTo>
                  <a:cubicBezTo>
                    <a:pt x="37" y="22"/>
                    <a:pt x="36" y="23"/>
                    <a:pt x="34" y="24"/>
                  </a:cubicBezTo>
                  <a:cubicBezTo>
                    <a:pt x="30" y="8"/>
                    <a:pt x="45" y="11"/>
                    <a:pt x="53" y="14"/>
                  </a:cubicBezTo>
                  <a:cubicBezTo>
                    <a:pt x="69" y="20"/>
                    <a:pt x="85" y="33"/>
                    <a:pt x="98" y="43"/>
                  </a:cubicBezTo>
                  <a:cubicBezTo>
                    <a:pt x="114" y="55"/>
                    <a:pt x="145" y="77"/>
                    <a:pt x="121" y="9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638926" y="2570164"/>
              <a:ext cx="209550" cy="430213"/>
            </a:xfrm>
            <a:custGeom>
              <a:avLst/>
              <a:gdLst>
                <a:gd name="T0" fmla="*/ 59 w 82"/>
                <a:gd name="T1" fmla="*/ 1 h 168"/>
                <a:gd name="T2" fmla="*/ 38 w 82"/>
                <a:gd name="T3" fmla="*/ 23 h 168"/>
                <a:gd name="T4" fmla="*/ 19 w 82"/>
                <a:gd name="T5" fmla="*/ 98 h 168"/>
                <a:gd name="T6" fmla="*/ 31 w 82"/>
                <a:gd name="T7" fmla="*/ 165 h 168"/>
                <a:gd name="T8" fmla="*/ 54 w 82"/>
                <a:gd name="T9" fmla="*/ 141 h 168"/>
                <a:gd name="T10" fmla="*/ 70 w 82"/>
                <a:gd name="T11" fmla="*/ 74 h 168"/>
                <a:gd name="T12" fmla="*/ 77 w 82"/>
                <a:gd name="T13" fmla="*/ 42 h 168"/>
                <a:gd name="T14" fmla="*/ 81 w 82"/>
                <a:gd name="T15" fmla="*/ 17 h 168"/>
                <a:gd name="T16" fmla="*/ 59 w 82"/>
                <a:gd name="T17" fmla="*/ 1 h 168"/>
                <a:gd name="T18" fmla="*/ 59 w 82"/>
                <a:gd name="T19" fmla="*/ 84 h 168"/>
                <a:gd name="T20" fmla="*/ 52 w 82"/>
                <a:gd name="T21" fmla="*/ 114 h 168"/>
                <a:gd name="T22" fmla="*/ 30 w 82"/>
                <a:gd name="T23" fmla="*/ 150 h 168"/>
                <a:gd name="T24" fmla="*/ 22 w 82"/>
                <a:gd name="T25" fmla="*/ 144 h 168"/>
                <a:gd name="T26" fmla="*/ 25 w 82"/>
                <a:gd name="T27" fmla="*/ 145 h 168"/>
                <a:gd name="T28" fmla="*/ 31 w 82"/>
                <a:gd name="T29" fmla="*/ 142 h 168"/>
                <a:gd name="T30" fmla="*/ 27 w 82"/>
                <a:gd name="T31" fmla="*/ 136 h 168"/>
                <a:gd name="T32" fmla="*/ 22 w 82"/>
                <a:gd name="T33" fmla="*/ 135 h 168"/>
                <a:gd name="T34" fmla="*/ 23 w 82"/>
                <a:gd name="T35" fmla="*/ 130 h 168"/>
                <a:gd name="T36" fmla="*/ 29 w 82"/>
                <a:gd name="T37" fmla="*/ 131 h 168"/>
                <a:gd name="T38" fmla="*/ 29 w 82"/>
                <a:gd name="T39" fmla="*/ 122 h 168"/>
                <a:gd name="T40" fmla="*/ 24 w 82"/>
                <a:gd name="T41" fmla="*/ 121 h 168"/>
                <a:gd name="T42" fmla="*/ 25 w 82"/>
                <a:gd name="T43" fmla="*/ 119 h 168"/>
                <a:gd name="T44" fmla="*/ 25 w 82"/>
                <a:gd name="T45" fmla="*/ 117 h 168"/>
                <a:gd name="T46" fmla="*/ 31 w 82"/>
                <a:gd name="T47" fmla="*/ 118 h 168"/>
                <a:gd name="T48" fmla="*/ 33 w 82"/>
                <a:gd name="T49" fmla="*/ 110 h 168"/>
                <a:gd name="T50" fmla="*/ 27 w 82"/>
                <a:gd name="T51" fmla="*/ 108 h 168"/>
                <a:gd name="T52" fmla="*/ 28 w 82"/>
                <a:gd name="T53" fmla="*/ 100 h 168"/>
                <a:gd name="T54" fmla="*/ 36 w 82"/>
                <a:gd name="T55" fmla="*/ 102 h 168"/>
                <a:gd name="T56" fmla="*/ 41 w 82"/>
                <a:gd name="T57" fmla="*/ 99 h 168"/>
                <a:gd name="T58" fmla="*/ 38 w 82"/>
                <a:gd name="T59" fmla="*/ 94 h 168"/>
                <a:gd name="T60" fmla="*/ 30 w 82"/>
                <a:gd name="T61" fmla="*/ 92 h 168"/>
                <a:gd name="T62" fmla="*/ 31 w 82"/>
                <a:gd name="T63" fmla="*/ 86 h 168"/>
                <a:gd name="T64" fmla="*/ 37 w 82"/>
                <a:gd name="T65" fmla="*/ 87 h 168"/>
                <a:gd name="T66" fmla="*/ 40 w 82"/>
                <a:gd name="T67" fmla="*/ 79 h 168"/>
                <a:gd name="T68" fmla="*/ 33 w 82"/>
                <a:gd name="T69" fmla="*/ 77 h 168"/>
                <a:gd name="T70" fmla="*/ 34 w 82"/>
                <a:gd name="T71" fmla="*/ 70 h 168"/>
                <a:gd name="T72" fmla="*/ 38 w 82"/>
                <a:gd name="T73" fmla="*/ 72 h 168"/>
                <a:gd name="T74" fmla="*/ 41 w 82"/>
                <a:gd name="T75" fmla="*/ 63 h 168"/>
                <a:gd name="T76" fmla="*/ 36 w 82"/>
                <a:gd name="T77" fmla="*/ 62 h 168"/>
                <a:gd name="T78" fmla="*/ 37 w 82"/>
                <a:gd name="T79" fmla="*/ 58 h 168"/>
                <a:gd name="T80" fmla="*/ 44 w 82"/>
                <a:gd name="T81" fmla="*/ 60 h 168"/>
                <a:gd name="T82" fmla="*/ 50 w 82"/>
                <a:gd name="T83" fmla="*/ 57 h 168"/>
                <a:gd name="T84" fmla="*/ 47 w 82"/>
                <a:gd name="T85" fmla="*/ 51 h 168"/>
                <a:gd name="T86" fmla="*/ 39 w 82"/>
                <a:gd name="T87" fmla="*/ 49 h 168"/>
                <a:gd name="T88" fmla="*/ 40 w 82"/>
                <a:gd name="T89" fmla="*/ 44 h 168"/>
                <a:gd name="T90" fmla="*/ 45 w 82"/>
                <a:gd name="T91" fmla="*/ 45 h 168"/>
                <a:gd name="T92" fmla="*/ 48 w 82"/>
                <a:gd name="T93" fmla="*/ 37 h 168"/>
                <a:gd name="T94" fmla="*/ 42 w 82"/>
                <a:gd name="T95" fmla="*/ 35 h 168"/>
                <a:gd name="T96" fmla="*/ 44 w 82"/>
                <a:gd name="T97" fmla="*/ 32 h 168"/>
                <a:gd name="T98" fmla="*/ 48 w 82"/>
                <a:gd name="T99" fmla="*/ 33 h 168"/>
                <a:gd name="T100" fmla="*/ 54 w 82"/>
                <a:gd name="T101" fmla="*/ 30 h 168"/>
                <a:gd name="T102" fmla="*/ 51 w 82"/>
                <a:gd name="T103" fmla="*/ 25 h 168"/>
                <a:gd name="T104" fmla="*/ 47 w 82"/>
                <a:gd name="T105" fmla="*/ 24 h 168"/>
                <a:gd name="T106" fmla="*/ 49 w 82"/>
                <a:gd name="T107" fmla="*/ 20 h 168"/>
                <a:gd name="T108" fmla="*/ 53 w 82"/>
                <a:gd name="T109" fmla="*/ 21 h 168"/>
                <a:gd name="T110" fmla="*/ 58 w 82"/>
                <a:gd name="T111" fmla="*/ 18 h 168"/>
                <a:gd name="T112" fmla="*/ 55 w 82"/>
                <a:gd name="T113" fmla="*/ 12 h 168"/>
                <a:gd name="T114" fmla="*/ 54 w 82"/>
                <a:gd name="T115" fmla="*/ 12 h 168"/>
                <a:gd name="T116" fmla="*/ 59 w 82"/>
                <a:gd name="T117" fmla="*/ 10 h 168"/>
                <a:gd name="T118" fmla="*/ 59 w 82"/>
                <a:gd name="T119" fmla="*/ 8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" h="168">
                  <a:moveTo>
                    <a:pt x="59" y="1"/>
                  </a:moveTo>
                  <a:cubicBezTo>
                    <a:pt x="46" y="0"/>
                    <a:pt x="42" y="12"/>
                    <a:pt x="38" y="23"/>
                  </a:cubicBezTo>
                  <a:cubicBezTo>
                    <a:pt x="30" y="47"/>
                    <a:pt x="24" y="73"/>
                    <a:pt x="19" y="98"/>
                  </a:cubicBezTo>
                  <a:cubicBezTo>
                    <a:pt x="17" y="111"/>
                    <a:pt x="0" y="168"/>
                    <a:pt x="31" y="165"/>
                  </a:cubicBezTo>
                  <a:cubicBezTo>
                    <a:pt x="42" y="163"/>
                    <a:pt x="50" y="151"/>
                    <a:pt x="54" y="141"/>
                  </a:cubicBezTo>
                  <a:cubicBezTo>
                    <a:pt x="61" y="120"/>
                    <a:pt x="66" y="96"/>
                    <a:pt x="70" y="74"/>
                  </a:cubicBezTo>
                  <a:cubicBezTo>
                    <a:pt x="73" y="63"/>
                    <a:pt x="75" y="53"/>
                    <a:pt x="77" y="42"/>
                  </a:cubicBezTo>
                  <a:cubicBezTo>
                    <a:pt x="78" y="34"/>
                    <a:pt x="82" y="25"/>
                    <a:pt x="81" y="17"/>
                  </a:cubicBezTo>
                  <a:cubicBezTo>
                    <a:pt x="80" y="5"/>
                    <a:pt x="70" y="1"/>
                    <a:pt x="59" y="1"/>
                  </a:cubicBezTo>
                  <a:close/>
                  <a:moveTo>
                    <a:pt x="59" y="84"/>
                  </a:moveTo>
                  <a:cubicBezTo>
                    <a:pt x="57" y="94"/>
                    <a:pt x="54" y="104"/>
                    <a:pt x="52" y="114"/>
                  </a:cubicBezTo>
                  <a:cubicBezTo>
                    <a:pt x="48" y="126"/>
                    <a:pt x="46" y="151"/>
                    <a:pt x="30" y="150"/>
                  </a:cubicBezTo>
                  <a:cubicBezTo>
                    <a:pt x="22" y="150"/>
                    <a:pt x="22" y="149"/>
                    <a:pt x="22" y="144"/>
                  </a:cubicBezTo>
                  <a:cubicBezTo>
                    <a:pt x="23" y="144"/>
                    <a:pt x="24" y="144"/>
                    <a:pt x="25" y="145"/>
                  </a:cubicBezTo>
                  <a:cubicBezTo>
                    <a:pt x="27" y="146"/>
                    <a:pt x="30" y="144"/>
                    <a:pt x="31" y="142"/>
                  </a:cubicBezTo>
                  <a:cubicBezTo>
                    <a:pt x="31" y="139"/>
                    <a:pt x="30" y="137"/>
                    <a:pt x="27" y="136"/>
                  </a:cubicBezTo>
                  <a:cubicBezTo>
                    <a:pt x="26" y="136"/>
                    <a:pt x="24" y="135"/>
                    <a:pt x="22" y="135"/>
                  </a:cubicBezTo>
                  <a:cubicBezTo>
                    <a:pt x="23" y="133"/>
                    <a:pt x="23" y="132"/>
                    <a:pt x="23" y="130"/>
                  </a:cubicBezTo>
                  <a:cubicBezTo>
                    <a:pt x="25" y="131"/>
                    <a:pt x="27" y="131"/>
                    <a:pt x="29" y="131"/>
                  </a:cubicBezTo>
                  <a:cubicBezTo>
                    <a:pt x="35" y="131"/>
                    <a:pt x="35" y="122"/>
                    <a:pt x="29" y="122"/>
                  </a:cubicBezTo>
                  <a:cubicBezTo>
                    <a:pt x="28" y="122"/>
                    <a:pt x="26" y="122"/>
                    <a:pt x="24" y="121"/>
                  </a:cubicBezTo>
                  <a:cubicBezTo>
                    <a:pt x="25" y="120"/>
                    <a:pt x="25" y="119"/>
                    <a:pt x="25" y="119"/>
                  </a:cubicBezTo>
                  <a:cubicBezTo>
                    <a:pt x="25" y="118"/>
                    <a:pt x="25" y="118"/>
                    <a:pt x="25" y="117"/>
                  </a:cubicBezTo>
                  <a:cubicBezTo>
                    <a:pt x="27" y="117"/>
                    <a:pt x="29" y="118"/>
                    <a:pt x="31" y="118"/>
                  </a:cubicBezTo>
                  <a:cubicBezTo>
                    <a:pt x="37" y="120"/>
                    <a:pt x="39" y="111"/>
                    <a:pt x="33" y="110"/>
                  </a:cubicBezTo>
                  <a:cubicBezTo>
                    <a:pt x="31" y="109"/>
                    <a:pt x="29" y="109"/>
                    <a:pt x="27" y="108"/>
                  </a:cubicBezTo>
                  <a:cubicBezTo>
                    <a:pt x="27" y="106"/>
                    <a:pt x="28" y="103"/>
                    <a:pt x="28" y="100"/>
                  </a:cubicBezTo>
                  <a:cubicBezTo>
                    <a:pt x="31" y="101"/>
                    <a:pt x="33" y="101"/>
                    <a:pt x="36" y="102"/>
                  </a:cubicBezTo>
                  <a:cubicBezTo>
                    <a:pt x="38" y="103"/>
                    <a:pt x="40" y="101"/>
                    <a:pt x="41" y="99"/>
                  </a:cubicBezTo>
                  <a:cubicBezTo>
                    <a:pt x="42" y="97"/>
                    <a:pt x="40" y="94"/>
                    <a:pt x="38" y="94"/>
                  </a:cubicBezTo>
                  <a:cubicBezTo>
                    <a:pt x="35" y="93"/>
                    <a:pt x="33" y="92"/>
                    <a:pt x="30" y="92"/>
                  </a:cubicBezTo>
                  <a:cubicBezTo>
                    <a:pt x="30" y="90"/>
                    <a:pt x="31" y="88"/>
                    <a:pt x="31" y="86"/>
                  </a:cubicBezTo>
                  <a:cubicBezTo>
                    <a:pt x="33" y="86"/>
                    <a:pt x="35" y="87"/>
                    <a:pt x="37" y="87"/>
                  </a:cubicBezTo>
                  <a:cubicBezTo>
                    <a:pt x="43" y="89"/>
                    <a:pt x="45" y="80"/>
                    <a:pt x="40" y="79"/>
                  </a:cubicBezTo>
                  <a:cubicBezTo>
                    <a:pt x="37" y="78"/>
                    <a:pt x="35" y="78"/>
                    <a:pt x="33" y="77"/>
                  </a:cubicBezTo>
                  <a:cubicBezTo>
                    <a:pt x="33" y="75"/>
                    <a:pt x="34" y="73"/>
                    <a:pt x="34" y="70"/>
                  </a:cubicBezTo>
                  <a:cubicBezTo>
                    <a:pt x="35" y="71"/>
                    <a:pt x="37" y="71"/>
                    <a:pt x="38" y="72"/>
                  </a:cubicBezTo>
                  <a:cubicBezTo>
                    <a:pt x="44" y="73"/>
                    <a:pt x="46" y="64"/>
                    <a:pt x="41" y="63"/>
                  </a:cubicBezTo>
                  <a:cubicBezTo>
                    <a:pt x="39" y="63"/>
                    <a:pt x="37" y="62"/>
                    <a:pt x="36" y="62"/>
                  </a:cubicBezTo>
                  <a:cubicBezTo>
                    <a:pt x="36" y="61"/>
                    <a:pt x="36" y="59"/>
                    <a:pt x="37" y="58"/>
                  </a:cubicBezTo>
                  <a:cubicBezTo>
                    <a:pt x="39" y="59"/>
                    <a:pt x="42" y="59"/>
                    <a:pt x="44" y="60"/>
                  </a:cubicBezTo>
                  <a:cubicBezTo>
                    <a:pt x="47" y="60"/>
                    <a:pt x="49" y="59"/>
                    <a:pt x="50" y="57"/>
                  </a:cubicBezTo>
                  <a:cubicBezTo>
                    <a:pt x="50" y="54"/>
                    <a:pt x="49" y="52"/>
                    <a:pt x="47" y="51"/>
                  </a:cubicBezTo>
                  <a:cubicBezTo>
                    <a:pt x="44" y="51"/>
                    <a:pt x="41" y="50"/>
                    <a:pt x="39" y="49"/>
                  </a:cubicBezTo>
                  <a:cubicBezTo>
                    <a:pt x="39" y="48"/>
                    <a:pt x="40" y="46"/>
                    <a:pt x="40" y="44"/>
                  </a:cubicBezTo>
                  <a:cubicBezTo>
                    <a:pt x="42" y="45"/>
                    <a:pt x="43" y="45"/>
                    <a:pt x="45" y="45"/>
                  </a:cubicBezTo>
                  <a:cubicBezTo>
                    <a:pt x="51" y="47"/>
                    <a:pt x="53" y="38"/>
                    <a:pt x="48" y="37"/>
                  </a:cubicBezTo>
                  <a:cubicBezTo>
                    <a:pt x="46" y="36"/>
                    <a:pt x="44" y="36"/>
                    <a:pt x="42" y="35"/>
                  </a:cubicBezTo>
                  <a:cubicBezTo>
                    <a:pt x="43" y="34"/>
                    <a:pt x="43" y="33"/>
                    <a:pt x="44" y="32"/>
                  </a:cubicBezTo>
                  <a:cubicBezTo>
                    <a:pt x="45" y="32"/>
                    <a:pt x="47" y="33"/>
                    <a:pt x="48" y="33"/>
                  </a:cubicBezTo>
                  <a:cubicBezTo>
                    <a:pt x="51" y="34"/>
                    <a:pt x="53" y="32"/>
                    <a:pt x="54" y="30"/>
                  </a:cubicBezTo>
                  <a:cubicBezTo>
                    <a:pt x="55" y="28"/>
                    <a:pt x="53" y="26"/>
                    <a:pt x="51" y="25"/>
                  </a:cubicBezTo>
                  <a:cubicBezTo>
                    <a:pt x="49" y="24"/>
                    <a:pt x="48" y="24"/>
                    <a:pt x="47" y="24"/>
                  </a:cubicBezTo>
                  <a:cubicBezTo>
                    <a:pt x="47" y="22"/>
                    <a:pt x="48" y="21"/>
                    <a:pt x="49" y="20"/>
                  </a:cubicBezTo>
                  <a:cubicBezTo>
                    <a:pt x="50" y="20"/>
                    <a:pt x="51" y="21"/>
                    <a:pt x="53" y="21"/>
                  </a:cubicBezTo>
                  <a:cubicBezTo>
                    <a:pt x="55" y="22"/>
                    <a:pt x="58" y="21"/>
                    <a:pt x="58" y="18"/>
                  </a:cubicBezTo>
                  <a:cubicBezTo>
                    <a:pt x="59" y="16"/>
                    <a:pt x="58" y="13"/>
                    <a:pt x="55" y="12"/>
                  </a:cubicBezTo>
                  <a:cubicBezTo>
                    <a:pt x="55" y="12"/>
                    <a:pt x="54" y="12"/>
                    <a:pt x="54" y="12"/>
                  </a:cubicBezTo>
                  <a:cubicBezTo>
                    <a:pt x="55" y="10"/>
                    <a:pt x="57" y="10"/>
                    <a:pt x="59" y="10"/>
                  </a:cubicBezTo>
                  <a:cubicBezTo>
                    <a:pt x="81" y="10"/>
                    <a:pt x="61" y="74"/>
                    <a:pt x="59" y="8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7581901" y="920751"/>
            <a:ext cx="1092200" cy="763588"/>
            <a:chOff x="7581901" y="920751"/>
            <a:chExt cx="1092200" cy="763588"/>
          </a:xfrm>
        </p:grpSpPr>
        <p:sp>
          <p:nvSpPr>
            <p:cNvPr id="137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7581901" y="920751"/>
              <a:ext cx="1092200" cy="763588"/>
            </a:xfrm>
            <a:custGeom>
              <a:avLst/>
              <a:gdLst>
                <a:gd name="T0" fmla="*/ 421 w 427"/>
                <a:gd name="T1" fmla="*/ 257 h 298"/>
                <a:gd name="T2" fmla="*/ 394 w 427"/>
                <a:gd name="T3" fmla="*/ 234 h 298"/>
                <a:gd name="T4" fmla="*/ 358 w 427"/>
                <a:gd name="T5" fmla="*/ 202 h 298"/>
                <a:gd name="T6" fmla="*/ 370 w 427"/>
                <a:gd name="T7" fmla="*/ 142 h 298"/>
                <a:gd name="T8" fmla="*/ 367 w 427"/>
                <a:gd name="T9" fmla="*/ 36 h 298"/>
                <a:gd name="T10" fmla="*/ 358 w 427"/>
                <a:gd name="T11" fmla="*/ 8 h 298"/>
                <a:gd name="T12" fmla="*/ 314 w 427"/>
                <a:gd name="T13" fmla="*/ 2 h 298"/>
                <a:gd name="T14" fmla="*/ 211 w 427"/>
                <a:gd name="T15" fmla="*/ 3 h 298"/>
                <a:gd name="T16" fmla="*/ 95 w 427"/>
                <a:gd name="T17" fmla="*/ 3 h 298"/>
                <a:gd name="T18" fmla="*/ 67 w 427"/>
                <a:gd name="T19" fmla="*/ 11 h 298"/>
                <a:gd name="T20" fmla="*/ 61 w 427"/>
                <a:gd name="T21" fmla="*/ 54 h 298"/>
                <a:gd name="T22" fmla="*/ 61 w 427"/>
                <a:gd name="T23" fmla="*/ 183 h 298"/>
                <a:gd name="T24" fmla="*/ 72 w 427"/>
                <a:gd name="T25" fmla="*/ 203 h 298"/>
                <a:gd name="T26" fmla="*/ 24 w 427"/>
                <a:gd name="T27" fmla="*/ 237 h 298"/>
                <a:gd name="T28" fmla="*/ 0 w 427"/>
                <a:gd name="T29" fmla="*/ 270 h 298"/>
                <a:gd name="T30" fmla="*/ 20 w 427"/>
                <a:gd name="T31" fmla="*/ 293 h 298"/>
                <a:gd name="T32" fmla="*/ 100 w 427"/>
                <a:gd name="T33" fmla="*/ 294 h 298"/>
                <a:gd name="T34" fmla="*/ 283 w 427"/>
                <a:gd name="T35" fmla="*/ 292 h 298"/>
                <a:gd name="T36" fmla="*/ 362 w 427"/>
                <a:gd name="T37" fmla="*/ 292 h 298"/>
                <a:gd name="T38" fmla="*/ 419 w 427"/>
                <a:gd name="T39" fmla="*/ 285 h 298"/>
                <a:gd name="T40" fmla="*/ 421 w 427"/>
                <a:gd name="T41" fmla="*/ 257 h 298"/>
                <a:gd name="T42" fmla="*/ 72 w 427"/>
                <a:gd name="T43" fmla="*/ 150 h 298"/>
                <a:gd name="T44" fmla="*/ 72 w 427"/>
                <a:gd name="T45" fmla="*/ 95 h 298"/>
                <a:gd name="T46" fmla="*/ 73 w 427"/>
                <a:gd name="T47" fmla="*/ 45 h 298"/>
                <a:gd name="T48" fmla="*/ 85 w 427"/>
                <a:gd name="T49" fmla="*/ 15 h 298"/>
                <a:gd name="T50" fmla="*/ 111 w 427"/>
                <a:gd name="T51" fmla="*/ 15 h 298"/>
                <a:gd name="T52" fmla="*/ 211 w 427"/>
                <a:gd name="T53" fmla="*/ 15 h 298"/>
                <a:gd name="T54" fmla="*/ 275 w 427"/>
                <a:gd name="T55" fmla="*/ 15 h 298"/>
                <a:gd name="T56" fmla="*/ 355 w 427"/>
                <a:gd name="T57" fmla="*/ 28 h 298"/>
                <a:gd name="T58" fmla="*/ 355 w 427"/>
                <a:gd name="T59" fmla="*/ 52 h 298"/>
                <a:gd name="T60" fmla="*/ 356 w 427"/>
                <a:gd name="T61" fmla="*/ 100 h 298"/>
                <a:gd name="T62" fmla="*/ 358 w 427"/>
                <a:gd name="T63" fmla="*/ 139 h 298"/>
                <a:gd name="T64" fmla="*/ 358 w 427"/>
                <a:gd name="T65" fmla="*/ 163 h 298"/>
                <a:gd name="T66" fmla="*/ 349 w 427"/>
                <a:gd name="T67" fmla="*/ 190 h 298"/>
                <a:gd name="T68" fmla="*/ 303 w 427"/>
                <a:gd name="T69" fmla="*/ 193 h 298"/>
                <a:gd name="T70" fmla="*/ 258 w 427"/>
                <a:gd name="T71" fmla="*/ 193 h 298"/>
                <a:gd name="T72" fmla="*/ 170 w 427"/>
                <a:gd name="T73" fmla="*/ 195 h 298"/>
                <a:gd name="T74" fmla="*/ 128 w 427"/>
                <a:gd name="T75" fmla="*/ 195 h 298"/>
                <a:gd name="T76" fmla="*/ 81 w 427"/>
                <a:gd name="T77" fmla="*/ 194 h 298"/>
                <a:gd name="T78" fmla="*/ 72 w 427"/>
                <a:gd name="T79" fmla="*/ 150 h 298"/>
                <a:gd name="T80" fmla="*/ 406 w 427"/>
                <a:gd name="T81" fmla="*/ 279 h 298"/>
                <a:gd name="T82" fmla="*/ 365 w 427"/>
                <a:gd name="T83" fmla="*/ 280 h 298"/>
                <a:gd name="T84" fmla="*/ 208 w 427"/>
                <a:gd name="T85" fmla="*/ 279 h 298"/>
                <a:gd name="T86" fmla="*/ 45 w 427"/>
                <a:gd name="T87" fmla="*/ 282 h 298"/>
                <a:gd name="T88" fmla="*/ 12 w 427"/>
                <a:gd name="T89" fmla="*/ 270 h 298"/>
                <a:gd name="T90" fmla="*/ 26 w 427"/>
                <a:gd name="T91" fmla="*/ 251 h 298"/>
                <a:gd name="T92" fmla="*/ 84 w 427"/>
                <a:gd name="T93" fmla="*/ 209 h 298"/>
                <a:gd name="T94" fmla="*/ 86 w 427"/>
                <a:gd name="T95" fmla="*/ 207 h 298"/>
                <a:gd name="T96" fmla="*/ 115 w 427"/>
                <a:gd name="T97" fmla="*/ 208 h 298"/>
                <a:gd name="T98" fmla="*/ 229 w 427"/>
                <a:gd name="T99" fmla="*/ 205 h 298"/>
                <a:gd name="T100" fmla="*/ 286 w 427"/>
                <a:gd name="T101" fmla="*/ 205 h 298"/>
                <a:gd name="T102" fmla="*/ 344 w 427"/>
                <a:gd name="T103" fmla="*/ 206 h 298"/>
                <a:gd name="T104" fmla="*/ 345 w 427"/>
                <a:gd name="T105" fmla="*/ 206 h 298"/>
                <a:gd name="T106" fmla="*/ 403 w 427"/>
                <a:gd name="T107" fmla="*/ 255 h 298"/>
                <a:gd name="T108" fmla="*/ 406 w 427"/>
                <a:gd name="T109" fmla="*/ 27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7" h="298">
                  <a:moveTo>
                    <a:pt x="421" y="257"/>
                  </a:moveTo>
                  <a:cubicBezTo>
                    <a:pt x="414" y="247"/>
                    <a:pt x="404" y="241"/>
                    <a:pt x="394" y="234"/>
                  </a:cubicBezTo>
                  <a:cubicBezTo>
                    <a:pt x="382" y="224"/>
                    <a:pt x="370" y="213"/>
                    <a:pt x="358" y="202"/>
                  </a:cubicBezTo>
                  <a:cubicBezTo>
                    <a:pt x="374" y="191"/>
                    <a:pt x="370" y="158"/>
                    <a:pt x="370" y="142"/>
                  </a:cubicBezTo>
                  <a:cubicBezTo>
                    <a:pt x="369" y="107"/>
                    <a:pt x="368" y="71"/>
                    <a:pt x="367" y="36"/>
                  </a:cubicBezTo>
                  <a:cubicBezTo>
                    <a:pt x="367" y="26"/>
                    <a:pt x="367" y="15"/>
                    <a:pt x="358" y="8"/>
                  </a:cubicBezTo>
                  <a:cubicBezTo>
                    <a:pt x="348" y="0"/>
                    <a:pt x="326" y="3"/>
                    <a:pt x="314" y="2"/>
                  </a:cubicBezTo>
                  <a:cubicBezTo>
                    <a:pt x="280" y="0"/>
                    <a:pt x="245" y="4"/>
                    <a:pt x="211" y="3"/>
                  </a:cubicBezTo>
                  <a:cubicBezTo>
                    <a:pt x="172" y="3"/>
                    <a:pt x="133" y="3"/>
                    <a:pt x="95" y="3"/>
                  </a:cubicBezTo>
                  <a:cubicBezTo>
                    <a:pt x="84" y="3"/>
                    <a:pt x="74" y="2"/>
                    <a:pt x="67" y="11"/>
                  </a:cubicBezTo>
                  <a:cubicBezTo>
                    <a:pt x="59" y="23"/>
                    <a:pt x="61" y="40"/>
                    <a:pt x="61" y="54"/>
                  </a:cubicBezTo>
                  <a:cubicBezTo>
                    <a:pt x="63" y="97"/>
                    <a:pt x="59" y="140"/>
                    <a:pt x="61" y="183"/>
                  </a:cubicBezTo>
                  <a:cubicBezTo>
                    <a:pt x="62" y="193"/>
                    <a:pt x="66" y="199"/>
                    <a:pt x="72" y="203"/>
                  </a:cubicBezTo>
                  <a:cubicBezTo>
                    <a:pt x="56" y="214"/>
                    <a:pt x="40" y="225"/>
                    <a:pt x="24" y="237"/>
                  </a:cubicBezTo>
                  <a:cubicBezTo>
                    <a:pt x="13" y="246"/>
                    <a:pt x="0" y="255"/>
                    <a:pt x="0" y="270"/>
                  </a:cubicBezTo>
                  <a:cubicBezTo>
                    <a:pt x="0" y="284"/>
                    <a:pt x="6" y="291"/>
                    <a:pt x="20" y="293"/>
                  </a:cubicBezTo>
                  <a:cubicBezTo>
                    <a:pt x="46" y="296"/>
                    <a:pt x="74" y="295"/>
                    <a:pt x="100" y="294"/>
                  </a:cubicBezTo>
                  <a:cubicBezTo>
                    <a:pt x="161" y="292"/>
                    <a:pt x="222" y="294"/>
                    <a:pt x="283" y="292"/>
                  </a:cubicBezTo>
                  <a:cubicBezTo>
                    <a:pt x="309" y="291"/>
                    <a:pt x="335" y="292"/>
                    <a:pt x="362" y="292"/>
                  </a:cubicBezTo>
                  <a:cubicBezTo>
                    <a:pt x="378" y="292"/>
                    <a:pt x="407" y="298"/>
                    <a:pt x="419" y="285"/>
                  </a:cubicBezTo>
                  <a:cubicBezTo>
                    <a:pt x="427" y="277"/>
                    <a:pt x="427" y="265"/>
                    <a:pt x="421" y="257"/>
                  </a:cubicBezTo>
                  <a:close/>
                  <a:moveTo>
                    <a:pt x="72" y="150"/>
                  </a:moveTo>
                  <a:cubicBezTo>
                    <a:pt x="72" y="132"/>
                    <a:pt x="71" y="113"/>
                    <a:pt x="72" y="95"/>
                  </a:cubicBezTo>
                  <a:cubicBezTo>
                    <a:pt x="72" y="78"/>
                    <a:pt x="73" y="62"/>
                    <a:pt x="73" y="45"/>
                  </a:cubicBezTo>
                  <a:cubicBezTo>
                    <a:pt x="72" y="34"/>
                    <a:pt x="73" y="19"/>
                    <a:pt x="85" y="15"/>
                  </a:cubicBezTo>
                  <a:cubicBezTo>
                    <a:pt x="92" y="13"/>
                    <a:pt x="104" y="15"/>
                    <a:pt x="111" y="15"/>
                  </a:cubicBezTo>
                  <a:cubicBezTo>
                    <a:pt x="144" y="15"/>
                    <a:pt x="177" y="15"/>
                    <a:pt x="211" y="15"/>
                  </a:cubicBezTo>
                  <a:cubicBezTo>
                    <a:pt x="232" y="15"/>
                    <a:pt x="254" y="16"/>
                    <a:pt x="275" y="15"/>
                  </a:cubicBezTo>
                  <a:cubicBezTo>
                    <a:pt x="292" y="14"/>
                    <a:pt x="349" y="8"/>
                    <a:pt x="355" y="28"/>
                  </a:cubicBezTo>
                  <a:cubicBezTo>
                    <a:pt x="357" y="35"/>
                    <a:pt x="355" y="44"/>
                    <a:pt x="355" y="52"/>
                  </a:cubicBezTo>
                  <a:cubicBezTo>
                    <a:pt x="355" y="68"/>
                    <a:pt x="356" y="84"/>
                    <a:pt x="356" y="100"/>
                  </a:cubicBezTo>
                  <a:cubicBezTo>
                    <a:pt x="357" y="113"/>
                    <a:pt x="357" y="126"/>
                    <a:pt x="358" y="139"/>
                  </a:cubicBezTo>
                  <a:cubicBezTo>
                    <a:pt x="358" y="147"/>
                    <a:pt x="358" y="155"/>
                    <a:pt x="358" y="163"/>
                  </a:cubicBezTo>
                  <a:cubicBezTo>
                    <a:pt x="357" y="174"/>
                    <a:pt x="359" y="184"/>
                    <a:pt x="349" y="190"/>
                  </a:cubicBezTo>
                  <a:cubicBezTo>
                    <a:pt x="337" y="197"/>
                    <a:pt x="316" y="193"/>
                    <a:pt x="303" y="193"/>
                  </a:cubicBezTo>
                  <a:cubicBezTo>
                    <a:pt x="288" y="193"/>
                    <a:pt x="273" y="192"/>
                    <a:pt x="258" y="193"/>
                  </a:cubicBezTo>
                  <a:cubicBezTo>
                    <a:pt x="229" y="193"/>
                    <a:pt x="200" y="195"/>
                    <a:pt x="170" y="195"/>
                  </a:cubicBezTo>
                  <a:cubicBezTo>
                    <a:pt x="156" y="195"/>
                    <a:pt x="142" y="195"/>
                    <a:pt x="128" y="195"/>
                  </a:cubicBezTo>
                  <a:cubicBezTo>
                    <a:pt x="115" y="196"/>
                    <a:pt x="93" y="201"/>
                    <a:pt x="81" y="194"/>
                  </a:cubicBezTo>
                  <a:cubicBezTo>
                    <a:pt x="68" y="187"/>
                    <a:pt x="73" y="162"/>
                    <a:pt x="72" y="150"/>
                  </a:cubicBezTo>
                  <a:close/>
                  <a:moveTo>
                    <a:pt x="406" y="279"/>
                  </a:moveTo>
                  <a:cubicBezTo>
                    <a:pt x="396" y="284"/>
                    <a:pt x="375" y="280"/>
                    <a:pt x="365" y="280"/>
                  </a:cubicBezTo>
                  <a:cubicBezTo>
                    <a:pt x="313" y="280"/>
                    <a:pt x="260" y="278"/>
                    <a:pt x="208" y="279"/>
                  </a:cubicBezTo>
                  <a:cubicBezTo>
                    <a:pt x="154" y="280"/>
                    <a:pt x="99" y="283"/>
                    <a:pt x="45" y="282"/>
                  </a:cubicBezTo>
                  <a:cubicBezTo>
                    <a:pt x="34" y="282"/>
                    <a:pt x="13" y="284"/>
                    <a:pt x="12" y="270"/>
                  </a:cubicBezTo>
                  <a:cubicBezTo>
                    <a:pt x="11" y="262"/>
                    <a:pt x="20" y="256"/>
                    <a:pt x="26" y="251"/>
                  </a:cubicBezTo>
                  <a:cubicBezTo>
                    <a:pt x="44" y="235"/>
                    <a:pt x="65" y="223"/>
                    <a:pt x="84" y="209"/>
                  </a:cubicBezTo>
                  <a:cubicBezTo>
                    <a:pt x="85" y="208"/>
                    <a:pt x="85" y="208"/>
                    <a:pt x="86" y="207"/>
                  </a:cubicBezTo>
                  <a:cubicBezTo>
                    <a:pt x="95" y="209"/>
                    <a:pt x="106" y="208"/>
                    <a:pt x="115" y="208"/>
                  </a:cubicBezTo>
                  <a:cubicBezTo>
                    <a:pt x="153" y="206"/>
                    <a:pt x="191" y="207"/>
                    <a:pt x="229" y="205"/>
                  </a:cubicBezTo>
                  <a:cubicBezTo>
                    <a:pt x="248" y="205"/>
                    <a:pt x="267" y="204"/>
                    <a:pt x="286" y="205"/>
                  </a:cubicBezTo>
                  <a:cubicBezTo>
                    <a:pt x="305" y="205"/>
                    <a:pt x="325" y="207"/>
                    <a:pt x="344" y="206"/>
                  </a:cubicBezTo>
                  <a:cubicBezTo>
                    <a:pt x="344" y="206"/>
                    <a:pt x="344" y="206"/>
                    <a:pt x="345" y="206"/>
                  </a:cubicBezTo>
                  <a:cubicBezTo>
                    <a:pt x="364" y="222"/>
                    <a:pt x="384" y="239"/>
                    <a:pt x="403" y="255"/>
                  </a:cubicBezTo>
                  <a:cubicBezTo>
                    <a:pt x="410" y="262"/>
                    <a:pt x="422" y="272"/>
                    <a:pt x="406" y="27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7813676" y="1004889"/>
              <a:ext cx="635000" cy="374650"/>
            </a:xfrm>
            <a:custGeom>
              <a:avLst/>
              <a:gdLst>
                <a:gd name="T0" fmla="*/ 7 w 248"/>
                <a:gd name="T1" fmla="*/ 146 h 146"/>
                <a:gd name="T2" fmla="*/ 124 w 248"/>
                <a:gd name="T3" fmla="*/ 144 h 146"/>
                <a:gd name="T4" fmla="*/ 243 w 248"/>
                <a:gd name="T5" fmla="*/ 143 h 146"/>
                <a:gd name="T6" fmla="*/ 247 w 248"/>
                <a:gd name="T7" fmla="*/ 138 h 146"/>
                <a:gd name="T8" fmla="*/ 244 w 248"/>
                <a:gd name="T9" fmla="*/ 5 h 146"/>
                <a:gd name="T10" fmla="*/ 240 w 248"/>
                <a:gd name="T11" fmla="*/ 1 h 146"/>
                <a:gd name="T12" fmla="*/ 5 w 248"/>
                <a:gd name="T13" fmla="*/ 0 h 146"/>
                <a:gd name="T14" fmla="*/ 2 w 248"/>
                <a:gd name="T15" fmla="*/ 1 h 146"/>
                <a:gd name="T16" fmla="*/ 0 w 248"/>
                <a:gd name="T17" fmla="*/ 5 h 146"/>
                <a:gd name="T18" fmla="*/ 2 w 248"/>
                <a:gd name="T19" fmla="*/ 142 h 146"/>
                <a:gd name="T20" fmla="*/ 7 w 248"/>
                <a:gd name="T21" fmla="*/ 146 h 146"/>
                <a:gd name="T22" fmla="*/ 236 w 248"/>
                <a:gd name="T23" fmla="*/ 10 h 146"/>
                <a:gd name="T24" fmla="*/ 238 w 248"/>
                <a:gd name="T25" fmla="*/ 134 h 146"/>
                <a:gd name="T26" fmla="*/ 124 w 248"/>
                <a:gd name="T27" fmla="*/ 135 h 146"/>
                <a:gd name="T28" fmla="*/ 11 w 248"/>
                <a:gd name="T29" fmla="*/ 137 h 146"/>
                <a:gd name="T30" fmla="*/ 9 w 248"/>
                <a:gd name="T31" fmla="*/ 9 h 146"/>
                <a:gd name="T32" fmla="*/ 236 w 248"/>
                <a:gd name="T33" fmla="*/ 1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8" h="146">
                  <a:moveTo>
                    <a:pt x="7" y="146"/>
                  </a:moveTo>
                  <a:cubicBezTo>
                    <a:pt x="46" y="146"/>
                    <a:pt x="85" y="146"/>
                    <a:pt x="124" y="144"/>
                  </a:cubicBezTo>
                  <a:cubicBezTo>
                    <a:pt x="163" y="142"/>
                    <a:pt x="204" y="141"/>
                    <a:pt x="243" y="143"/>
                  </a:cubicBezTo>
                  <a:cubicBezTo>
                    <a:pt x="245" y="143"/>
                    <a:pt x="248" y="141"/>
                    <a:pt x="247" y="138"/>
                  </a:cubicBezTo>
                  <a:cubicBezTo>
                    <a:pt x="246" y="94"/>
                    <a:pt x="246" y="50"/>
                    <a:pt x="244" y="5"/>
                  </a:cubicBezTo>
                  <a:cubicBezTo>
                    <a:pt x="244" y="3"/>
                    <a:pt x="242" y="1"/>
                    <a:pt x="240" y="1"/>
                  </a:cubicBezTo>
                  <a:cubicBezTo>
                    <a:pt x="161" y="2"/>
                    <a:pt x="83" y="0"/>
                    <a:pt x="5" y="0"/>
                  </a:cubicBezTo>
                  <a:cubicBezTo>
                    <a:pt x="3" y="0"/>
                    <a:pt x="3" y="1"/>
                    <a:pt x="2" y="1"/>
                  </a:cubicBezTo>
                  <a:cubicBezTo>
                    <a:pt x="1" y="2"/>
                    <a:pt x="0" y="3"/>
                    <a:pt x="0" y="5"/>
                  </a:cubicBezTo>
                  <a:cubicBezTo>
                    <a:pt x="1" y="51"/>
                    <a:pt x="1" y="96"/>
                    <a:pt x="2" y="142"/>
                  </a:cubicBezTo>
                  <a:cubicBezTo>
                    <a:pt x="2" y="144"/>
                    <a:pt x="4" y="146"/>
                    <a:pt x="7" y="146"/>
                  </a:cubicBezTo>
                  <a:close/>
                  <a:moveTo>
                    <a:pt x="236" y="10"/>
                  </a:moveTo>
                  <a:cubicBezTo>
                    <a:pt x="237" y="51"/>
                    <a:pt x="237" y="92"/>
                    <a:pt x="238" y="134"/>
                  </a:cubicBezTo>
                  <a:cubicBezTo>
                    <a:pt x="201" y="132"/>
                    <a:pt x="162" y="134"/>
                    <a:pt x="124" y="135"/>
                  </a:cubicBezTo>
                  <a:cubicBezTo>
                    <a:pt x="86" y="137"/>
                    <a:pt x="49" y="137"/>
                    <a:pt x="11" y="137"/>
                  </a:cubicBezTo>
                  <a:cubicBezTo>
                    <a:pt x="10" y="95"/>
                    <a:pt x="10" y="52"/>
                    <a:pt x="9" y="9"/>
                  </a:cubicBezTo>
                  <a:cubicBezTo>
                    <a:pt x="85" y="9"/>
                    <a:pt x="160" y="10"/>
                    <a:pt x="236" y="1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8005764" y="1519239"/>
              <a:ext cx="254000" cy="95250"/>
            </a:xfrm>
            <a:custGeom>
              <a:avLst/>
              <a:gdLst>
                <a:gd name="T0" fmla="*/ 90 w 99"/>
                <a:gd name="T1" fmla="*/ 5 h 37"/>
                <a:gd name="T2" fmla="*/ 85 w 99"/>
                <a:gd name="T3" fmla="*/ 1 h 37"/>
                <a:gd name="T4" fmla="*/ 11 w 99"/>
                <a:gd name="T5" fmla="*/ 2 h 37"/>
                <a:gd name="T6" fmla="*/ 7 w 99"/>
                <a:gd name="T7" fmla="*/ 5 h 37"/>
                <a:gd name="T8" fmla="*/ 0 w 99"/>
                <a:gd name="T9" fmla="*/ 29 h 37"/>
                <a:gd name="T10" fmla="*/ 0 w 99"/>
                <a:gd name="T11" fmla="*/ 32 h 37"/>
                <a:gd name="T12" fmla="*/ 4 w 99"/>
                <a:gd name="T13" fmla="*/ 35 h 37"/>
                <a:gd name="T14" fmla="*/ 95 w 99"/>
                <a:gd name="T15" fmla="*/ 33 h 37"/>
                <a:gd name="T16" fmla="*/ 98 w 99"/>
                <a:gd name="T17" fmla="*/ 27 h 37"/>
                <a:gd name="T18" fmla="*/ 90 w 99"/>
                <a:gd name="T19" fmla="*/ 5 h 37"/>
                <a:gd name="T20" fmla="*/ 10 w 99"/>
                <a:gd name="T21" fmla="*/ 26 h 37"/>
                <a:gd name="T22" fmla="*/ 13 w 99"/>
                <a:gd name="T23" fmla="*/ 15 h 37"/>
                <a:gd name="T24" fmla="*/ 14 w 99"/>
                <a:gd name="T25" fmla="*/ 11 h 37"/>
                <a:gd name="T26" fmla="*/ 15 w 99"/>
                <a:gd name="T27" fmla="*/ 11 h 37"/>
                <a:gd name="T28" fmla="*/ 50 w 99"/>
                <a:gd name="T29" fmla="*/ 10 h 37"/>
                <a:gd name="T30" fmla="*/ 82 w 99"/>
                <a:gd name="T31" fmla="*/ 10 h 37"/>
                <a:gd name="T32" fmla="*/ 82 w 99"/>
                <a:gd name="T33" fmla="*/ 10 h 37"/>
                <a:gd name="T34" fmla="*/ 84 w 99"/>
                <a:gd name="T35" fmla="*/ 14 h 37"/>
                <a:gd name="T36" fmla="*/ 87 w 99"/>
                <a:gd name="T37" fmla="*/ 24 h 37"/>
                <a:gd name="T38" fmla="*/ 10 w 99"/>
                <a:gd name="T39" fmla="*/ 2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9" h="37">
                  <a:moveTo>
                    <a:pt x="90" y="5"/>
                  </a:moveTo>
                  <a:cubicBezTo>
                    <a:pt x="89" y="3"/>
                    <a:pt x="88" y="2"/>
                    <a:pt x="85" y="1"/>
                  </a:cubicBezTo>
                  <a:cubicBezTo>
                    <a:pt x="61" y="0"/>
                    <a:pt x="36" y="2"/>
                    <a:pt x="11" y="2"/>
                  </a:cubicBezTo>
                  <a:cubicBezTo>
                    <a:pt x="9" y="2"/>
                    <a:pt x="8" y="4"/>
                    <a:pt x="7" y="5"/>
                  </a:cubicBezTo>
                  <a:cubicBezTo>
                    <a:pt x="4" y="13"/>
                    <a:pt x="1" y="21"/>
                    <a:pt x="0" y="29"/>
                  </a:cubicBezTo>
                  <a:cubicBezTo>
                    <a:pt x="0" y="30"/>
                    <a:pt x="0" y="31"/>
                    <a:pt x="0" y="32"/>
                  </a:cubicBezTo>
                  <a:cubicBezTo>
                    <a:pt x="0" y="33"/>
                    <a:pt x="2" y="35"/>
                    <a:pt x="4" y="35"/>
                  </a:cubicBezTo>
                  <a:cubicBezTo>
                    <a:pt x="34" y="35"/>
                    <a:pt x="65" y="37"/>
                    <a:pt x="95" y="33"/>
                  </a:cubicBezTo>
                  <a:cubicBezTo>
                    <a:pt x="97" y="32"/>
                    <a:pt x="99" y="29"/>
                    <a:pt x="98" y="27"/>
                  </a:cubicBezTo>
                  <a:cubicBezTo>
                    <a:pt x="95" y="20"/>
                    <a:pt x="93" y="12"/>
                    <a:pt x="90" y="5"/>
                  </a:cubicBezTo>
                  <a:close/>
                  <a:moveTo>
                    <a:pt x="10" y="26"/>
                  </a:moveTo>
                  <a:cubicBezTo>
                    <a:pt x="11" y="22"/>
                    <a:pt x="12" y="18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1"/>
                    <a:pt x="15" y="11"/>
                    <a:pt x="15" y="11"/>
                  </a:cubicBezTo>
                  <a:cubicBezTo>
                    <a:pt x="26" y="10"/>
                    <a:pt x="38" y="10"/>
                    <a:pt x="50" y="10"/>
                  </a:cubicBezTo>
                  <a:cubicBezTo>
                    <a:pt x="61" y="10"/>
                    <a:pt x="72" y="9"/>
                    <a:pt x="82" y="10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3" y="12"/>
                    <a:pt x="83" y="13"/>
                    <a:pt x="84" y="14"/>
                  </a:cubicBezTo>
                  <a:cubicBezTo>
                    <a:pt x="85" y="18"/>
                    <a:pt x="86" y="21"/>
                    <a:pt x="87" y="24"/>
                  </a:cubicBezTo>
                  <a:cubicBezTo>
                    <a:pt x="62" y="28"/>
                    <a:pt x="35" y="26"/>
                    <a:pt x="10" y="2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8" name="稻壳儿春秋广告/盗版必究        原创来源：http://chn.docer.com/works?userid=199329941#!/work_time"/>
            <p:cNvSpPr/>
            <p:nvPr/>
          </p:nvSpPr>
          <p:spPr bwMode="auto">
            <a:xfrm>
              <a:off x="8105776" y="968376"/>
              <a:ext cx="31750" cy="23813"/>
            </a:xfrm>
            <a:custGeom>
              <a:avLst/>
              <a:gdLst>
                <a:gd name="T0" fmla="*/ 6 w 12"/>
                <a:gd name="T1" fmla="*/ 9 h 9"/>
                <a:gd name="T2" fmla="*/ 6 w 12"/>
                <a:gd name="T3" fmla="*/ 0 h 9"/>
                <a:gd name="T4" fmla="*/ 6 w 12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9">
                  <a:moveTo>
                    <a:pt x="6" y="9"/>
                  </a:moveTo>
                  <a:cubicBezTo>
                    <a:pt x="12" y="9"/>
                    <a:pt x="12" y="0"/>
                    <a:pt x="6" y="0"/>
                  </a:cubicBezTo>
                  <a:cubicBezTo>
                    <a:pt x="0" y="0"/>
                    <a:pt x="0" y="9"/>
                    <a:pt x="6" y="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9" name="稻壳儿春秋广告/盗版必究        原创来源：http://chn.docer.com/works?userid=199329941#!/work_time"/>
            <p:cNvSpPr/>
            <p:nvPr/>
          </p:nvSpPr>
          <p:spPr bwMode="auto">
            <a:xfrm>
              <a:off x="7847014" y="1046164"/>
              <a:ext cx="58738" cy="71438"/>
            </a:xfrm>
            <a:custGeom>
              <a:avLst/>
              <a:gdLst>
                <a:gd name="T0" fmla="*/ 3 w 23"/>
                <a:gd name="T1" fmla="*/ 9 h 28"/>
                <a:gd name="T2" fmla="*/ 14 w 23"/>
                <a:gd name="T3" fmla="*/ 25 h 28"/>
                <a:gd name="T4" fmla="*/ 20 w 23"/>
                <a:gd name="T5" fmla="*/ 26 h 28"/>
                <a:gd name="T6" fmla="*/ 22 w 23"/>
                <a:gd name="T7" fmla="*/ 20 h 28"/>
                <a:gd name="T8" fmla="*/ 11 w 23"/>
                <a:gd name="T9" fmla="*/ 4 h 28"/>
                <a:gd name="T10" fmla="*/ 3 w 23"/>
                <a:gd name="T11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8">
                  <a:moveTo>
                    <a:pt x="3" y="9"/>
                  </a:moveTo>
                  <a:cubicBezTo>
                    <a:pt x="7" y="14"/>
                    <a:pt x="10" y="20"/>
                    <a:pt x="14" y="25"/>
                  </a:cubicBezTo>
                  <a:cubicBezTo>
                    <a:pt x="16" y="27"/>
                    <a:pt x="18" y="28"/>
                    <a:pt x="20" y="26"/>
                  </a:cubicBezTo>
                  <a:cubicBezTo>
                    <a:pt x="22" y="25"/>
                    <a:pt x="23" y="22"/>
                    <a:pt x="22" y="20"/>
                  </a:cubicBezTo>
                  <a:cubicBezTo>
                    <a:pt x="18" y="15"/>
                    <a:pt x="15" y="10"/>
                    <a:pt x="11" y="4"/>
                  </a:cubicBezTo>
                  <a:cubicBezTo>
                    <a:pt x="8" y="0"/>
                    <a:pt x="0" y="4"/>
                    <a:pt x="3" y="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80" name="稻壳儿春秋广告/盗版必究        原创来源：http://chn.docer.com/works?userid=199329941#!/work_time"/>
            <p:cNvSpPr/>
            <p:nvPr/>
          </p:nvSpPr>
          <p:spPr bwMode="auto">
            <a:xfrm>
              <a:off x="7883526" y="1039814"/>
              <a:ext cx="71438" cy="77788"/>
            </a:xfrm>
            <a:custGeom>
              <a:avLst/>
              <a:gdLst>
                <a:gd name="T0" fmla="*/ 18 w 28"/>
                <a:gd name="T1" fmla="*/ 26 h 30"/>
                <a:gd name="T2" fmla="*/ 24 w 28"/>
                <a:gd name="T3" fmla="*/ 19 h 30"/>
                <a:gd name="T4" fmla="*/ 10 w 28"/>
                <a:gd name="T5" fmla="*/ 4 h 30"/>
                <a:gd name="T6" fmla="*/ 4 w 28"/>
                <a:gd name="T7" fmla="*/ 11 h 30"/>
                <a:gd name="T8" fmla="*/ 18 w 28"/>
                <a:gd name="T9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0">
                  <a:moveTo>
                    <a:pt x="18" y="26"/>
                  </a:moveTo>
                  <a:cubicBezTo>
                    <a:pt x="22" y="30"/>
                    <a:pt x="28" y="24"/>
                    <a:pt x="24" y="19"/>
                  </a:cubicBezTo>
                  <a:cubicBezTo>
                    <a:pt x="20" y="14"/>
                    <a:pt x="15" y="9"/>
                    <a:pt x="10" y="4"/>
                  </a:cubicBezTo>
                  <a:cubicBezTo>
                    <a:pt x="6" y="0"/>
                    <a:pt x="0" y="7"/>
                    <a:pt x="4" y="11"/>
                  </a:cubicBezTo>
                  <a:cubicBezTo>
                    <a:pt x="9" y="16"/>
                    <a:pt x="13" y="21"/>
                    <a:pt x="18" y="2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38" name="组合 1437"/>
          <p:cNvGrpSpPr/>
          <p:nvPr/>
        </p:nvGrpSpPr>
        <p:grpSpPr>
          <a:xfrm>
            <a:off x="7573964" y="2286001"/>
            <a:ext cx="1104900" cy="858838"/>
            <a:chOff x="7573964" y="2286001"/>
            <a:chExt cx="1104900" cy="858838"/>
          </a:xfrm>
        </p:grpSpPr>
        <p:sp>
          <p:nvSpPr>
            <p:cNvPr id="138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7573964" y="2286001"/>
              <a:ext cx="1104900" cy="858838"/>
            </a:xfrm>
            <a:custGeom>
              <a:avLst/>
              <a:gdLst>
                <a:gd name="T0" fmla="*/ 411 w 432"/>
                <a:gd name="T1" fmla="*/ 5 h 335"/>
                <a:gd name="T2" fmla="*/ 309 w 432"/>
                <a:gd name="T3" fmla="*/ 114 h 335"/>
                <a:gd name="T4" fmla="*/ 229 w 432"/>
                <a:gd name="T5" fmla="*/ 146 h 335"/>
                <a:gd name="T6" fmla="*/ 194 w 432"/>
                <a:gd name="T7" fmla="*/ 116 h 335"/>
                <a:gd name="T8" fmla="*/ 134 w 432"/>
                <a:gd name="T9" fmla="*/ 7 h 335"/>
                <a:gd name="T10" fmla="*/ 29 w 432"/>
                <a:gd name="T11" fmla="*/ 116 h 335"/>
                <a:gd name="T12" fmla="*/ 33 w 432"/>
                <a:gd name="T13" fmla="*/ 254 h 335"/>
                <a:gd name="T14" fmla="*/ 133 w 432"/>
                <a:gd name="T15" fmla="*/ 332 h 335"/>
                <a:gd name="T16" fmla="*/ 185 w 432"/>
                <a:gd name="T17" fmla="*/ 225 h 335"/>
                <a:gd name="T18" fmla="*/ 232 w 432"/>
                <a:gd name="T19" fmla="*/ 225 h 335"/>
                <a:gd name="T20" fmla="*/ 239 w 432"/>
                <a:gd name="T21" fmla="*/ 293 h 335"/>
                <a:gd name="T22" fmla="*/ 326 w 432"/>
                <a:gd name="T23" fmla="*/ 255 h 335"/>
                <a:gd name="T24" fmla="*/ 415 w 432"/>
                <a:gd name="T25" fmla="*/ 143 h 335"/>
                <a:gd name="T26" fmla="*/ 315 w 432"/>
                <a:gd name="T27" fmla="*/ 30 h 335"/>
                <a:gd name="T28" fmla="*/ 326 w 432"/>
                <a:gd name="T29" fmla="*/ 13 h 335"/>
                <a:gd name="T30" fmla="*/ 343 w 432"/>
                <a:gd name="T31" fmla="*/ 14 h 335"/>
                <a:gd name="T32" fmla="*/ 361 w 432"/>
                <a:gd name="T33" fmla="*/ 14 h 335"/>
                <a:gd name="T34" fmla="*/ 392 w 432"/>
                <a:gd name="T35" fmla="*/ 27 h 335"/>
                <a:gd name="T36" fmla="*/ 410 w 432"/>
                <a:gd name="T37" fmla="*/ 29 h 335"/>
                <a:gd name="T38" fmla="*/ 370 w 432"/>
                <a:gd name="T39" fmla="*/ 48 h 335"/>
                <a:gd name="T40" fmla="*/ 397 w 432"/>
                <a:gd name="T41" fmla="*/ 59 h 335"/>
                <a:gd name="T42" fmla="*/ 233 w 432"/>
                <a:gd name="T43" fmla="*/ 189 h 335"/>
                <a:gd name="T44" fmla="*/ 233 w 432"/>
                <a:gd name="T45" fmla="*/ 189 h 335"/>
                <a:gd name="T46" fmla="*/ 185 w 432"/>
                <a:gd name="T47" fmla="*/ 196 h 335"/>
                <a:gd name="T48" fmla="*/ 198 w 432"/>
                <a:gd name="T49" fmla="*/ 155 h 335"/>
                <a:gd name="T50" fmla="*/ 45 w 432"/>
                <a:gd name="T51" fmla="*/ 116 h 335"/>
                <a:gd name="T52" fmla="*/ 111 w 432"/>
                <a:gd name="T53" fmla="*/ 115 h 335"/>
                <a:gd name="T54" fmla="*/ 26 w 432"/>
                <a:gd name="T55" fmla="*/ 25 h 335"/>
                <a:gd name="T56" fmla="*/ 35 w 432"/>
                <a:gd name="T57" fmla="*/ 14 h 335"/>
                <a:gd name="T58" fmla="*/ 67 w 432"/>
                <a:gd name="T59" fmla="*/ 27 h 335"/>
                <a:gd name="T60" fmla="*/ 89 w 432"/>
                <a:gd name="T61" fmla="*/ 20 h 335"/>
                <a:gd name="T62" fmla="*/ 109 w 432"/>
                <a:gd name="T63" fmla="*/ 22 h 335"/>
                <a:gd name="T64" fmla="*/ 127 w 432"/>
                <a:gd name="T65" fmla="*/ 21 h 335"/>
                <a:gd name="T66" fmla="*/ 29 w 432"/>
                <a:gd name="T67" fmla="*/ 48 h 335"/>
                <a:gd name="T68" fmla="*/ 180 w 432"/>
                <a:gd name="T69" fmla="*/ 123 h 335"/>
                <a:gd name="T70" fmla="*/ 63 w 432"/>
                <a:gd name="T71" fmla="*/ 147 h 335"/>
                <a:gd name="T72" fmla="*/ 91 w 432"/>
                <a:gd name="T73" fmla="*/ 224 h 335"/>
                <a:gd name="T74" fmla="*/ 61 w 432"/>
                <a:gd name="T75" fmla="*/ 247 h 335"/>
                <a:gd name="T76" fmla="*/ 121 w 432"/>
                <a:gd name="T77" fmla="*/ 245 h 335"/>
                <a:gd name="T78" fmla="*/ 126 w 432"/>
                <a:gd name="T79" fmla="*/ 290 h 335"/>
                <a:gd name="T80" fmla="*/ 137 w 432"/>
                <a:gd name="T81" fmla="*/ 323 h 335"/>
                <a:gd name="T82" fmla="*/ 116 w 432"/>
                <a:gd name="T83" fmla="*/ 299 h 335"/>
                <a:gd name="T84" fmla="*/ 134 w 432"/>
                <a:gd name="T85" fmla="*/ 299 h 335"/>
                <a:gd name="T86" fmla="*/ 155 w 432"/>
                <a:gd name="T87" fmla="*/ 299 h 335"/>
                <a:gd name="T88" fmla="*/ 170 w 432"/>
                <a:gd name="T89" fmla="*/ 299 h 335"/>
                <a:gd name="T90" fmla="*/ 185 w 432"/>
                <a:gd name="T91" fmla="*/ 323 h 335"/>
                <a:gd name="T92" fmla="*/ 185 w 432"/>
                <a:gd name="T93" fmla="*/ 215 h 335"/>
                <a:gd name="T94" fmla="*/ 224 w 432"/>
                <a:gd name="T95" fmla="*/ 189 h 335"/>
                <a:gd name="T96" fmla="*/ 246 w 432"/>
                <a:gd name="T97" fmla="*/ 215 h 335"/>
                <a:gd name="T98" fmla="*/ 245 w 432"/>
                <a:gd name="T99" fmla="*/ 305 h 335"/>
                <a:gd name="T100" fmla="*/ 258 w 432"/>
                <a:gd name="T101" fmla="*/ 298 h 335"/>
                <a:gd name="T102" fmla="*/ 280 w 432"/>
                <a:gd name="T103" fmla="*/ 307 h 335"/>
                <a:gd name="T104" fmla="*/ 296 w 432"/>
                <a:gd name="T105" fmla="*/ 306 h 335"/>
                <a:gd name="T106" fmla="*/ 317 w 432"/>
                <a:gd name="T107" fmla="*/ 299 h 335"/>
                <a:gd name="T108" fmla="*/ 258 w 432"/>
                <a:gd name="T109" fmla="*/ 255 h 335"/>
                <a:gd name="T110" fmla="*/ 266 w 432"/>
                <a:gd name="T111" fmla="*/ 245 h 335"/>
                <a:gd name="T112" fmla="*/ 380 w 432"/>
                <a:gd name="T113" fmla="*/ 223 h 335"/>
                <a:gd name="T114" fmla="*/ 259 w 432"/>
                <a:gd name="T115" fmla="*/ 145 h 335"/>
                <a:gd name="T116" fmla="*/ 403 w 432"/>
                <a:gd name="T117" fmla="*/ 136 h 335"/>
                <a:gd name="T118" fmla="*/ 347 w 432"/>
                <a:gd name="T119" fmla="*/ 12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2" h="335">
                  <a:moveTo>
                    <a:pt x="412" y="118"/>
                  </a:moveTo>
                  <a:cubicBezTo>
                    <a:pt x="409" y="117"/>
                    <a:pt x="405" y="116"/>
                    <a:pt x="402" y="116"/>
                  </a:cubicBezTo>
                  <a:cubicBezTo>
                    <a:pt x="403" y="97"/>
                    <a:pt x="405" y="77"/>
                    <a:pt x="409" y="58"/>
                  </a:cubicBezTo>
                  <a:cubicBezTo>
                    <a:pt x="409" y="58"/>
                    <a:pt x="409" y="58"/>
                    <a:pt x="409" y="58"/>
                  </a:cubicBezTo>
                  <a:cubicBezTo>
                    <a:pt x="413" y="58"/>
                    <a:pt x="417" y="56"/>
                    <a:pt x="419" y="54"/>
                  </a:cubicBezTo>
                  <a:cubicBezTo>
                    <a:pt x="432" y="45"/>
                    <a:pt x="430" y="7"/>
                    <a:pt x="411" y="5"/>
                  </a:cubicBezTo>
                  <a:cubicBezTo>
                    <a:pt x="389" y="4"/>
                    <a:pt x="366" y="4"/>
                    <a:pt x="343" y="5"/>
                  </a:cubicBezTo>
                  <a:cubicBezTo>
                    <a:pt x="331" y="5"/>
                    <a:pt x="310" y="1"/>
                    <a:pt x="299" y="7"/>
                  </a:cubicBezTo>
                  <a:cubicBezTo>
                    <a:pt x="289" y="12"/>
                    <a:pt x="289" y="27"/>
                    <a:pt x="289" y="38"/>
                  </a:cubicBezTo>
                  <a:cubicBezTo>
                    <a:pt x="290" y="49"/>
                    <a:pt x="292" y="55"/>
                    <a:pt x="304" y="57"/>
                  </a:cubicBezTo>
                  <a:cubicBezTo>
                    <a:pt x="305" y="76"/>
                    <a:pt x="307" y="95"/>
                    <a:pt x="309" y="113"/>
                  </a:cubicBezTo>
                  <a:cubicBezTo>
                    <a:pt x="309" y="114"/>
                    <a:pt x="309" y="114"/>
                    <a:pt x="309" y="114"/>
                  </a:cubicBezTo>
                  <a:cubicBezTo>
                    <a:pt x="300" y="114"/>
                    <a:pt x="291" y="114"/>
                    <a:pt x="282" y="114"/>
                  </a:cubicBezTo>
                  <a:cubicBezTo>
                    <a:pt x="272" y="114"/>
                    <a:pt x="246" y="109"/>
                    <a:pt x="237" y="116"/>
                  </a:cubicBezTo>
                  <a:cubicBezTo>
                    <a:pt x="232" y="121"/>
                    <a:pt x="231" y="137"/>
                    <a:pt x="237" y="142"/>
                  </a:cubicBezTo>
                  <a:cubicBezTo>
                    <a:pt x="240" y="144"/>
                    <a:pt x="243" y="144"/>
                    <a:pt x="247" y="145"/>
                  </a:cubicBezTo>
                  <a:cubicBezTo>
                    <a:pt x="247" y="145"/>
                    <a:pt x="247" y="146"/>
                    <a:pt x="247" y="146"/>
                  </a:cubicBezTo>
                  <a:cubicBezTo>
                    <a:pt x="241" y="146"/>
                    <a:pt x="235" y="146"/>
                    <a:pt x="229" y="146"/>
                  </a:cubicBezTo>
                  <a:cubicBezTo>
                    <a:pt x="225" y="142"/>
                    <a:pt x="219" y="141"/>
                    <a:pt x="214" y="141"/>
                  </a:cubicBezTo>
                  <a:cubicBezTo>
                    <a:pt x="207" y="141"/>
                    <a:pt x="203" y="143"/>
                    <a:pt x="201" y="146"/>
                  </a:cubicBezTo>
                  <a:cubicBezTo>
                    <a:pt x="195" y="146"/>
                    <a:pt x="190" y="146"/>
                    <a:pt x="184" y="146"/>
                  </a:cubicBezTo>
                  <a:cubicBezTo>
                    <a:pt x="184" y="145"/>
                    <a:pt x="184" y="145"/>
                    <a:pt x="184" y="145"/>
                  </a:cubicBezTo>
                  <a:cubicBezTo>
                    <a:pt x="188" y="145"/>
                    <a:pt x="191" y="144"/>
                    <a:pt x="193" y="142"/>
                  </a:cubicBezTo>
                  <a:cubicBezTo>
                    <a:pt x="200" y="138"/>
                    <a:pt x="200" y="121"/>
                    <a:pt x="194" y="116"/>
                  </a:cubicBezTo>
                  <a:cubicBezTo>
                    <a:pt x="185" y="109"/>
                    <a:pt x="159" y="114"/>
                    <a:pt x="149" y="114"/>
                  </a:cubicBezTo>
                  <a:cubicBezTo>
                    <a:pt x="140" y="114"/>
                    <a:pt x="131" y="114"/>
                    <a:pt x="122" y="114"/>
                  </a:cubicBezTo>
                  <a:cubicBezTo>
                    <a:pt x="122" y="114"/>
                    <a:pt x="122" y="114"/>
                    <a:pt x="123" y="113"/>
                  </a:cubicBezTo>
                  <a:cubicBezTo>
                    <a:pt x="124" y="95"/>
                    <a:pt x="127" y="76"/>
                    <a:pt x="128" y="57"/>
                  </a:cubicBezTo>
                  <a:cubicBezTo>
                    <a:pt x="139" y="56"/>
                    <a:pt x="141" y="49"/>
                    <a:pt x="142" y="38"/>
                  </a:cubicBezTo>
                  <a:cubicBezTo>
                    <a:pt x="142" y="28"/>
                    <a:pt x="143" y="13"/>
                    <a:pt x="134" y="7"/>
                  </a:cubicBezTo>
                  <a:cubicBezTo>
                    <a:pt x="123" y="0"/>
                    <a:pt x="101" y="5"/>
                    <a:pt x="88" y="5"/>
                  </a:cubicBezTo>
                  <a:cubicBezTo>
                    <a:pt x="65" y="4"/>
                    <a:pt x="43" y="4"/>
                    <a:pt x="20" y="5"/>
                  </a:cubicBezTo>
                  <a:cubicBezTo>
                    <a:pt x="2" y="7"/>
                    <a:pt x="0" y="44"/>
                    <a:pt x="11" y="54"/>
                  </a:cubicBezTo>
                  <a:cubicBezTo>
                    <a:pt x="14" y="56"/>
                    <a:pt x="18" y="58"/>
                    <a:pt x="22" y="58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6" y="77"/>
                    <a:pt x="28" y="97"/>
                    <a:pt x="29" y="116"/>
                  </a:cubicBezTo>
                  <a:cubicBezTo>
                    <a:pt x="26" y="116"/>
                    <a:pt x="22" y="117"/>
                    <a:pt x="19" y="118"/>
                  </a:cubicBezTo>
                  <a:cubicBezTo>
                    <a:pt x="10" y="122"/>
                    <a:pt x="9" y="137"/>
                    <a:pt x="16" y="143"/>
                  </a:cubicBezTo>
                  <a:cubicBezTo>
                    <a:pt x="19" y="145"/>
                    <a:pt x="23" y="147"/>
                    <a:pt x="29" y="147"/>
                  </a:cubicBezTo>
                  <a:cubicBezTo>
                    <a:pt x="33" y="173"/>
                    <a:pt x="35" y="199"/>
                    <a:pt x="40" y="225"/>
                  </a:cubicBezTo>
                  <a:cubicBezTo>
                    <a:pt x="37" y="226"/>
                    <a:pt x="35" y="226"/>
                    <a:pt x="34" y="228"/>
                  </a:cubicBezTo>
                  <a:cubicBezTo>
                    <a:pt x="27" y="233"/>
                    <a:pt x="28" y="249"/>
                    <a:pt x="33" y="254"/>
                  </a:cubicBezTo>
                  <a:cubicBezTo>
                    <a:pt x="41" y="260"/>
                    <a:pt x="69" y="256"/>
                    <a:pt x="78" y="256"/>
                  </a:cubicBezTo>
                  <a:cubicBezTo>
                    <a:pt x="87" y="256"/>
                    <a:pt x="96" y="256"/>
                    <a:pt x="105" y="255"/>
                  </a:cubicBezTo>
                  <a:cubicBezTo>
                    <a:pt x="106" y="267"/>
                    <a:pt x="105" y="279"/>
                    <a:pt x="106" y="290"/>
                  </a:cubicBezTo>
                  <a:cubicBezTo>
                    <a:pt x="105" y="290"/>
                    <a:pt x="105" y="290"/>
                    <a:pt x="104" y="291"/>
                  </a:cubicBezTo>
                  <a:cubicBezTo>
                    <a:pt x="91" y="295"/>
                    <a:pt x="91" y="323"/>
                    <a:pt x="102" y="330"/>
                  </a:cubicBezTo>
                  <a:cubicBezTo>
                    <a:pt x="109" y="335"/>
                    <a:pt x="125" y="332"/>
                    <a:pt x="133" y="332"/>
                  </a:cubicBezTo>
                  <a:cubicBezTo>
                    <a:pt x="151" y="332"/>
                    <a:pt x="168" y="332"/>
                    <a:pt x="185" y="332"/>
                  </a:cubicBezTo>
                  <a:cubicBezTo>
                    <a:pt x="200" y="330"/>
                    <a:pt x="202" y="302"/>
                    <a:pt x="193" y="293"/>
                  </a:cubicBezTo>
                  <a:cubicBezTo>
                    <a:pt x="191" y="291"/>
                    <a:pt x="188" y="290"/>
                    <a:pt x="185" y="290"/>
                  </a:cubicBezTo>
                  <a:cubicBezTo>
                    <a:pt x="185" y="277"/>
                    <a:pt x="184" y="265"/>
                    <a:pt x="185" y="253"/>
                  </a:cubicBezTo>
                  <a:cubicBezTo>
                    <a:pt x="193" y="249"/>
                    <a:pt x="198" y="238"/>
                    <a:pt x="191" y="230"/>
                  </a:cubicBezTo>
                  <a:cubicBezTo>
                    <a:pt x="190" y="228"/>
                    <a:pt x="188" y="226"/>
                    <a:pt x="185" y="225"/>
                  </a:cubicBezTo>
                  <a:cubicBezTo>
                    <a:pt x="185" y="225"/>
                    <a:pt x="185" y="225"/>
                    <a:pt x="185" y="224"/>
                  </a:cubicBezTo>
                  <a:cubicBezTo>
                    <a:pt x="187" y="224"/>
                    <a:pt x="189" y="224"/>
                    <a:pt x="190" y="224"/>
                  </a:cubicBezTo>
                  <a:cubicBezTo>
                    <a:pt x="194" y="224"/>
                    <a:pt x="197" y="224"/>
                    <a:pt x="200" y="224"/>
                  </a:cubicBezTo>
                  <a:cubicBezTo>
                    <a:pt x="201" y="229"/>
                    <a:pt x="203" y="230"/>
                    <a:pt x="209" y="231"/>
                  </a:cubicBezTo>
                  <a:cubicBezTo>
                    <a:pt x="214" y="231"/>
                    <a:pt x="227" y="233"/>
                    <a:pt x="231" y="228"/>
                  </a:cubicBezTo>
                  <a:cubicBezTo>
                    <a:pt x="232" y="227"/>
                    <a:pt x="232" y="226"/>
                    <a:pt x="232" y="225"/>
                  </a:cubicBezTo>
                  <a:cubicBezTo>
                    <a:pt x="237" y="225"/>
                    <a:pt x="242" y="225"/>
                    <a:pt x="246" y="224"/>
                  </a:cubicBezTo>
                  <a:cubicBezTo>
                    <a:pt x="246" y="225"/>
                    <a:pt x="246" y="225"/>
                    <a:pt x="246" y="225"/>
                  </a:cubicBezTo>
                  <a:cubicBezTo>
                    <a:pt x="244" y="226"/>
                    <a:pt x="241" y="228"/>
                    <a:pt x="240" y="230"/>
                  </a:cubicBezTo>
                  <a:cubicBezTo>
                    <a:pt x="233" y="238"/>
                    <a:pt x="238" y="249"/>
                    <a:pt x="246" y="253"/>
                  </a:cubicBezTo>
                  <a:cubicBezTo>
                    <a:pt x="246" y="265"/>
                    <a:pt x="246" y="277"/>
                    <a:pt x="246" y="290"/>
                  </a:cubicBezTo>
                  <a:cubicBezTo>
                    <a:pt x="243" y="290"/>
                    <a:pt x="241" y="291"/>
                    <a:pt x="239" y="293"/>
                  </a:cubicBezTo>
                  <a:cubicBezTo>
                    <a:pt x="229" y="301"/>
                    <a:pt x="231" y="330"/>
                    <a:pt x="246" y="332"/>
                  </a:cubicBezTo>
                  <a:cubicBezTo>
                    <a:pt x="262" y="332"/>
                    <a:pt x="279" y="332"/>
                    <a:pt x="296" y="332"/>
                  </a:cubicBezTo>
                  <a:cubicBezTo>
                    <a:pt x="305" y="332"/>
                    <a:pt x="320" y="335"/>
                    <a:pt x="328" y="331"/>
                  </a:cubicBezTo>
                  <a:cubicBezTo>
                    <a:pt x="340" y="324"/>
                    <a:pt x="340" y="295"/>
                    <a:pt x="327" y="291"/>
                  </a:cubicBezTo>
                  <a:cubicBezTo>
                    <a:pt x="327" y="290"/>
                    <a:pt x="326" y="290"/>
                    <a:pt x="326" y="290"/>
                  </a:cubicBezTo>
                  <a:cubicBezTo>
                    <a:pt x="326" y="279"/>
                    <a:pt x="325" y="267"/>
                    <a:pt x="326" y="255"/>
                  </a:cubicBezTo>
                  <a:cubicBezTo>
                    <a:pt x="335" y="256"/>
                    <a:pt x="344" y="256"/>
                    <a:pt x="353" y="256"/>
                  </a:cubicBezTo>
                  <a:cubicBezTo>
                    <a:pt x="362" y="256"/>
                    <a:pt x="390" y="261"/>
                    <a:pt x="398" y="254"/>
                  </a:cubicBezTo>
                  <a:cubicBezTo>
                    <a:pt x="403" y="249"/>
                    <a:pt x="404" y="233"/>
                    <a:pt x="398" y="228"/>
                  </a:cubicBezTo>
                  <a:cubicBezTo>
                    <a:pt x="396" y="227"/>
                    <a:pt x="394" y="226"/>
                    <a:pt x="391" y="225"/>
                  </a:cubicBezTo>
                  <a:cubicBezTo>
                    <a:pt x="397" y="200"/>
                    <a:pt x="399" y="173"/>
                    <a:pt x="402" y="147"/>
                  </a:cubicBezTo>
                  <a:cubicBezTo>
                    <a:pt x="408" y="147"/>
                    <a:pt x="412" y="145"/>
                    <a:pt x="415" y="143"/>
                  </a:cubicBezTo>
                  <a:cubicBezTo>
                    <a:pt x="423" y="137"/>
                    <a:pt x="421" y="122"/>
                    <a:pt x="412" y="118"/>
                  </a:cubicBezTo>
                  <a:close/>
                  <a:moveTo>
                    <a:pt x="299" y="42"/>
                  </a:moveTo>
                  <a:cubicBezTo>
                    <a:pt x="297" y="39"/>
                    <a:pt x="298" y="33"/>
                    <a:pt x="299" y="30"/>
                  </a:cubicBezTo>
                  <a:cubicBezTo>
                    <a:pt x="299" y="26"/>
                    <a:pt x="299" y="23"/>
                    <a:pt x="301" y="21"/>
                  </a:cubicBezTo>
                  <a:cubicBezTo>
                    <a:pt x="303" y="25"/>
                    <a:pt x="305" y="30"/>
                    <a:pt x="307" y="34"/>
                  </a:cubicBezTo>
                  <a:cubicBezTo>
                    <a:pt x="310" y="40"/>
                    <a:pt x="318" y="35"/>
                    <a:pt x="315" y="30"/>
                  </a:cubicBezTo>
                  <a:cubicBezTo>
                    <a:pt x="313" y="25"/>
                    <a:pt x="310" y="20"/>
                    <a:pt x="308" y="15"/>
                  </a:cubicBezTo>
                  <a:cubicBezTo>
                    <a:pt x="309" y="15"/>
                    <a:pt x="310" y="14"/>
                    <a:pt x="311" y="14"/>
                  </a:cubicBezTo>
                  <a:cubicBezTo>
                    <a:pt x="314" y="19"/>
                    <a:pt x="317" y="23"/>
                    <a:pt x="320" y="28"/>
                  </a:cubicBezTo>
                  <a:cubicBezTo>
                    <a:pt x="324" y="33"/>
                    <a:pt x="331" y="29"/>
                    <a:pt x="328" y="24"/>
                  </a:cubicBezTo>
                  <a:cubicBezTo>
                    <a:pt x="326" y="20"/>
                    <a:pt x="323" y="17"/>
                    <a:pt x="321" y="13"/>
                  </a:cubicBezTo>
                  <a:cubicBezTo>
                    <a:pt x="323" y="13"/>
                    <a:pt x="324" y="13"/>
                    <a:pt x="326" y="13"/>
                  </a:cubicBezTo>
                  <a:cubicBezTo>
                    <a:pt x="326" y="13"/>
                    <a:pt x="326" y="13"/>
                    <a:pt x="326" y="13"/>
                  </a:cubicBezTo>
                  <a:cubicBezTo>
                    <a:pt x="329" y="17"/>
                    <a:pt x="331" y="21"/>
                    <a:pt x="333" y="26"/>
                  </a:cubicBezTo>
                  <a:cubicBezTo>
                    <a:pt x="334" y="28"/>
                    <a:pt x="337" y="28"/>
                    <a:pt x="339" y="27"/>
                  </a:cubicBezTo>
                  <a:cubicBezTo>
                    <a:pt x="342" y="26"/>
                    <a:pt x="342" y="23"/>
                    <a:pt x="341" y="21"/>
                  </a:cubicBezTo>
                  <a:cubicBezTo>
                    <a:pt x="340" y="18"/>
                    <a:pt x="338" y="16"/>
                    <a:pt x="337" y="14"/>
                  </a:cubicBezTo>
                  <a:cubicBezTo>
                    <a:pt x="339" y="14"/>
                    <a:pt x="341" y="14"/>
                    <a:pt x="343" y="14"/>
                  </a:cubicBezTo>
                  <a:cubicBezTo>
                    <a:pt x="343" y="14"/>
                    <a:pt x="343" y="14"/>
                    <a:pt x="343" y="15"/>
                  </a:cubicBezTo>
                  <a:cubicBezTo>
                    <a:pt x="346" y="18"/>
                    <a:pt x="349" y="22"/>
                    <a:pt x="352" y="26"/>
                  </a:cubicBezTo>
                  <a:cubicBezTo>
                    <a:pt x="355" y="31"/>
                    <a:pt x="363" y="27"/>
                    <a:pt x="360" y="22"/>
                  </a:cubicBezTo>
                  <a:cubicBezTo>
                    <a:pt x="358" y="19"/>
                    <a:pt x="356" y="16"/>
                    <a:pt x="354" y="14"/>
                  </a:cubicBezTo>
                  <a:cubicBezTo>
                    <a:pt x="356" y="14"/>
                    <a:pt x="358" y="14"/>
                    <a:pt x="361" y="14"/>
                  </a:cubicBezTo>
                  <a:cubicBezTo>
                    <a:pt x="361" y="14"/>
                    <a:pt x="361" y="14"/>
                    <a:pt x="361" y="14"/>
                  </a:cubicBezTo>
                  <a:cubicBezTo>
                    <a:pt x="364" y="18"/>
                    <a:pt x="367" y="22"/>
                    <a:pt x="369" y="26"/>
                  </a:cubicBezTo>
                  <a:cubicBezTo>
                    <a:pt x="372" y="31"/>
                    <a:pt x="379" y="27"/>
                    <a:pt x="377" y="21"/>
                  </a:cubicBezTo>
                  <a:cubicBezTo>
                    <a:pt x="375" y="19"/>
                    <a:pt x="374" y="16"/>
                    <a:pt x="372" y="14"/>
                  </a:cubicBezTo>
                  <a:cubicBezTo>
                    <a:pt x="374" y="14"/>
                    <a:pt x="376" y="13"/>
                    <a:pt x="377" y="13"/>
                  </a:cubicBezTo>
                  <a:cubicBezTo>
                    <a:pt x="380" y="18"/>
                    <a:pt x="383" y="21"/>
                    <a:pt x="386" y="25"/>
                  </a:cubicBezTo>
                  <a:cubicBezTo>
                    <a:pt x="387" y="27"/>
                    <a:pt x="389" y="28"/>
                    <a:pt x="392" y="27"/>
                  </a:cubicBezTo>
                  <a:cubicBezTo>
                    <a:pt x="394" y="26"/>
                    <a:pt x="395" y="23"/>
                    <a:pt x="393" y="21"/>
                  </a:cubicBezTo>
                  <a:cubicBezTo>
                    <a:pt x="392" y="18"/>
                    <a:pt x="390" y="16"/>
                    <a:pt x="388" y="14"/>
                  </a:cubicBezTo>
                  <a:cubicBezTo>
                    <a:pt x="390" y="14"/>
                    <a:pt x="392" y="14"/>
                    <a:pt x="394" y="14"/>
                  </a:cubicBezTo>
                  <a:cubicBezTo>
                    <a:pt x="394" y="14"/>
                    <a:pt x="394" y="14"/>
                    <a:pt x="394" y="14"/>
                  </a:cubicBezTo>
                  <a:cubicBezTo>
                    <a:pt x="397" y="19"/>
                    <a:pt x="400" y="24"/>
                    <a:pt x="404" y="29"/>
                  </a:cubicBezTo>
                  <a:cubicBezTo>
                    <a:pt x="405" y="31"/>
                    <a:pt x="409" y="31"/>
                    <a:pt x="410" y="29"/>
                  </a:cubicBezTo>
                  <a:cubicBezTo>
                    <a:pt x="412" y="27"/>
                    <a:pt x="412" y="25"/>
                    <a:pt x="410" y="23"/>
                  </a:cubicBezTo>
                  <a:cubicBezTo>
                    <a:pt x="408" y="20"/>
                    <a:pt x="406" y="17"/>
                    <a:pt x="404" y="14"/>
                  </a:cubicBezTo>
                  <a:cubicBezTo>
                    <a:pt x="407" y="14"/>
                    <a:pt x="409" y="14"/>
                    <a:pt x="411" y="14"/>
                  </a:cubicBezTo>
                  <a:cubicBezTo>
                    <a:pt x="416" y="15"/>
                    <a:pt x="417" y="31"/>
                    <a:pt x="416" y="35"/>
                  </a:cubicBezTo>
                  <a:cubicBezTo>
                    <a:pt x="415" y="41"/>
                    <a:pt x="413" y="46"/>
                    <a:pt x="405" y="48"/>
                  </a:cubicBezTo>
                  <a:cubicBezTo>
                    <a:pt x="395" y="50"/>
                    <a:pt x="381" y="48"/>
                    <a:pt x="370" y="48"/>
                  </a:cubicBezTo>
                  <a:cubicBezTo>
                    <a:pt x="358" y="48"/>
                    <a:pt x="345" y="48"/>
                    <a:pt x="333" y="48"/>
                  </a:cubicBezTo>
                  <a:cubicBezTo>
                    <a:pt x="324" y="48"/>
                    <a:pt x="303" y="52"/>
                    <a:pt x="299" y="42"/>
                  </a:cubicBezTo>
                  <a:close/>
                  <a:moveTo>
                    <a:pt x="321" y="113"/>
                  </a:moveTo>
                  <a:cubicBezTo>
                    <a:pt x="319" y="95"/>
                    <a:pt x="317" y="76"/>
                    <a:pt x="316" y="58"/>
                  </a:cubicBezTo>
                  <a:cubicBezTo>
                    <a:pt x="334" y="59"/>
                    <a:pt x="352" y="57"/>
                    <a:pt x="370" y="57"/>
                  </a:cubicBezTo>
                  <a:cubicBezTo>
                    <a:pt x="376" y="57"/>
                    <a:pt x="386" y="59"/>
                    <a:pt x="397" y="59"/>
                  </a:cubicBezTo>
                  <a:cubicBezTo>
                    <a:pt x="393" y="78"/>
                    <a:pt x="391" y="97"/>
                    <a:pt x="390" y="116"/>
                  </a:cubicBezTo>
                  <a:cubicBezTo>
                    <a:pt x="388" y="116"/>
                    <a:pt x="387" y="116"/>
                    <a:pt x="386" y="116"/>
                  </a:cubicBezTo>
                  <a:cubicBezTo>
                    <a:pt x="373" y="116"/>
                    <a:pt x="360" y="116"/>
                    <a:pt x="347" y="116"/>
                  </a:cubicBezTo>
                  <a:cubicBezTo>
                    <a:pt x="338" y="116"/>
                    <a:pt x="329" y="115"/>
                    <a:pt x="321" y="115"/>
                  </a:cubicBezTo>
                  <a:cubicBezTo>
                    <a:pt x="321" y="114"/>
                    <a:pt x="321" y="114"/>
                    <a:pt x="321" y="113"/>
                  </a:cubicBezTo>
                  <a:close/>
                  <a:moveTo>
                    <a:pt x="233" y="189"/>
                  </a:moveTo>
                  <a:cubicBezTo>
                    <a:pt x="232" y="183"/>
                    <a:pt x="232" y="177"/>
                    <a:pt x="232" y="171"/>
                  </a:cubicBezTo>
                  <a:cubicBezTo>
                    <a:pt x="237" y="171"/>
                    <a:pt x="241" y="171"/>
                    <a:pt x="246" y="171"/>
                  </a:cubicBezTo>
                  <a:cubicBezTo>
                    <a:pt x="246" y="180"/>
                    <a:pt x="246" y="188"/>
                    <a:pt x="246" y="196"/>
                  </a:cubicBezTo>
                  <a:cubicBezTo>
                    <a:pt x="244" y="196"/>
                    <a:pt x="243" y="196"/>
                    <a:pt x="241" y="196"/>
                  </a:cubicBezTo>
                  <a:cubicBezTo>
                    <a:pt x="238" y="196"/>
                    <a:pt x="235" y="196"/>
                    <a:pt x="233" y="196"/>
                  </a:cubicBezTo>
                  <a:cubicBezTo>
                    <a:pt x="233" y="194"/>
                    <a:pt x="233" y="192"/>
                    <a:pt x="233" y="189"/>
                  </a:cubicBezTo>
                  <a:close/>
                  <a:moveTo>
                    <a:pt x="246" y="155"/>
                  </a:moveTo>
                  <a:cubicBezTo>
                    <a:pt x="246" y="157"/>
                    <a:pt x="246" y="160"/>
                    <a:pt x="246" y="162"/>
                  </a:cubicBezTo>
                  <a:cubicBezTo>
                    <a:pt x="241" y="162"/>
                    <a:pt x="237" y="162"/>
                    <a:pt x="232" y="162"/>
                  </a:cubicBezTo>
                  <a:cubicBezTo>
                    <a:pt x="232" y="160"/>
                    <a:pt x="232" y="157"/>
                    <a:pt x="232" y="155"/>
                  </a:cubicBezTo>
                  <a:cubicBezTo>
                    <a:pt x="237" y="155"/>
                    <a:pt x="242" y="155"/>
                    <a:pt x="246" y="155"/>
                  </a:cubicBezTo>
                  <a:close/>
                  <a:moveTo>
                    <a:pt x="185" y="196"/>
                  </a:moveTo>
                  <a:cubicBezTo>
                    <a:pt x="185" y="187"/>
                    <a:pt x="185" y="178"/>
                    <a:pt x="185" y="169"/>
                  </a:cubicBezTo>
                  <a:cubicBezTo>
                    <a:pt x="189" y="169"/>
                    <a:pt x="194" y="169"/>
                    <a:pt x="198" y="170"/>
                  </a:cubicBezTo>
                  <a:cubicBezTo>
                    <a:pt x="198" y="173"/>
                    <a:pt x="198" y="175"/>
                    <a:pt x="198" y="178"/>
                  </a:cubicBezTo>
                  <a:cubicBezTo>
                    <a:pt x="198" y="184"/>
                    <a:pt x="198" y="190"/>
                    <a:pt x="198" y="196"/>
                  </a:cubicBezTo>
                  <a:cubicBezTo>
                    <a:pt x="194" y="197"/>
                    <a:pt x="189" y="196"/>
                    <a:pt x="185" y="196"/>
                  </a:cubicBezTo>
                  <a:close/>
                  <a:moveTo>
                    <a:pt x="198" y="155"/>
                  </a:moveTo>
                  <a:cubicBezTo>
                    <a:pt x="198" y="157"/>
                    <a:pt x="198" y="159"/>
                    <a:pt x="198" y="161"/>
                  </a:cubicBezTo>
                  <a:cubicBezTo>
                    <a:pt x="193" y="160"/>
                    <a:pt x="189" y="160"/>
                    <a:pt x="185" y="160"/>
                  </a:cubicBezTo>
                  <a:cubicBezTo>
                    <a:pt x="185" y="158"/>
                    <a:pt x="185" y="156"/>
                    <a:pt x="185" y="155"/>
                  </a:cubicBezTo>
                  <a:cubicBezTo>
                    <a:pt x="189" y="155"/>
                    <a:pt x="193" y="155"/>
                    <a:pt x="198" y="155"/>
                  </a:cubicBezTo>
                  <a:close/>
                  <a:moveTo>
                    <a:pt x="84" y="116"/>
                  </a:moveTo>
                  <a:cubicBezTo>
                    <a:pt x="71" y="116"/>
                    <a:pt x="58" y="116"/>
                    <a:pt x="45" y="116"/>
                  </a:cubicBezTo>
                  <a:cubicBezTo>
                    <a:pt x="44" y="116"/>
                    <a:pt x="43" y="116"/>
                    <a:pt x="41" y="116"/>
                  </a:cubicBezTo>
                  <a:cubicBezTo>
                    <a:pt x="40" y="97"/>
                    <a:pt x="38" y="78"/>
                    <a:pt x="35" y="59"/>
                  </a:cubicBezTo>
                  <a:cubicBezTo>
                    <a:pt x="45" y="59"/>
                    <a:pt x="55" y="57"/>
                    <a:pt x="61" y="57"/>
                  </a:cubicBezTo>
                  <a:cubicBezTo>
                    <a:pt x="79" y="57"/>
                    <a:pt x="98" y="59"/>
                    <a:pt x="115" y="58"/>
                  </a:cubicBezTo>
                  <a:cubicBezTo>
                    <a:pt x="114" y="76"/>
                    <a:pt x="112" y="95"/>
                    <a:pt x="111" y="113"/>
                  </a:cubicBezTo>
                  <a:cubicBezTo>
                    <a:pt x="110" y="114"/>
                    <a:pt x="110" y="114"/>
                    <a:pt x="111" y="115"/>
                  </a:cubicBezTo>
                  <a:cubicBezTo>
                    <a:pt x="102" y="115"/>
                    <a:pt x="93" y="116"/>
                    <a:pt x="84" y="116"/>
                  </a:cubicBezTo>
                  <a:close/>
                  <a:moveTo>
                    <a:pt x="15" y="35"/>
                  </a:moveTo>
                  <a:cubicBezTo>
                    <a:pt x="15" y="33"/>
                    <a:pt x="15" y="29"/>
                    <a:pt x="15" y="25"/>
                  </a:cubicBezTo>
                  <a:cubicBezTo>
                    <a:pt x="16" y="27"/>
                    <a:pt x="17" y="28"/>
                    <a:pt x="18" y="30"/>
                  </a:cubicBezTo>
                  <a:cubicBezTo>
                    <a:pt x="19" y="32"/>
                    <a:pt x="22" y="33"/>
                    <a:pt x="24" y="32"/>
                  </a:cubicBezTo>
                  <a:cubicBezTo>
                    <a:pt x="26" y="30"/>
                    <a:pt x="27" y="27"/>
                    <a:pt x="26" y="25"/>
                  </a:cubicBezTo>
                  <a:cubicBezTo>
                    <a:pt x="23" y="22"/>
                    <a:pt x="21" y="18"/>
                    <a:pt x="18" y="15"/>
                  </a:cubicBezTo>
                  <a:cubicBezTo>
                    <a:pt x="19" y="15"/>
                    <a:pt x="19" y="14"/>
                    <a:pt x="20" y="14"/>
                  </a:cubicBezTo>
                  <a:cubicBezTo>
                    <a:pt x="21" y="14"/>
                    <a:pt x="23" y="14"/>
                    <a:pt x="24" y="14"/>
                  </a:cubicBezTo>
                  <a:cubicBezTo>
                    <a:pt x="28" y="19"/>
                    <a:pt x="31" y="24"/>
                    <a:pt x="35" y="29"/>
                  </a:cubicBezTo>
                  <a:cubicBezTo>
                    <a:pt x="39" y="33"/>
                    <a:pt x="45" y="27"/>
                    <a:pt x="42" y="23"/>
                  </a:cubicBezTo>
                  <a:cubicBezTo>
                    <a:pt x="39" y="20"/>
                    <a:pt x="37" y="17"/>
                    <a:pt x="35" y="14"/>
                  </a:cubicBezTo>
                  <a:cubicBezTo>
                    <a:pt x="37" y="14"/>
                    <a:pt x="38" y="14"/>
                    <a:pt x="40" y="14"/>
                  </a:cubicBezTo>
                  <a:cubicBezTo>
                    <a:pt x="43" y="19"/>
                    <a:pt x="47" y="23"/>
                    <a:pt x="51" y="27"/>
                  </a:cubicBezTo>
                  <a:cubicBezTo>
                    <a:pt x="54" y="32"/>
                    <a:pt x="61" y="25"/>
                    <a:pt x="57" y="21"/>
                  </a:cubicBezTo>
                  <a:cubicBezTo>
                    <a:pt x="55" y="19"/>
                    <a:pt x="53" y="16"/>
                    <a:pt x="51" y="14"/>
                  </a:cubicBezTo>
                  <a:cubicBezTo>
                    <a:pt x="53" y="14"/>
                    <a:pt x="55" y="14"/>
                    <a:pt x="58" y="14"/>
                  </a:cubicBezTo>
                  <a:cubicBezTo>
                    <a:pt x="61" y="18"/>
                    <a:pt x="64" y="23"/>
                    <a:pt x="67" y="27"/>
                  </a:cubicBezTo>
                  <a:cubicBezTo>
                    <a:pt x="69" y="29"/>
                    <a:pt x="71" y="30"/>
                    <a:pt x="73" y="29"/>
                  </a:cubicBezTo>
                  <a:cubicBezTo>
                    <a:pt x="75" y="28"/>
                    <a:pt x="76" y="25"/>
                    <a:pt x="75" y="23"/>
                  </a:cubicBezTo>
                  <a:cubicBezTo>
                    <a:pt x="73" y="20"/>
                    <a:pt x="70" y="17"/>
                    <a:pt x="68" y="14"/>
                  </a:cubicBezTo>
                  <a:cubicBezTo>
                    <a:pt x="71" y="14"/>
                    <a:pt x="73" y="14"/>
                    <a:pt x="75" y="14"/>
                  </a:cubicBezTo>
                  <a:cubicBezTo>
                    <a:pt x="77" y="17"/>
                    <a:pt x="79" y="21"/>
                    <a:pt x="82" y="24"/>
                  </a:cubicBezTo>
                  <a:cubicBezTo>
                    <a:pt x="85" y="29"/>
                    <a:pt x="92" y="25"/>
                    <a:pt x="89" y="20"/>
                  </a:cubicBezTo>
                  <a:cubicBezTo>
                    <a:pt x="88" y="18"/>
                    <a:pt x="87" y="16"/>
                    <a:pt x="86" y="14"/>
                  </a:cubicBezTo>
                  <a:cubicBezTo>
                    <a:pt x="86" y="14"/>
                    <a:pt x="87" y="14"/>
                    <a:pt x="88" y="14"/>
                  </a:cubicBezTo>
                  <a:cubicBezTo>
                    <a:pt x="89" y="14"/>
                    <a:pt x="91" y="14"/>
                    <a:pt x="92" y="14"/>
                  </a:cubicBezTo>
                  <a:cubicBezTo>
                    <a:pt x="95" y="18"/>
                    <a:pt x="98" y="22"/>
                    <a:pt x="101" y="27"/>
                  </a:cubicBezTo>
                  <a:cubicBezTo>
                    <a:pt x="102" y="28"/>
                    <a:pt x="105" y="29"/>
                    <a:pt x="107" y="28"/>
                  </a:cubicBezTo>
                  <a:cubicBezTo>
                    <a:pt x="109" y="27"/>
                    <a:pt x="110" y="24"/>
                    <a:pt x="109" y="22"/>
                  </a:cubicBezTo>
                  <a:cubicBezTo>
                    <a:pt x="107" y="19"/>
                    <a:pt x="105" y="16"/>
                    <a:pt x="103" y="13"/>
                  </a:cubicBezTo>
                  <a:cubicBezTo>
                    <a:pt x="105" y="13"/>
                    <a:pt x="107" y="13"/>
                    <a:pt x="109" y="13"/>
                  </a:cubicBezTo>
                  <a:cubicBezTo>
                    <a:pt x="109" y="14"/>
                    <a:pt x="110" y="14"/>
                    <a:pt x="110" y="15"/>
                  </a:cubicBezTo>
                  <a:cubicBezTo>
                    <a:pt x="113" y="19"/>
                    <a:pt x="117" y="23"/>
                    <a:pt x="120" y="28"/>
                  </a:cubicBezTo>
                  <a:cubicBezTo>
                    <a:pt x="122" y="30"/>
                    <a:pt x="125" y="29"/>
                    <a:pt x="127" y="28"/>
                  </a:cubicBezTo>
                  <a:cubicBezTo>
                    <a:pt x="128" y="26"/>
                    <a:pt x="128" y="23"/>
                    <a:pt x="127" y="21"/>
                  </a:cubicBezTo>
                  <a:cubicBezTo>
                    <a:pt x="125" y="19"/>
                    <a:pt x="123" y="17"/>
                    <a:pt x="121" y="15"/>
                  </a:cubicBezTo>
                  <a:cubicBezTo>
                    <a:pt x="129" y="16"/>
                    <a:pt x="132" y="19"/>
                    <a:pt x="133" y="28"/>
                  </a:cubicBezTo>
                  <a:cubicBezTo>
                    <a:pt x="133" y="31"/>
                    <a:pt x="134" y="39"/>
                    <a:pt x="133" y="42"/>
                  </a:cubicBezTo>
                  <a:cubicBezTo>
                    <a:pt x="128" y="51"/>
                    <a:pt x="110" y="48"/>
                    <a:pt x="101" y="48"/>
                  </a:cubicBezTo>
                  <a:cubicBezTo>
                    <a:pt x="88" y="48"/>
                    <a:pt x="75" y="48"/>
                    <a:pt x="61" y="48"/>
                  </a:cubicBezTo>
                  <a:cubicBezTo>
                    <a:pt x="51" y="48"/>
                    <a:pt x="39" y="50"/>
                    <a:pt x="29" y="48"/>
                  </a:cubicBezTo>
                  <a:cubicBezTo>
                    <a:pt x="20" y="46"/>
                    <a:pt x="17" y="44"/>
                    <a:pt x="15" y="35"/>
                  </a:cubicBezTo>
                  <a:close/>
                  <a:moveTo>
                    <a:pt x="25" y="129"/>
                  </a:moveTo>
                  <a:cubicBezTo>
                    <a:pt x="28" y="124"/>
                    <a:pt x="28" y="126"/>
                    <a:pt x="32" y="125"/>
                  </a:cubicBezTo>
                  <a:cubicBezTo>
                    <a:pt x="48" y="122"/>
                    <a:pt x="68" y="125"/>
                    <a:pt x="84" y="125"/>
                  </a:cubicBezTo>
                  <a:cubicBezTo>
                    <a:pt x="111" y="124"/>
                    <a:pt x="138" y="123"/>
                    <a:pt x="165" y="123"/>
                  </a:cubicBezTo>
                  <a:cubicBezTo>
                    <a:pt x="170" y="123"/>
                    <a:pt x="176" y="122"/>
                    <a:pt x="180" y="123"/>
                  </a:cubicBezTo>
                  <a:cubicBezTo>
                    <a:pt x="189" y="125"/>
                    <a:pt x="192" y="133"/>
                    <a:pt x="181" y="135"/>
                  </a:cubicBezTo>
                  <a:cubicBezTo>
                    <a:pt x="166" y="139"/>
                    <a:pt x="147" y="138"/>
                    <a:pt x="131" y="138"/>
                  </a:cubicBezTo>
                  <a:cubicBezTo>
                    <a:pt x="105" y="137"/>
                    <a:pt x="79" y="139"/>
                    <a:pt x="52" y="138"/>
                  </a:cubicBezTo>
                  <a:cubicBezTo>
                    <a:pt x="45" y="138"/>
                    <a:pt x="38" y="138"/>
                    <a:pt x="31" y="137"/>
                  </a:cubicBezTo>
                  <a:cubicBezTo>
                    <a:pt x="25" y="135"/>
                    <a:pt x="19" y="135"/>
                    <a:pt x="25" y="129"/>
                  </a:cubicBezTo>
                  <a:close/>
                  <a:moveTo>
                    <a:pt x="63" y="147"/>
                  </a:moveTo>
                  <a:cubicBezTo>
                    <a:pt x="85" y="148"/>
                    <a:pt x="107" y="146"/>
                    <a:pt x="129" y="147"/>
                  </a:cubicBezTo>
                  <a:cubicBezTo>
                    <a:pt x="142" y="147"/>
                    <a:pt x="155" y="146"/>
                    <a:pt x="167" y="145"/>
                  </a:cubicBezTo>
                  <a:cubicBezTo>
                    <a:pt x="169" y="145"/>
                    <a:pt x="171" y="145"/>
                    <a:pt x="172" y="145"/>
                  </a:cubicBezTo>
                  <a:cubicBezTo>
                    <a:pt x="173" y="171"/>
                    <a:pt x="173" y="197"/>
                    <a:pt x="173" y="223"/>
                  </a:cubicBezTo>
                  <a:cubicBezTo>
                    <a:pt x="164" y="223"/>
                    <a:pt x="155" y="224"/>
                    <a:pt x="150" y="223"/>
                  </a:cubicBezTo>
                  <a:cubicBezTo>
                    <a:pt x="130" y="223"/>
                    <a:pt x="110" y="224"/>
                    <a:pt x="91" y="224"/>
                  </a:cubicBezTo>
                  <a:cubicBezTo>
                    <a:pt x="79" y="224"/>
                    <a:pt x="68" y="223"/>
                    <a:pt x="56" y="225"/>
                  </a:cubicBezTo>
                  <a:cubicBezTo>
                    <a:pt x="54" y="225"/>
                    <a:pt x="53" y="225"/>
                    <a:pt x="51" y="225"/>
                  </a:cubicBezTo>
                  <a:cubicBezTo>
                    <a:pt x="51" y="224"/>
                    <a:pt x="51" y="223"/>
                    <a:pt x="51" y="223"/>
                  </a:cubicBezTo>
                  <a:cubicBezTo>
                    <a:pt x="47" y="198"/>
                    <a:pt x="45" y="173"/>
                    <a:pt x="41" y="148"/>
                  </a:cubicBezTo>
                  <a:cubicBezTo>
                    <a:pt x="49" y="148"/>
                    <a:pt x="58" y="147"/>
                    <a:pt x="63" y="147"/>
                  </a:cubicBezTo>
                  <a:close/>
                  <a:moveTo>
                    <a:pt x="61" y="247"/>
                  </a:moveTo>
                  <a:cubicBezTo>
                    <a:pt x="55" y="247"/>
                    <a:pt x="32" y="250"/>
                    <a:pt x="39" y="238"/>
                  </a:cubicBezTo>
                  <a:cubicBezTo>
                    <a:pt x="44" y="229"/>
                    <a:pt x="79" y="233"/>
                    <a:pt x="87" y="233"/>
                  </a:cubicBezTo>
                  <a:cubicBezTo>
                    <a:pt x="111" y="233"/>
                    <a:pt x="135" y="231"/>
                    <a:pt x="159" y="233"/>
                  </a:cubicBezTo>
                  <a:cubicBezTo>
                    <a:pt x="165" y="233"/>
                    <a:pt x="176" y="232"/>
                    <a:pt x="181" y="236"/>
                  </a:cubicBezTo>
                  <a:cubicBezTo>
                    <a:pt x="187" y="243"/>
                    <a:pt x="175" y="245"/>
                    <a:pt x="169" y="245"/>
                  </a:cubicBezTo>
                  <a:cubicBezTo>
                    <a:pt x="153" y="246"/>
                    <a:pt x="137" y="245"/>
                    <a:pt x="121" y="245"/>
                  </a:cubicBezTo>
                  <a:cubicBezTo>
                    <a:pt x="101" y="246"/>
                    <a:pt x="81" y="247"/>
                    <a:pt x="61" y="247"/>
                  </a:cubicBezTo>
                  <a:close/>
                  <a:moveTo>
                    <a:pt x="121" y="254"/>
                  </a:moveTo>
                  <a:cubicBezTo>
                    <a:pt x="137" y="254"/>
                    <a:pt x="156" y="257"/>
                    <a:pt x="173" y="255"/>
                  </a:cubicBezTo>
                  <a:cubicBezTo>
                    <a:pt x="173" y="266"/>
                    <a:pt x="173" y="278"/>
                    <a:pt x="173" y="289"/>
                  </a:cubicBezTo>
                  <a:cubicBezTo>
                    <a:pt x="166" y="289"/>
                    <a:pt x="159" y="290"/>
                    <a:pt x="154" y="290"/>
                  </a:cubicBezTo>
                  <a:cubicBezTo>
                    <a:pt x="145" y="290"/>
                    <a:pt x="136" y="290"/>
                    <a:pt x="126" y="290"/>
                  </a:cubicBezTo>
                  <a:cubicBezTo>
                    <a:pt x="124" y="290"/>
                    <a:pt x="121" y="290"/>
                    <a:pt x="118" y="290"/>
                  </a:cubicBezTo>
                  <a:cubicBezTo>
                    <a:pt x="117" y="278"/>
                    <a:pt x="118" y="267"/>
                    <a:pt x="117" y="255"/>
                  </a:cubicBezTo>
                  <a:cubicBezTo>
                    <a:pt x="117" y="255"/>
                    <a:pt x="117" y="255"/>
                    <a:pt x="117" y="255"/>
                  </a:cubicBezTo>
                  <a:cubicBezTo>
                    <a:pt x="118" y="255"/>
                    <a:pt x="120" y="254"/>
                    <a:pt x="121" y="254"/>
                  </a:cubicBezTo>
                  <a:close/>
                  <a:moveTo>
                    <a:pt x="185" y="323"/>
                  </a:moveTo>
                  <a:cubicBezTo>
                    <a:pt x="169" y="323"/>
                    <a:pt x="153" y="323"/>
                    <a:pt x="137" y="323"/>
                  </a:cubicBezTo>
                  <a:cubicBezTo>
                    <a:pt x="124" y="323"/>
                    <a:pt x="100" y="327"/>
                    <a:pt x="104" y="307"/>
                  </a:cubicBezTo>
                  <a:cubicBezTo>
                    <a:pt x="104" y="307"/>
                    <a:pt x="104" y="306"/>
                    <a:pt x="104" y="306"/>
                  </a:cubicBezTo>
                  <a:cubicBezTo>
                    <a:pt x="105" y="308"/>
                    <a:pt x="106" y="309"/>
                    <a:pt x="107" y="310"/>
                  </a:cubicBezTo>
                  <a:cubicBezTo>
                    <a:pt x="110" y="315"/>
                    <a:pt x="118" y="311"/>
                    <a:pt x="115" y="306"/>
                  </a:cubicBezTo>
                  <a:cubicBezTo>
                    <a:pt x="113" y="304"/>
                    <a:pt x="112" y="302"/>
                    <a:pt x="111" y="300"/>
                  </a:cubicBezTo>
                  <a:cubicBezTo>
                    <a:pt x="112" y="299"/>
                    <a:pt x="114" y="299"/>
                    <a:pt x="116" y="299"/>
                  </a:cubicBezTo>
                  <a:cubicBezTo>
                    <a:pt x="116" y="299"/>
                    <a:pt x="116" y="299"/>
                    <a:pt x="116" y="299"/>
                  </a:cubicBezTo>
                  <a:cubicBezTo>
                    <a:pt x="118" y="301"/>
                    <a:pt x="119" y="303"/>
                    <a:pt x="120" y="305"/>
                  </a:cubicBezTo>
                  <a:cubicBezTo>
                    <a:pt x="123" y="310"/>
                    <a:pt x="131" y="306"/>
                    <a:pt x="128" y="301"/>
                  </a:cubicBezTo>
                  <a:cubicBezTo>
                    <a:pt x="128" y="300"/>
                    <a:pt x="127" y="299"/>
                    <a:pt x="126" y="298"/>
                  </a:cubicBezTo>
                  <a:cubicBezTo>
                    <a:pt x="129" y="298"/>
                    <a:pt x="131" y="298"/>
                    <a:pt x="134" y="298"/>
                  </a:cubicBezTo>
                  <a:cubicBezTo>
                    <a:pt x="134" y="298"/>
                    <a:pt x="134" y="299"/>
                    <a:pt x="134" y="299"/>
                  </a:cubicBezTo>
                  <a:cubicBezTo>
                    <a:pt x="135" y="301"/>
                    <a:pt x="137" y="304"/>
                    <a:pt x="139" y="306"/>
                  </a:cubicBezTo>
                  <a:cubicBezTo>
                    <a:pt x="140" y="308"/>
                    <a:pt x="142" y="309"/>
                    <a:pt x="145" y="308"/>
                  </a:cubicBezTo>
                  <a:cubicBezTo>
                    <a:pt x="147" y="306"/>
                    <a:pt x="148" y="303"/>
                    <a:pt x="146" y="301"/>
                  </a:cubicBezTo>
                  <a:cubicBezTo>
                    <a:pt x="146" y="301"/>
                    <a:pt x="145" y="300"/>
                    <a:pt x="145" y="299"/>
                  </a:cubicBezTo>
                  <a:cubicBezTo>
                    <a:pt x="146" y="299"/>
                    <a:pt x="147" y="299"/>
                    <a:pt x="148" y="299"/>
                  </a:cubicBezTo>
                  <a:cubicBezTo>
                    <a:pt x="150" y="299"/>
                    <a:pt x="152" y="299"/>
                    <a:pt x="155" y="299"/>
                  </a:cubicBezTo>
                  <a:cubicBezTo>
                    <a:pt x="155" y="299"/>
                    <a:pt x="155" y="299"/>
                    <a:pt x="155" y="299"/>
                  </a:cubicBezTo>
                  <a:cubicBezTo>
                    <a:pt x="156" y="301"/>
                    <a:pt x="157" y="303"/>
                    <a:pt x="159" y="306"/>
                  </a:cubicBezTo>
                  <a:cubicBezTo>
                    <a:pt x="162" y="311"/>
                    <a:pt x="169" y="306"/>
                    <a:pt x="166" y="301"/>
                  </a:cubicBezTo>
                  <a:cubicBezTo>
                    <a:pt x="166" y="300"/>
                    <a:pt x="166" y="299"/>
                    <a:pt x="165" y="299"/>
                  </a:cubicBezTo>
                  <a:cubicBezTo>
                    <a:pt x="167" y="298"/>
                    <a:pt x="168" y="299"/>
                    <a:pt x="170" y="299"/>
                  </a:cubicBezTo>
                  <a:cubicBezTo>
                    <a:pt x="170" y="299"/>
                    <a:pt x="170" y="299"/>
                    <a:pt x="170" y="299"/>
                  </a:cubicBezTo>
                  <a:cubicBezTo>
                    <a:pt x="172" y="301"/>
                    <a:pt x="173" y="304"/>
                    <a:pt x="174" y="306"/>
                  </a:cubicBezTo>
                  <a:cubicBezTo>
                    <a:pt x="175" y="309"/>
                    <a:pt x="179" y="309"/>
                    <a:pt x="181" y="308"/>
                  </a:cubicBezTo>
                  <a:cubicBezTo>
                    <a:pt x="183" y="307"/>
                    <a:pt x="183" y="304"/>
                    <a:pt x="182" y="302"/>
                  </a:cubicBezTo>
                  <a:cubicBezTo>
                    <a:pt x="182" y="301"/>
                    <a:pt x="182" y="301"/>
                    <a:pt x="182" y="301"/>
                  </a:cubicBezTo>
                  <a:cubicBezTo>
                    <a:pt x="185" y="302"/>
                    <a:pt x="187" y="303"/>
                    <a:pt x="188" y="310"/>
                  </a:cubicBezTo>
                  <a:cubicBezTo>
                    <a:pt x="188" y="312"/>
                    <a:pt x="189" y="322"/>
                    <a:pt x="185" y="323"/>
                  </a:cubicBezTo>
                  <a:close/>
                  <a:moveTo>
                    <a:pt x="185" y="215"/>
                  </a:moveTo>
                  <a:cubicBezTo>
                    <a:pt x="185" y="212"/>
                    <a:pt x="185" y="208"/>
                    <a:pt x="185" y="205"/>
                  </a:cubicBezTo>
                  <a:cubicBezTo>
                    <a:pt x="189" y="205"/>
                    <a:pt x="193" y="206"/>
                    <a:pt x="198" y="205"/>
                  </a:cubicBezTo>
                  <a:cubicBezTo>
                    <a:pt x="198" y="209"/>
                    <a:pt x="198" y="212"/>
                    <a:pt x="198" y="215"/>
                  </a:cubicBezTo>
                  <a:cubicBezTo>
                    <a:pt x="196" y="215"/>
                    <a:pt x="193" y="215"/>
                    <a:pt x="190" y="215"/>
                  </a:cubicBezTo>
                  <a:cubicBezTo>
                    <a:pt x="189" y="215"/>
                    <a:pt x="187" y="215"/>
                    <a:pt x="185" y="215"/>
                  </a:cubicBezTo>
                  <a:close/>
                  <a:moveTo>
                    <a:pt x="224" y="215"/>
                  </a:moveTo>
                  <a:cubicBezTo>
                    <a:pt x="222" y="222"/>
                    <a:pt x="215" y="225"/>
                    <a:pt x="210" y="220"/>
                  </a:cubicBezTo>
                  <a:cubicBezTo>
                    <a:pt x="204" y="213"/>
                    <a:pt x="207" y="191"/>
                    <a:pt x="207" y="183"/>
                  </a:cubicBezTo>
                  <a:cubicBezTo>
                    <a:pt x="207" y="175"/>
                    <a:pt x="203" y="150"/>
                    <a:pt x="214" y="150"/>
                  </a:cubicBezTo>
                  <a:cubicBezTo>
                    <a:pt x="225" y="150"/>
                    <a:pt x="223" y="161"/>
                    <a:pt x="223" y="170"/>
                  </a:cubicBezTo>
                  <a:cubicBezTo>
                    <a:pt x="223" y="176"/>
                    <a:pt x="223" y="183"/>
                    <a:pt x="224" y="189"/>
                  </a:cubicBezTo>
                  <a:cubicBezTo>
                    <a:pt x="224" y="197"/>
                    <a:pt x="226" y="207"/>
                    <a:pt x="224" y="215"/>
                  </a:cubicBezTo>
                  <a:close/>
                  <a:moveTo>
                    <a:pt x="233" y="216"/>
                  </a:moveTo>
                  <a:cubicBezTo>
                    <a:pt x="233" y="212"/>
                    <a:pt x="233" y="209"/>
                    <a:pt x="233" y="205"/>
                  </a:cubicBezTo>
                  <a:cubicBezTo>
                    <a:pt x="235" y="205"/>
                    <a:pt x="237" y="205"/>
                    <a:pt x="239" y="205"/>
                  </a:cubicBezTo>
                  <a:cubicBezTo>
                    <a:pt x="242" y="205"/>
                    <a:pt x="244" y="205"/>
                    <a:pt x="246" y="205"/>
                  </a:cubicBezTo>
                  <a:cubicBezTo>
                    <a:pt x="246" y="208"/>
                    <a:pt x="246" y="212"/>
                    <a:pt x="246" y="215"/>
                  </a:cubicBezTo>
                  <a:cubicBezTo>
                    <a:pt x="242" y="216"/>
                    <a:pt x="237" y="216"/>
                    <a:pt x="233" y="216"/>
                  </a:cubicBezTo>
                  <a:close/>
                  <a:moveTo>
                    <a:pt x="327" y="307"/>
                  </a:moveTo>
                  <a:cubicBezTo>
                    <a:pt x="331" y="326"/>
                    <a:pt x="309" y="323"/>
                    <a:pt x="296" y="323"/>
                  </a:cubicBezTo>
                  <a:cubicBezTo>
                    <a:pt x="279" y="323"/>
                    <a:pt x="262" y="323"/>
                    <a:pt x="246" y="323"/>
                  </a:cubicBezTo>
                  <a:cubicBezTo>
                    <a:pt x="243" y="322"/>
                    <a:pt x="243" y="313"/>
                    <a:pt x="243" y="312"/>
                  </a:cubicBezTo>
                  <a:cubicBezTo>
                    <a:pt x="244" y="309"/>
                    <a:pt x="244" y="307"/>
                    <a:pt x="245" y="305"/>
                  </a:cubicBezTo>
                  <a:cubicBezTo>
                    <a:pt x="246" y="306"/>
                    <a:pt x="246" y="308"/>
                    <a:pt x="247" y="309"/>
                  </a:cubicBezTo>
                  <a:cubicBezTo>
                    <a:pt x="248" y="311"/>
                    <a:pt x="251" y="311"/>
                    <a:pt x="253" y="310"/>
                  </a:cubicBezTo>
                  <a:cubicBezTo>
                    <a:pt x="255" y="309"/>
                    <a:pt x="256" y="306"/>
                    <a:pt x="255" y="304"/>
                  </a:cubicBezTo>
                  <a:cubicBezTo>
                    <a:pt x="254" y="303"/>
                    <a:pt x="253" y="301"/>
                    <a:pt x="252" y="300"/>
                  </a:cubicBezTo>
                  <a:cubicBezTo>
                    <a:pt x="252" y="300"/>
                    <a:pt x="252" y="299"/>
                    <a:pt x="252" y="299"/>
                  </a:cubicBezTo>
                  <a:cubicBezTo>
                    <a:pt x="254" y="299"/>
                    <a:pt x="256" y="299"/>
                    <a:pt x="258" y="298"/>
                  </a:cubicBezTo>
                  <a:cubicBezTo>
                    <a:pt x="260" y="302"/>
                    <a:pt x="262" y="306"/>
                    <a:pt x="265" y="309"/>
                  </a:cubicBezTo>
                  <a:cubicBezTo>
                    <a:pt x="266" y="311"/>
                    <a:pt x="269" y="312"/>
                    <a:pt x="271" y="311"/>
                  </a:cubicBezTo>
                  <a:cubicBezTo>
                    <a:pt x="273" y="310"/>
                    <a:pt x="274" y="307"/>
                    <a:pt x="273" y="305"/>
                  </a:cubicBezTo>
                  <a:cubicBezTo>
                    <a:pt x="271" y="303"/>
                    <a:pt x="270" y="301"/>
                    <a:pt x="268" y="298"/>
                  </a:cubicBezTo>
                  <a:cubicBezTo>
                    <a:pt x="270" y="298"/>
                    <a:pt x="272" y="299"/>
                    <a:pt x="274" y="299"/>
                  </a:cubicBezTo>
                  <a:cubicBezTo>
                    <a:pt x="276" y="301"/>
                    <a:pt x="278" y="304"/>
                    <a:pt x="280" y="307"/>
                  </a:cubicBezTo>
                  <a:cubicBezTo>
                    <a:pt x="281" y="309"/>
                    <a:pt x="284" y="310"/>
                    <a:pt x="286" y="308"/>
                  </a:cubicBezTo>
                  <a:cubicBezTo>
                    <a:pt x="288" y="307"/>
                    <a:pt x="289" y="304"/>
                    <a:pt x="288" y="302"/>
                  </a:cubicBezTo>
                  <a:cubicBezTo>
                    <a:pt x="287" y="301"/>
                    <a:pt x="286" y="300"/>
                    <a:pt x="285" y="299"/>
                  </a:cubicBezTo>
                  <a:cubicBezTo>
                    <a:pt x="287" y="299"/>
                    <a:pt x="289" y="299"/>
                    <a:pt x="291" y="298"/>
                  </a:cubicBezTo>
                  <a:cubicBezTo>
                    <a:pt x="291" y="298"/>
                    <a:pt x="291" y="299"/>
                    <a:pt x="291" y="299"/>
                  </a:cubicBezTo>
                  <a:cubicBezTo>
                    <a:pt x="293" y="301"/>
                    <a:pt x="295" y="304"/>
                    <a:pt x="296" y="306"/>
                  </a:cubicBezTo>
                  <a:cubicBezTo>
                    <a:pt x="299" y="311"/>
                    <a:pt x="307" y="307"/>
                    <a:pt x="304" y="302"/>
                  </a:cubicBezTo>
                  <a:cubicBezTo>
                    <a:pt x="303" y="301"/>
                    <a:pt x="302" y="299"/>
                    <a:pt x="301" y="298"/>
                  </a:cubicBezTo>
                  <a:cubicBezTo>
                    <a:pt x="303" y="298"/>
                    <a:pt x="305" y="298"/>
                    <a:pt x="307" y="298"/>
                  </a:cubicBezTo>
                  <a:cubicBezTo>
                    <a:pt x="309" y="301"/>
                    <a:pt x="310" y="305"/>
                    <a:pt x="312" y="308"/>
                  </a:cubicBezTo>
                  <a:cubicBezTo>
                    <a:pt x="315" y="313"/>
                    <a:pt x="323" y="309"/>
                    <a:pt x="320" y="304"/>
                  </a:cubicBezTo>
                  <a:cubicBezTo>
                    <a:pt x="319" y="302"/>
                    <a:pt x="318" y="301"/>
                    <a:pt x="317" y="299"/>
                  </a:cubicBezTo>
                  <a:cubicBezTo>
                    <a:pt x="322" y="300"/>
                    <a:pt x="326" y="303"/>
                    <a:pt x="327" y="307"/>
                  </a:cubicBezTo>
                  <a:close/>
                  <a:moveTo>
                    <a:pt x="314" y="255"/>
                  </a:moveTo>
                  <a:cubicBezTo>
                    <a:pt x="313" y="266"/>
                    <a:pt x="314" y="277"/>
                    <a:pt x="314" y="289"/>
                  </a:cubicBezTo>
                  <a:cubicBezTo>
                    <a:pt x="302" y="288"/>
                    <a:pt x="289" y="290"/>
                    <a:pt x="280" y="290"/>
                  </a:cubicBezTo>
                  <a:cubicBezTo>
                    <a:pt x="275" y="290"/>
                    <a:pt x="266" y="289"/>
                    <a:pt x="258" y="289"/>
                  </a:cubicBezTo>
                  <a:cubicBezTo>
                    <a:pt x="258" y="277"/>
                    <a:pt x="258" y="266"/>
                    <a:pt x="258" y="255"/>
                  </a:cubicBezTo>
                  <a:cubicBezTo>
                    <a:pt x="275" y="257"/>
                    <a:pt x="294" y="254"/>
                    <a:pt x="310" y="254"/>
                  </a:cubicBezTo>
                  <a:cubicBezTo>
                    <a:pt x="312" y="254"/>
                    <a:pt x="313" y="255"/>
                    <a:pt x="315" y="255"/>
                  </a:cubicBezTo>
                  <a:cubicBezTo>
                    <a:pt x="314" y="255"/>
                    <a:pt x="314" y="255"/>
                    <a:pt x="314" y="255"/>
                  </a:cubicBezTo>
                  <a:close/>
                  <a:moveTo>
                    <a:pt x="372" y="247"/>
                  </a:moveTo>
                  <a:cubicBezTo>
                    <a:pt x="351" y="247"/>
                    <a:pt x="331" y="246"/>
                    <a:pt x="310" y="245"/>
                  </a:cubicBezTo>
                  <a:cubicBezTo>
                    <a:pt x="295" y="245"/>
                    <a:pt x="280" y="246"/>
                    <a:pt x="266" y="245"/>
                  </a:cubicBezTo>
                  <a:cubicBezTo>
                    <a:pt x="262" y="245"/>
                    <a:pt x="246" y="246"/>
                    <a:pt x="247" y="239"/>
                  </a:cubicBezTo>
                  <a:cubicBezTo>
                    <a:pt x="248" y="233"/>
                    <a:pt x="266" y="233"/>
                    <a:pt x="270" y="233"/>
                  </a:cubicBezTo>
                  <a:cubicBezTo>
                    <a:pt x="295" y="231"/>
                    <a:pt x="319" y="233"/>
                    <a:pt x="344" y="233"/>
                  </a:cubicBezTo>
                  <a:cubicBezTo>
                    <a:pt x="355" y="233"/>
                    <a:pt x="380" y="229"/>
                    <a:pt x="389" y="236"/>
                  </a:cubicBezTo>
                  <a:cubicBezTo>
                    <a:pt x="403" y="248"/>
                    <a:pt x="379" y="247"/>
                    <a:pt x="372" y="247"/>
                  </a:cubicBezTo>
                  <a:close/>
                  <a:moveTo>
                    <a:pt x="380" y="223"/>
                  </a:moveTo>
                  <a:cubicBezTo>
                    <a:pt x="380" y="223"/>
                    <a:pt x="380" y="224"/>
                    <a:pt x="380" y="225"/>
                  </a:cubicBezTo>
                  <a:cubicBezTo>
                    <a:pt x="378" y="225"/>
                    <a:pt x="377" y="225"/>
                    <a:pt x="375" y="225"/>
                  </a:cubicBezTo>
                  <a:cubicBezTo>
                    <a:pt x="364" y="223"/>
                    <a:pt x="352" y="224"/>
                    <a:pt x="340" y="224"/>
                  </a:cubicBezTo>
                  <a:cubicBezTo>
                    <a:pt x="321" y="224"/>
                    <a:pt x="301" y="223"/>
                    <a:pt x="282" y="223"/>
                  </a:cubicBezTo>
                  <a:cubicBezTo>
                    <a:pt x="276" y="224"/>
                    <a:pt x="267" y="223"/>
                    <a:pt x="258" y="223"/>
                  </a:cubicBezTo>
                  <a:cubicBezTo>
                    <a:pt x="258" y="197"/>
                    <a:pt x="258" y="171"/>
                    <a:pt x="259" y="145"/>
                  </a:cubicBezTo>
                  <a:cubicBezTo>
                    <a:pt x="261" y="145"/>
                    <a:pt x="262" y="145"/>
                    <a:pt x="264" y="145"/>
                  </a:cubicBezTo>
                  <a:cubicBezTo>
                    <a:pt x="277" y="146"/>
                    <a:pt x="290" y="147"/>
                    <a:pt x="303" y="147"/>
                  </a:cubicBezTo>
                  <a:cubicBezTo>
                    <a:pt x="324" y="146"/>
                    <a:pt x="345" y="147"/>
                    <a:pt x="366" y="147"/>
                  </a:cubicBezTo>
                  <a:cubicBezTo>
                    <a:pt x="372" y="147"/>
                    <a:pt x="381" y="148"/>
                    <a:pt x="390" y="148"/>
                  </a:cubicBezTo>
                  <a:cubicBezTo>
                    <a:pt x="387" y="173"/>
                    <a:pt x="385" y="198"/>
                    <a:pt x="380" y="223"/>
                  </a:cubicBezTo>
                  <a:close/>
                  <a:moveTo>
                    <a:pt x="403" y="136"/>
                  </a:moveTo>
                  <a:cubicBezTo>
                    <a:pt x="397" y="138"/>
                    <a:pt x="387" y="138"/>
                    <a:pt x="381" y="138"/>
                  </a:cubicBezTo>
                  <a:cubicBezTo>
                    <a:pt x="354" y="139"/>
                    <a:pt x="327" y="137"/>
                    <a:pt x="300" y="138"/>
                  </a:cubicBezTo>
                  <a:cubicBezTo>
                    <a:pt x="284" y="138"/>
                    <a:pt x="268" y="138"/>
                    <a:pt x="253" y="135"/>
                  </a:cubicBezTo>
                  <a:cubicBezTo>
                    <a:pt x="243" y="134"/>
                    <a:pt x="238" y="127"/>
                    <a:pt x="249" y="123"/>
                  </a:cubicBezTo>
                  <a:cubicBezTo>
                    <a:pt x="253" y="121"/>
                    <a:pt x="261" y="123"/>
                    <a:pt x="265" y="123"/>
                  </a:cubicBezTo>
                  <a:cubicBezTo>
                    <a:pt x="292" y="123"/>
                    <a:pt x="320" y="124"/>
                    <a:pt x="347" y="125"/>
                  </a:cubicBezTo>
                  <a:cubicBezTo>
                    <a:pt x="363" y="125"/>
                    <a:pt x="382" y="122"/>
                    <a:pt x="398" y="125"/>
                  </a:cubicBezTo>
                  <a:cubicBezTo>
                    <a:pt x="405" y="127"/>
                    <a:pt x="416" y="132"/>
                    <a:pt x="403" y="13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82" name="稻壳儿春秋广告/盗版必究        原创来源：http://chn.docer.com/works?userid=199329941#!/work_time"/>
            <p:cNvSpPr/>
            <p:nvPr/>
          </p:nvSpPr>
          <p:spPr bwMode="auto">
            <a:xfrm>
              <a:off x="7707314" y="2711451"/>
              <a:ext cx="79375" cy="87313"/>
            </a:xfrm>
            <a:custGeom>
              <a:avLst/>
              <a:gdLst>
                <a:gd name="T0" fmla="*/ 21 w 31"/>
                <a:gd name="T1" fmla="*/ 29 h 34"/>
                <a:gd name="T2" fmla="*/ 28 w 31"/>
                <a:gd name="T3" fmla="*/ 23 h 34"/>
                <a:gd name="T4" fmla="*/ 10 w 31"/>
                <a:gd name="T5" fmla="*/ 4 h 34"/>
                <a:gd name="T6" fmla="*/ 4 w 31"/>
                <a:gd name="T7" fmla="*/ 10 h 34"/>
                <a:gd name="T8" fmla="*/ 21 w 31"/>
                <a:gd name="T9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4">
                  <a:moveTo>
                    <a:pt x="21" y="29"/>
                  </a:moveTo>
                  <a:cubicBezTo>
                    <a:pt x="25" y="34"/>
                    <a:pt x="31" y="28"/>
                    <a:pt x="28" y="23"/>
                  </a:cubicBezTo>
                  <a:cubicBezTo>
                    <a:pt x="22" y="16"/>
                    <a:pt x="17" y="10"/>
                    <a:pt x="10" y="4"/>
                  </a:cubicBezTo>
                  <a:cubicBezTo>
                    <a:pt x="6" y="0"/>
                    <a:pt x="0" y="6"/>
                    <a:pt x="4" y="10"/>
                  </a:cubicBezTo>
                  <a:cubicBezTo>
                    <a:pt x="10" y="16"/>
                    <a:pt x="16" y="23"/>
                    <a:pt x="21" y="2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83" name="稻壳儿春秋广告/盗版必究        原创来源：http://chn.docer.com/works?userid=199329941#!/work_time"/>
            <p:cNvSpPr/>
            <p:nvPr/>
          </p:nvSpPr>
          <p:spPr bwMode="auto">
            <a:xfrm>
              <a:off x="7758114" y="2703514"/>
              <a:ext cx="82550" cy="92075"/>
            </a:xfrm>
            <a:custGeom>
              <a:avLst/>
              <a:gdLst>
                <a:gd name="T0" fmla="*/ 20 w 32"/>
                <a:gd name="T1" fmla="*/ 32 h 36"/>
                <a:gd name="T2" fmla="*/ 28 w 32"/>
                <a:gd name="T3" fmla="*/ 27 h 36"/>
                <a:gd name="T4" fmla="*/ 11 w 32"/>
                <a:gd name="T5" fmla="*/ 4 h 36"/>
                <a:gd name="T6" fmla="*/ 4 w 32"/>
                <a:gd name="T7" fmla="*/ 9 h 36"/>
                <a:gd name="T8" fmla="*/ 20 w 32"/>
                <a:gd name="T9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6">
                  <a:moveTo>
                    <a:pt x="20" y="32"/>
                  </a:moveTo>
                  <a:cubicBezTo>
                    <a:pt x="24" y="36"/>
                    <a:pt x="32" y="32"/>
                    <a:pt x="28" y="27"/>
                  </a:cubicBezTo>
                  <a:cubicBezTo>
                    <a:pt x="23" y="20"/>
                    <a:pt x="17" y="12"/>
                    <a:pt x="11" y="4"/>
                  </a:cubicBezTo>
                  <a:cubicBezTo>
                    <a:pt x="8" y="0"/>
                    <a:pt x="0" y="4"/>
                    <a:pt x="4" y="9"/>
                  </a:cubicBezTo>
                  <a:cubicBezTo>
                    <a:pt x="9" y="17"/>
                    <a:pt x="15" y="24"/>
                    <a:pt x="20" y="3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41" name="组合 1440"/>
          <p:cNvGrpSpPr/>
          <p:nvPr/>
        </p:nvGrpSpPr>
        <p:grpSpPr>
          <a:xfrm>
            <a:off x="7661276" y="3667126"/>
            <a:ext cx="946150" cy="942975"/>
            <a:chOff x="7661276" y="3667126"/>
            <a:chExt cx="946150" cy="942975"/>
          </a:xfrm>
        </p:grpSpPr>
        <p:sp>
          <p:nvSpPr>
            <p:cNvPr id="138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7661276" y="3667126"/>
              <a:ext cx="946150" cy="942975"/>
            </a:xfrm>
            <a:custGeom>
              <a:avLst/>
              <a:gdLst>
                <a:gd name="T0" fmla="*/ 270 w 370"/>
                <a:gd name="T1" fmla="*/ 11 h 368"/>
                <a:gd name="T2" fmla="*/ 131 w 370"/>
                <a:gd name="T3" fmla="*/ 135 h 368"/>
                <a:gd name="T4" fmla="*/ 25 w 370"/>
                <a:gd name="T5" fmla="*/ 250 h 368"/>
                <a:gd name="T6" fmla="*/ 24 w 370"/>
                <a:gd name="T7" fmla="*/ 253 h 368"/>
                <a:gd name="T8" fmla="*/ 0 w 370"/>
                <a:gd name="T9" fmla="*/ 362 h 368"/>
                <a:gd name="T10" fmla="*/ 112 w 370"/>
                <a:gd name="T11" fmla="*/ 348 h 368"/>
                <a:gd name="T12" fmla="*/ 193 w 370"/>
                <a:gd name="T13" fmla="*/ 273 h 368"/>
                <a:gd name="T14" fmla="*/ 361 w 370"/>
                <a:gd name="T15" fmla="*/ 87 h 368"/>
                <a:gd name="T16" fmla="*/ 298 w 370"/>
                <a:gd name="T17" fmla="*/ 149 h 368"/>
                <a:gd name="T18" fmla="*/ 217 w 370"/>
                <a:gd name="T19" fmla="*/ 68 h 368"/>
                <a:gd name="T20" fmla="*/ 306 w 370"/>
                <a:gd name="T21" fmla="*/ 142 h 368"/>
                <a:gd name="T22" fmla="*/ 266 w 370"/>
                <a:gd name="T23" fmla="*/ 180 h 368"/>
                <a:gd name="T24" fmla="*/ 189 w 370"/>
                <a:gd name="T25" fmla="*/ 95 h 368"/>
                <a:gd name="T26" fmla="*/ 270 w 370"/>
                <a:gd name="T27" fmla="*/ 177 h 368"/>
                <a:gd name="T28" fmla="*/ 111 w 370"/>
                <a:gd name="T29" fmla="*/ 295 h 368"/>
                <a:gd name="T30" fmla="*/ 77 w 370"/>
                <a:gd name="T31" fmla="*/ 296 h 368"/>
                <a:gd name="T32" fmla="*/ 131 w 370"/>
                <a:gd name="T33" fmla="*/ 202 h 368"/>
                <a:gd name="T34" fmla="*/ 235 w 370"/>
                <a:gd name="T35" fmla="*/ 165 h 368"/>
                <a:gd name="T36" fmla="*/ 211 w 370"/>
                <a:gd name="T37" fmla="*/ 74 h 368"/>
                <a:gd name="T38" fmla="*/ 204 w 370"/>
                <a:gd name="T39" fmla="*/ 94 h 368"/>
                <a:gd name="T40" fmla="*/ 211 w 370"/>
                <a:gd name="T41" fmla="*/ 74 h 368"/>
                <a:gd name="T42" fmla="*/ 253 w 370"/>
                <a:gd name="T43" fmla="*/ 115 h 368"/>
                <a:gd name="T44" fmla="*/ 261 w 370"/>
                <a:gd name="T45" fmla="*/ 124 h 368"/>
                <a:gd name="T46" fmla="*/ 240 w 370"/>
                <a:gd name="T47" fmla="*/ 127 h 368"/>
                <a:gd name="T48" fmla="*/ 226 w 370"/>
                <a:gd name="T49" fmla="*/ 114 h 368"/>
                <a:gd name="T50" fmla="*/ 247 w 370"/>
                <a:gd name="T51" fmla="*/ 109 h 368"/>
                <a:gd name="T52" fmla="*/ 220 w 370"/>
                <a:gd name="T53" fmla="*/ 108 h 368"/>
                <a:gd name="T54" fmla="*/ 224 w 370"/>
                <a:gd name="T55" fmla="*/ 86 h 368"/>
                <a:gd name="T56" fmla="*/ 220 w 370"/>
                <a:gd name="T57" fmla="*/ 108 h 368"/>
                <a:gd name="T58" fmla="*/ 267 w 370"/>
                <a:gd name="T59" fmla="*/ 131 h 368"/>
                <a:gd name="T60" fmla="*/ 264 w 370"/>
                <a:gd name="T61" fmla="*/ 152 h 368"/>
                <a:gd name="T62" fmla="*/ 106 w 370"/>
                <a:gd name="T63" fmla="*/ 179 h 368"/>
                <a:gd name="T64" fmla="*/ 193 w 370"/>
                <a:gd name="T65" fmla="*/ 127 h 368"/>
                <a:gd name="T66" fmla="*/ 67 w 370"/>
                <a:gd name="T67" fmla="*/ 259 h 368"/>
                <a:gd name="T68" fmla="*/ 37 w 370"/>
                <a:gd name="T69" fmla="*/ 254 h 368"/>
                <a:gd name="T70" fmla="*/ 60 w 370"/>
                <a:gd name="T71" fmla="*/ 347 h 368"/>
                <a:gd name="T72" fmla="*/ 23 w 370"/>
                <a:gd name="T73" fmla="*/ 298 h 368"/>
                <a:gd name="T74" fmla="*/ 65 w 370"/>
                <a:gd name="T75" fmla="*/ 268 h 368"/>
                <a:gd name="T76" fmla="*/ 68 w 370"/>
                <a:gd name="T77" fmla="*/ 301 h 368"/>
                <a:gd name="T78" fmla="*/ 98 w 370"/>
                <a:gd name="T79" fmla="*/ 305 h 368"/>
                <a:gd name="T80" fmla="*/ 110 w 370"/>
                <a:gd name="T81" fmla="*/ 336 h 368"/>
                <a:gd name="T82" fmla="*/ 60 w 370"/>
                <a:gd name="T83" fmla="*/ 347 h 368"/>
                <a:gd name="T84" fmla="*/ 146 w 370"/>
                <a:gd name="T85" fmla="*/ 304 h 368"/>
                <a:gd name="T86" fmla="*/ 116 w 370"/>
                <a:gd name="T87" fmla="*/ 303 h 368"/>
                <a:gd name="T88" fmla="*/ 258 w 370"/>
                <a:gd name="T89" fmla="*/ 189 h 368"/>
                <a:gd name="T90" fmla="*/ 279 w 370"/>
                <a:gd name="T91" fmla="*/ 167 h 368"/>
                <a:gd name="T92" fmla="*/ 281 w 370"/>
                <a:gd name="T93" fmla="*/ 146 h 368"/>
                <a:gd name="T94" fmla="*/ 279 w 370"/>
                <a:gd name="T95" fmla="*/ 167 h 368"/>
                <a:gd name="T96" fmla="*/ 314 w 370"/>
                <a:gd name="T97" fmla="*/ 133 h 368"/>
                <a:gd name="T98" fmla="*/ 236 w 370"/>
                <a:gd name="T99" fmla="*/ 51 h 368"/>
                <a:gd name="T100" fmla="*/ 336 w 370"/>
                <a:gd name="T101" fmla="*/ 4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70" h="368">
                  <a:moveTo>
                    <a:pt x="335" y="24"/>
                  </a:moveTo>
                  <a:cubicBezTo>
                    <a:pt x="315" y="6"/>
                    <a:pt x="296" y="0"/>
                    <a:pt x="270" y="11"/>
                  </a:cubicBezTo>
                  <a:cubicBezTo>
                    <a:pt x="247" y="20"/>
                    <a:pt x="229" y="41"/>
                    <a:pt x="211" y="58"/>
                  </a:cubicBezTo>
                  <a:cubicBezTo>
                    <a:pt x="183" y="83"/>
                    <a:pt x="157" y="109"/>
                    <a:pt x="131" y="135"/>
                  </a:cubicBezTo>
                  <a:cubicBezTo>
                    <a:pt x="106" y="161"/>
                    <a:pt x="82" y="187"/>
                    <a:pt x="57" y="213"/>
                  </a:cubicBezTo>
                  <a:cubicBezTo>
                    <a:pt x="47" y="225"/>
                    <a:pt x="35" y="236"/>
                    <a:pt x="25" y="250"/>
                  </a:cubicBezTo>
                  <a:cubicBezTo>
                    <a:pt x="25" y="250"/>
                    <a:pt x="25" y="250"/>
                    <a:pt x="24" y="251"/>
                  </a:cubicBezTo>
                  <a:cubicBezTo>
                    <a:pt x="24" y="251"/>
                    <a:pt x="24" y="252"/>
                    <a:pt x="24" y="253"/>
                  </a:cubicBezTo>
                  <a:cubicBezTo>
                    <a:pt x="17" y="265"/>
                    <a:pt x="15" y="281"/>
                    <a:pt x="11" y="295"/>
                  </a:cubicBezTo>
                  <a:cubicBezTo>
                    <a:pt x="6" y="317"/>
                    <a:pt x="2" y="339"/>
                    <a:pt x="0" y="362"/>
                  </a:cubicBezTo>
                  <a:cubicBezTo>
                    <a:pt x="0" y="366"/>
                    <a:pt x="4" y="368"/>
                    <a:pt x="8" y="367"/>
                  </a:cubicBezTo>
                  <a:cubicBezTo>
                    <a:pt x="43" y="362"/>
                    <a:pt x="77" y="354"/>
                    <a:pt x="112" y="348"/>
                  </a:cubicBezTo>
                  <a:cubicBezTo>
                    <a:pt x="127" y="345"/>
                    <a:pt x="133" y="336"/>
                    <a:pt x="143" y="325"/>
                  </a:cubicBezTo>
                  <a:cubicBezTo>
                    <a:pt x="159" y="308"/>
                    <a:pt x="176" y="291"/>
                    <a:pt x="193" y="273"/>
                  </a:cubicBezTo>
                  <a:cubicBezTo>
                    <a:pt x="223" y="241"/>
                    <a:pt x="254" y="209"/>
                    <a:pt x="286" y="177"/>
                  </a:cubicBezTo>
                  <a:cubicBezTo>
                    <a:pt x="312" y="151"/>
                    <a:pt x="348" y="123"/>
                    <a:pt x="361" y="87"/>
                  </a:cubicBezTo>
                  <a:cubicBezTo>
                    <a:pt x="370" y="60"/>
                    <a:pt x="354" y="42"/>
                    <a:pt x="335" y="24"/>
                  </a:cubicBezTo>
                  <a:close/>
                  <a:moveTo>
                    <a:pt x="298" y="149"/>
                  </a:moveTo>
                  <a:cubicBezTo>
                    <a:pt x="284" y="137"/>
                    <a:pt x="273" y="123"/>
                    <a:pt x="260" y="110"/>
                  </a:cubicBezTo>
                  <a:cubicBezTo>
                    <a:pt x="247" y="95"/>
                    <a:pt x="232" y="82"/>
                    <a:pt x="217" y="68"/>
                  </a:cubicBezTo>
                  <a:cubicBezTo>
                    <a:pt x="220" y="66"/>
                    <a:pt x="223" y="63"/>
                    <a:pt x="225" y="61"/>
                  </a:cubicBezTo>
                  <a:cubicBezTo>
                    <a:pt x="252" y="88"/>
                    <a:pt x="279" y="115"/>
                    <a:pt x="306" y="142"/>
                  </a:cubicBezTo>
                  <a:cubicBezTo>
                    <a:pt x="303" y="144"/>
                    <a:pt x="301" y="147"/>
                    <a:pt x="298" y="149"/>
                  </a:cubicBezTo>
                  <a:close/>
                  <a:moveTo>
                    <a:pt x="266" y="180"/>
                  </a:moveTo>
                  <a:cubicBezTo>
                    <a:pt x="241" y="151"/>
                    <a:pt x="211" y="127"/>
                    <a:pt x="182" y="102"/>
                  </a:cubicBezTo>
                  <a:cubicBezTo>
                    <a:pt x="185" y="99"/>
                    <a:pt x="187" y="97"/>
                    <a:pt x="189" y="95"/>
                  </a:cubicBezTo>
                  <a:cubicBezTo>
                    <a:pt x="220" y="117"/>
                    <a:pt x="246" y="147"/>
                    <a:pt x="273" y="174"/>
                  </a:cubicBezTo>
                  <a:cubicBezTo>
                    <a:pt x="272" y="175"/>
                    <a:pt x="271" y="176"/>
                    <a:pt x="270" y="177"/>
                  </a:cubicBezTo>
                  <a:cubicBezTo>
                    <a:pt x="268" y="178"/>
                    <a:pt x="267" y="179"/>
                    <a:pt x="266" y="180"/>
                  </a:cubicBezTo>
                  <a:close/>
                  <a:moveTo>
                    <a:pt x="111" y="295"/>
                  </a:moveTo>
                  <a:cubicBezTo>
                    <a:pt x="111" y="295"/>
                    <a:pt x="111" y="295"/>
                    <a:pt x="111" y="295"/>
                  </a:cubicBezTo>
                  <a:cubicBezTo>
                    <a:pt x="100" y="296"/>
                    <a:pt x="88" y="296"/>
                    <a:pt x="77" y="296"/>
                  </a:cubicBezTo>
                  <a:cubicBezTo>
                    <a:pt x="76" y="287"/>
                    <a:pt x="76" y="274"/>
                    <a:pt x="73" y="265"/>
                  </a:cubicBezTo>
                  <a:cubicBezTo>
                    <a:pt x="94" y="245"/>
                    <a:pt x="112" y="223"/>
                    <a:pt x="131" y="202"/>
                  </a:cubicBezTo>
                  <a:cubicBezTo>
                    <a:pt x="153" y="178"/>
                    <a:pt x="177" y="156"/>
                    <a:pt x="200" y="133"/>
                  </a:cubicBezTo>
                  <a:cubicBezTo>
                    <a:pt x="212" y="143"/>
                    <a:pt x="224" y="154"/>
                    <a:pt x="235" y="165"/>
                  </a:cubicBezTo>
                  <a:cubicBezTo>
                    <a:pt x="195" y="209"/>
                    <a:pt x="154" y="253"/>
                    <a:pt x="111" y="295"/>
                  </a:cubicBezTo>
                  <a:close/>
                  <a:moveTo>
                    <a:pt x="211" y="74"/>
                  </a:moveTo>
                  <a:cubicBezTo>
                    <a:pt x="213" y="76"/>
                    <a:pt x="215" y="78"/>
                    <a:pt x="217" y="80"/>
                  </a:cubicBezTo>
                  <a:cubicBezTo>
                    <a:pt x="213" y="85"/>
                    <a:pt x="208" y="90"/>
                    <a:pt x="204" y="94"/>
                  </a:cubicBezTo>
                  <a:cubicBezTo>
                    <a:pt x="201" y="92"/>
                    <a:pt x="198" y="90"/>
                    <a:pt x="196" y="88"/>
                  </a:cubicBezTo>
                  <a:cubicBezTo>
                    <a:pt x="201" y="84"/>
                    <a:pt x="206" y="79"/>
                    <a:pt x="211" y="74"/>
                  </a:cubicBezTo>
                  <a:close/>
                  <a:moveTo>
                    <a:pt x="240" y="127"/>
                  </a:moveTo>
                  <a:cubicBezTo>
                    <a:pt x="245" y="124"/>
                    <a:pt x="249" y="120"/>
                    <a:pt x="253" y="115"/>
                  </a:cubicBezTo>
                  <a:cubicBezTo>
                    <a:pt x="253" y="116"/>
                    <a:pt x="254" y="116"/>
                    <a:pt x="254" y="116"/>
                  </a:cubicBezTo>
                  <a:cubicBezTo>
                    <a:pt x="256" y="119"/>
                    <a:pt x="259" y="121"/>
                    <a:pt x="261" y="124"/>
                  </a:cubicBezTo>
                  <a:cubicBezTo>
                    <a:pt x="257" y="128"/>
                    <a:pt x="253" y="132"/>
                    <a:pt x="249" y="136"/>
                  </a:cubicBezTo>
                  <a:cubicBezTo>
                    <a:pt x="246" y="133"/>
                    <a:pt x="243" y="130"/>
                    <a:pt x="240" y="127"/>
                  </a:cubicBezTo>
                  <a:close/>
                  <a:moveTo>
                    <a:pt x="234" y="121"/>
                  </a:moveTo>
                  <a:cubicBezTo>
                    <a:pt x="231" y="119"/>
                    <a:pt x="229" y="116"/>
                    <a:pt x="226" y="114"/>
                  </a:cubicBezTo>
                  <a:cubicBezTo>
                    <a:pt x="230" y="110"/>
                    <a:pt x="235" y="105"/>
                    <a:pt x="239" y="101"/>
                  </a:cubicBezTo>
                  <a:cubicBezTo>
                    <a:pt x="242" y="104"/>
                    <a:pt x="244" y="106"/>
                    <a:pt x="247" y="109"/>
                  </a:cubicBezTo>
                  <a:cubicBezTo>
                    <a:pt x="243" y="113"/>
                    <a:pt x="238" y="117"/>
                    <a:pt x="234" y="121"/>
                  </a:cubicBezTo>
                  <a:close/>
                  <a:moveTo>
                    <a:pt x="220" y="108"/>
                  </a:moveTo>
                  <a:cubicBezTo>
                    <a:pt x="217" y="105"/>
                    <a:pt x="214" y="103"/>
                    <a:pt x="211" y="100"/>
                  </a:cubicBezTo>
                  <a:cubicBezTo>
                    <a:pt x="215" y="96"/>
                    <a:pt x="220" y="91"/>
                    <a:pt x="224" y="86"/>
                  </a:cubicBezTo>
                  <a:cubicBezTo>
                    <a:pt x="227" y="89"/>
                    <a:pt x="230" y="92"/>
                    <a:pt x="232" y="95"/>
                  </a:cubicBezTo>
                  <a:cubicBezTo>
                    <a:pt x="228" y="99"/>
                    <a:pt x="224" y="103"/>
                    <a:pt x="220" y="108"/>
                  </a:cubicBezTo>
                  <a:close/>
                  <a:moveTo>
                    <a:pt x="255" y="143"/>
                  </a:moveTo>
                  <a:cubicBezTo>
                    <a:pt x="259" y="139"/>
                    <a:pt x="263" y="135"/>
                    <a:pt x="267" y="131"/>
                  </a:cubicBezTo>
                  <a:cubicBezTo>
                    <a:pt x="270" y="134"/>
                    <a:pt x="272" y="136"/>
                    <a:pt x="275" y="139"/>
                  </a:cubicBezTo>
                  <a:cubicBezTo>
                    <a:pt x="271" y="143"/>
                    <a:pt x="267" y="147"/>
                    <a:pt x="264" y="152"/>
                  </a:cubicBezTo>
                  <a:cubicBezTo>
                    <a:pt x="261" y="149"/>
                    <a:pt x="258" y="146"/>
                    <a:pt x="255" y="143"/>
                  </a:cubicBezTo>
                  <a:close/>
                  <a:moveTo>
                    <a:pt x="106" y="179"/>
                  </a:moveTo>
                  <a:cubicBezTo>
                    <a:pt x="128" y="155"/>
                    <a:pt x="151" y="132"/>
                    <a:pt x="174" y="110"/>
                  </a:cubicBezTo>
                  <a:cubicBezTo>
                    <a:pt x="180" y="116"/>
                    <a:pt x="187" y="121"/>
                    <a:pt x="193" y="127"/>
                  </a:cubicBezTo>
                  <a:cubicBezTo>
                    <a:pt x="170" y="150"/>
                    <a:pt x="147" y="172"/>
                    <a:pt x="125" y="196"/>
                  </a:cubicBezTo>
                  <a:cubicBezTo>
                    <a:pt x="105" y="217"/>
                    <a:pt x="88" y="239"/>
                    <a:pt x="67" y="259"/>
                  </a:cubicBezTo>
                  <a:cubicBezTo>
                    <a:pt x="63" y="258"/>
                    <a:pt x="59" y="258"/>
                    <a:pt x="56" y="257"/>
                  </a:cubicBezTo>
                  <a:cubicBezTo>
                    <a:pt x="50" y="256"/>
                    <a:pt x="43" y="255"/>
                    <a:pt x="37" y="254"/>
                  </a:cubicBezTo>
                  <a:cubicBezTo>
                    <a:pt x="56" y="227"/>
                    <a:pt x="83" y="203"/>
                    <a:pt x="106" y="179"/>
                  </a:cubicBezTo>
                  <a:close/>
                  <a:moveTo>
                    <a:pt x="60" y="347"/>
                  </a:moveTo>
                  <a:cubicBezTo>
                    <a:pt x="51" y="335"/>
                    <a:pt x="35" y="319"/>
                    <a:pt x="21" y="308"/>
                  </a:cubicBezTo>
                  <a:cubicBezTo>
                    <a:pt x="22" y="304"/>
                    <a:pt x="22" y="301"/>
                    <a:pt x="23" y="298"/>
                  </a:cubicBezTo>
                  <a:cubicBezTo>
                    <a:pt x="26" y="287"/>
                    <a:pt x="28" y="274"/>
                    <a:pt x="32" y="263"/>
                  </a:cubicBezTo>
                  <a:cubicBezTo>
                    <a:pt x="42" y="264"/>
                    <a:pt x="57" y="264"/>
                    <a:pt x="65" y="268"/>
                  </a:cubicBezTo>
                  <a:cubicBezTo>
                    <a:pt x="62" y="267"/>
                    <a:pt x="65" y="274"/>
                    <a:pt x="66" y="279"/>
                  </a:cubicBezTo>
                  <a:cubicBezTo>
                    <a:pt x="66" y="286"/>
                    <a:pt x="67" y="293"/>
                    <a:pt x="68" y="301"/>
                  </a:cubicBezTo>
                  <a:cubicBezTo>
                    <a:pt x="68" y="303"/>
                    <a:pt x="70" y="305"/>
                    <a:pt x="73" y="305"/>
                  </a:cubicBezTo>
                  <a:cubicBezTo>
                    <a:pt x="81" y="305"/>
                    <a:pt x="90" y="305"/>
                    <a:pt x="98" y="305"/>
                  </a:cubicBezTo>
                  <a:cubicBezTo>
                    <a:pt x="107" y="304"/>
                    <a:pt x="107" y="302"/>
                    <a:pt x="108" y="311"/>
                  </a:cubicBezTo>
                  <a:cubicBezTo>
                    <a:pt x="109" y="319"/>
                    <a:pt x="110" y="328"/>
                    <a:pt x="110" y="336"/>
                  </a:cubicBezTo>
                  <a:cubicBezTo>
                    <a:pt x="109" y="336"/>
                    <a:pt x="108" y="336"/>
                    <a:pt x="107" y="337"/>
                  </a:cubicBezTo>
                  <a:cubicBezTo>
                    <a:pt x="92" y="341"/>
                    <a:pt x="76" y="344"/>
                    <a:pt x="60" y="347"/>
                  </a:cubicBezTo>
                  <a:close/>
                  <a:moveTo>
                    <a:pt x="189" y="260"/>
                  </a:moveTo>
                  <a:cubicBezTo>
                    <a:pt x="175" y="274"/>
                    <a:pt x="161" y="289"/>
                    <a:pt x="146" y="304"/>
                  </a:cubicBezTo>
                  <a:cubicBezTo>
                    <a:pt x="138" y="313"/>
                    <a:pt x="129" y="324"/>
                    <a:pt x="119" y="331"/>
                  </a:cubicBezTo>
                  <a:cubicBezTo>
                    <a:pt x="118" y="322"/>
                    <a:pt x="118" y="312"/>
                    <a:pt x="116" y="303"/>
                  </a:cubicBezTo>
                  <a:cubicBezTo>
                    <a:pt x="159" y="260"/>
                    <a:pt x="201" y="216"/>
                    <a:pt x="241" y="171"/>
                  </a:cubicBezTo>
                  <a:cubicBezTo>
                    <a:pt x="247" y="177"/>
                    <a:pt x="252" y="183"/>
                    <a:pt x="258" y="189"/>
                  </a:cubicBezTo>
                  <a:cubicBezTo>
                    <a:pt x="235" y="212"/>
                    <a:pt x="212" y="236"/>
                    <a:pt x="189" y="260"/>
                  </a:cubicBezTo>
                  <a:close/>
                  <a:moveTo>
                    <a:pt x="279" y="167"/>
                  </a:moveTo>
                  <a:cubicBezTo>
                    <a:pt x="276" y="164"/>
                    <a:pt x="273" y="161"/>
                    <a:pt x="270" y="158"/>
                  </a:cubicBezTo>
                  <a:cubicBezTo>
                    <a:pt x="274" y="154"/>
                    <a:pt x="277" y="150"/>
                    <a:pt x="281" y="146"/>
                  </a:cubicBezTo>
                  <a:cubicBezTo>
                    <a:pt x="285" y="149"/>
                    <a:pt x="288" y="152"/>
                    <a:pt x="292" y="155"/>
                  </a:cubicBezTo>
                  <a:cubicBezTo>
                    <a:pt x="287" y="159"/>
                    <a:pt x="283" y="163"/>
                    <a:pt x="279" y="167"/>
                  </a:cubicBezTo>
                  <a:close/>
                  <a:moveTo>
                    <a:pt x="346" y="91"/>
                  </a:moveTo>
                  <a:cubicBezTo>
                    <a:pt x="338" y="106"/>
                    <a:pt x="327" y="120"/>
                    <a:pt x="314" y="133"/>
                  </a:cubicBezTo>
                  <a:cubicBezTo>
                    <a:pt x="288" y="106"/>
                    <a:pt x="261" y="79"/>
                    <a:pt x="234" y="53"/>
                  </a:cubicBezTo>
                  <a:cubicBezTo>
                    <a:pt x="235" y="52"/>
                    <a:pt x="235" y="52"/>
                    <a:pt x="236" y="51"/>
                  </a:cubicBezTo>
                  <a:cubicBezTo>
                    <a:pt x="254" y="35"/>
                    <a:pt x="277" y="10"/>
                    <a:pt x="304" y="18"/>
                  </a:cubicBezTo>
                  <a:cubicBezTo>
                    <a:pt x="317" y="21"/>
                    <a:pt x="327" y="32"/>
                    <a:pt x="336" y="42"/>
                  </a:cubicBezTo>
                  <a:cubicBezTo>
                    <a:pt x="350" y="57"/>
                    <a:pt x="356" y="70"/>
                    <a:pt x="346" y="9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85" name="稻壳儿春秋广告/盗版必究        原创来源：http://chn.docer.com/works?userid=199329941#!/work_time"/>
            <p:cNvSpPr/>
            <p:nvPr/>
          </p:nvSpPr>
          <p:spPr bwMode="auto">
            <a:xfrm>
              <a:off x="8331201" y="3759201"/>
              <a:ext cx="46038" cy="98425"/>
            </a:xfrm>
            <a:custGeom>
              <a:avLst/>
              <a:gdLst>
                <a:gd name="T0" fmla="*/ 10 w 18"/>
                <a:gd name="T1" fmla="*/ 6 h 38"/>
                <a:gd name="T2" fmla="*/ 1 w 18"/>
                <a:gd name="T3" fmla="*/ 8 h 38"/>
                <a:gd name="T4" fmla="*/ 7 w 18"/>
                <a:gd name="T5" fmla="*/ 32 h 38"/>
                <a:gd name="T6" fmla="*/ 16 w 18"/>
                <a:gd name="T7" fmla="*/ 30 h 38"/>
                <a:gd name="T8" fmla="*/ 10 w 18"/>
                <a:gd name="T9" fmla="*/ 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8">
                  <a:moveTo>
                    <a:pt x="10" y="6"/>
                  </a:moveTo>
                  <a:cubicBezTo>
                    <a:pt x="9" y="0"/>
                    <a:pt x="0" y="3"/>
                    <a:pt x="1" y="8"/>
                  </a:cubicBezTo>
                  <a:cubicBezTo>
                    <a:pt x="3" y="16"/>
                    <a:pt x="5" y="24"/>
                    <a:pt x="7" y="32"/>
                  </a:cubicBezTo>
                  <a:cubicBezTo>
                    <a:pt x="9" y="38"/>
                    <a:pt x="18" y="35"/>
                    <a:pt x="16" y="30"/>
                  </a:cubicBezTo>
                  <a:cubicBezTo>
                    <a:pt x="14" y="22"/>
                    <a:pt x="11" y="14"/>
                    <a:pt x="10" y="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86" name="稻壳儿春秋广告/盗版必究        原创来源：http://chn.docer.com/works?userid=199329941#!/work_time"/>
            <p:cNvSpPr/>
            <p:nvPr/>
          </p:nvSpPr>
          <p:spPr bwMode="auto">
            <a:xfrm>
              <a:off x="8369301" y="3751264"/>
              <a:ext cx="49213" cy="87313"/>
            </a:xfrm>
            <a:custGeom>
              <a:avLst/>
              <a:gdLst>
                <a:gd name="T0" fmla="*/ 10 w 19"/>
                <a:gd name="T1" fmla="*/ 6 h 34"/>
                <a:gd name="T2" fmla="*/ 1 w 19"/>
                <a:gd name="T3" fmla="*/ 8 h 34"/>
                <a:gd name="T4" fmla="*/ 8 w 19"/>
                <a:gd name="T5" fmla="*/ 28 h 34"/>
                <a:gd name="T6" fmla="*/ 17 w 19"/>
                <a:gd name="T7" fmla="*/ 26 h 34"/>
                <a:gd name="T8" fmla="*/ 10 w 19"/>
                <a:gd name="T9" fmla="*/ 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4">
                  <a:moveTo>
                    <a:pt x="10" y="6"/>
                  </a:moveTo>
                  <a:cubicBezTo>
                    <a:pt x="8" y="0"/>
                    <a:pt x="0" y="3"/>
                    <a:pt x="1" y="8"/>
                  </a:cubicBezTo>
                  <a:cubicBezTo>
                    <a:pt x="4" y="15"/>
                    <a:pt x="6" y="22"/>
                    <a:pt x="8" y="28"/>
                  </a:cubicBezTo>
                  <a:cubicBezTo>
                    <a:pt x="10" y="34"/>
                    <a:pt x="19" y="32"/>
                    <a:pt x="17" y="26"/>
                  </a:cubicBezTo>
                  <a:cubicBezTo>
                    <a:pt x="15" y="19"/>
                    <a:pt x="12" y="13"/>
                    <a:pt x="10" y="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2" name="稻壳儿春秋广告/盗版必究        原创来源：http://chn.docer.com/works?userid=199329941#!/work_time"/>
          <p:cNvGrpSpPr/>
          <p:nvPr/>
        </p:nvGrpSpPr>
        <p:grpSpPr>
          <a:xfrm>
            <a:off x="3462338" y="5048251"/>
            <a:ext cx="1106488" cy="1058863"/>
            <a:chOff x="3462338" y="5048251"/>
            <a:chExt cx="1106488" cy="1058863"/>
          </a:xfrm>
        </p:grpSpPr>
        <p:sp>
          <p:nvSpPr>
            <p:cNvPr id="138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868738" y="5411789"/>
              <a:ext cx="312738" cy="323850"/>
            </a:xfrm>
            <a:custGeom>
              <a:avLst/>
              <a:gdLst>
                <a:gd name="T0" fmla="*/ 56 w 122"/>
                <a:gd name="T1" fmla="*/ 4 h 126"/>
                <a:gd name="T2" fmla="*/ 1 w 122"/>
                <a:gd name="T3" fmla="*/ 67 h 126"/>
                <a:gd name="T4" fmla="*/ 65 w 122"/>
                <a:gd name="T5" fmla="*/ 126 h 126"/>
                <a:gd name="T6" fmla="*/ 66 w 122"/>
                <a:gd name="T7" fmla="*/ 126 h 126"/>
                <a:gd name="T8" fmla="*/ 119 w 122"/>
                <a:gd name="T9" fmla="*/ 67 h 126"/>
                <a:gd name="T10" fmla="*/ 56 w 122"/>
                <a:gd name="T11" fmla="*/ 4 h 126"/>
                <a:gd name="T12" fmla="*/ 100 w 122"/>
                <a:gd name="T13" fmla="*/ 95 h 126"/>
                <a:gd name="T14" fmla="*/ 63 w 122"/>
                <a:gd name="T15" fmla="*/ 16 h 126"/>
                <a:gd name="T16" fmla="*/ 73 w 122"/>
                <a:gd name="T17" fmla="*/ 19 h 126"/>
                <a:gd name="T18" fmla="*/ 105 w 122"/>
                <a:gd name="T19" fmla="*/ 81 h 126"/>
                <a:gd name="T20" fmla="*/ 106 w 122"/>
                <a:gd name="T21" fmla="*/ 82 h 126"/>
                <a:gd name="T22" fmla="*/ 100 w 122"/>
                <a:gd name="T23" fmla="*/ 95 h 126"/>
                <a:gd name="T24" fmla="*/ 106 w 122"/>
                <a:gd name="T25" fmla="*/ 59 h 126"/>
                <a:gd name="T26" fmla="*/ 107 w 122"/>
                <a:gd name="T27" fmla="*/ 67 h 126"/>
                <a:gd name="T28" fmla="*/ 87 w 122"/>
                <a:gd name="T29" fmla="*/ 27 h 126"/>
                <a:gd name="T30" fmla="*/ 106 w 122"/>
                <a:gd name="T31" fmla="*/ 59 h 126"/>
                <a:gd name="T32" fmla="*/ 53 w 122"/>
                <a:gd name="T33" fmla="*/ 17 h 126"/>
                <a:gd name="T34" fmla="*/ 53 w 122"/>
                <a:gd name="T35" fmla="*/ 17 h 126"/>
                <a:gd name="T36" fmla="*/ 93 w 122"/>
                <a:gd name="T37" fmla="*/ 102 h 126"/>
                <a:gd name="T38" fmla="*/ 94 w 122"/>
                <a:gd name="T39" fmla="*/ 102 h 126"/>
                <a:gd name="T40" fmla="*/ 86 w 122"/>
                <a:gd name="T41" fmla="*/ 108 h 126"/>
                <a:gd name="T42" fmla="*/ 43 w 122"/>
                <a:gd name="T43" fmla="*/ 20 h 126"/>
                <a:gd name="T44" fmla="*/ 51 w 122"/>
                <a:gd name="T45" fmla="*/ 17 h 126"/>
                <a:gd name="T46" fmla="*/ 53 w 122"/>
                <a:gd name="T47" fmla="*/ 17 h 126"/>
                <a:gd name="T48" fmla="*/ 49 w 122"/>
                <a:gd name="T49" fmla="*/ 111 h 126"/>
                <a:gd name="T50" fmla="*/ 17 w 122"/>
                <a:gd name="T51" fmla="*/ 45 h 126"/>
                <a:gd name="T52" fmla="*/ 22 w 122"/>
                <a:gd name="T53" fmla="*/ 37 h 126"/>
                <a:gd name="T54" fmla="*/ 60 w 122"/>
                <a:gd name="T55" fmla="*/ 113 h 126"/>
                <a:gd name="T56" fmla="*/ 49 w 122"/>
                <a:gd name="T57" fmla="*/ 111 h 126"/>
                <a:gd name="T58" fmla="*/ 70 w 122"/>
                <a:gd name="T59" fmla="*/ 113 h 126"/>
                <a:gd name="T60" fmla="*/ 28 w 122"/>
                <a:gd name="T61" fmla="*/ 29 h 126"/>
                <a:gd name="T62" fmla="*/ 35 w 122"/>
                <a:gd name="T63" fmla="*/ 24 h 126"/>
                <a:gd name="T64" fmla="*/ 78 w 122"/>
                <a:gd name="T65" fmla="*/ 111 h 126"/>
                <a:gd name="T66" fmla="*/ 70 w 122"/>
                <a:gd name="T67" fmla="*/ 113 h 126"/>
                <a:gd name="T68" fmla="*/ 14 w 122"/>
                <a:gd name="T69" fmla="*/ 70 h 126"/>
                <a:gd name="T70" fmla="*/ 13 w 122"/>
                <a:gd name="T71" fmla="*/ 58 h 126"/>
                <a:gd name="T72" fmla="*/ 36 w 122"/>
                <a:gd name="T73" fmla="*/ 104 h 126"/>
                <a:gd name="T74" fmla="*/ 14 w 122"/>
                <a:gd name="T75" fmla="*/ 7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2" h="126">
                  <a:moveTo>
                    <a:pt x="56" y="4"/>
                  </a:moveTo>
                  <a:cubicBezTo>
                    <a:pt x="24" y="7"/>
                    <a:pt x="0" y="35"/>
                    <a:pt x="1" y="67"/>
                  </a:cubicBezTo>
                  <a:cubicBezTo>
                    <a:pt x="2" y="98"/>
                    <a:pt x="33" y="126"/>
                    <a:pt x="65" y="126"/>
                  </a:cubicBezTo>
                  <a:cubicBezTo>
                    <a:pt x="65" y="126"/>
                    <a:pt x="65" y="126"/>
                    <a:pt x="66" y="126"/>
                  </a:cubicBezTo>
                  <a:cubicBezTo>
                    <a:pt x="99" y="122"/>
                    <a:pt x="122" y="101"/>
                    <a:pt x="119" y="67"/>
                  </a:cubicBezTo>
                  <a:cubicBezTo>
                    <a:pt x="117" y="34"/>
                    <a:pt x="93" y="0"/>
                    <a:pt x="56" y="4"/>
                  </a:cubicBezTo>
                  <a:close/>
                  <a:moveTo>
                    <a:pt x="100" y="95"/>
                  </a:moveTo>
                  <a:cubicBezTo>
                    <a:pt x="89" y="68"/>
                    <a:pt x="77" y="42"/>
                    <a:pt x="63" y="16"/>
                  </a:cubicBezTo>
                  <a:cubicBezTo>
                    <a:pt x="66" y="17"/>
                    <a:pt x="70" y="17"/>
                    <a:pt x="73" y="19"/>
                  </a:cubicBezTo>
                  <a:cubicBezTo>
                    <a:pt x="85" y="39"/>
                    <a:pt x="93" y="61"/>
                    <a:pt x="105" y="81"/>
                  </a:cubicBezTo>
                  <a:cubicBezTo>
                    <a:pt x="105" y="81"/>
                    <a:pt x="106" y="82"/>
                    <a:pt x="106" y="82"/>
                  </a:cubicBezTo>
                  <a:cubicBezTo>
                    <a:pt x="105" y="87"/>
                    <a:pt x="103" y="91"/>
                    <a:pt x="100" y="95"/>
                  </a:cubicBezTo>
                  <a:close/>
                  <a:moveTo>
                    <a:pt x="106" y="59"/>
                  </a:moveTo>
                  <a:cubicBezTo>
                    <a:pt x="107" y="61"/>
                    <a:pt x="107" y="64"/>
                    <a:pt x="107" y="67"/>
                  </a:cubicBezTo>
                  <a:cubicBezTo>
                    <a:pt x="100" y="54"/>
                    <a:pt x="94" y="40"/>
                    <a:pt x="87" y="27"/>
                  </a:cubicBezTo>
                  <a:cubicBezTo>
                    <a:pt x="97" y="34"/>
                    <a:pt x="104" y="46"/>
                    <a:pt x="106" y="59"/>
                  </a:cubicBezTo>
                  <a:close/>
                  <a:moveTo>
                    <a:pt x="53" y="17"/>
                  </a:moveTo>
                  <a:cubicBezTo>
                    <a:pt x="53" y="17"/>
                    <a:pt x="53" y="17"/>
                    <a:pt x="53" y="17"/>
                  </a:cubicBezTo>
                  <a:cubicBezTo>
                    <a:pt x="68" y="45"/>
                    <a:pt x="81" y="73"/>
                    <a:pt x="93" y="102"/>
                  </a:cubicBezTo>
                  <a:cubicBezTo>
                    <a:pt x="93" y="102"/>
                    <a:pt x="94" y="102"/>
                    <a:pt x="94" y="102"/>
                  </a:cubicBezTo>
                  <a:cubicBezTo>
                    <a:pt x="91" y="104"/>
                    <a:pt x="89" y="106"/>
                    <a:pt x="86" y="108"/>
                  </a:cubicBezTo>
                  <a:cubicBezTo>
                    <a:pt x="72" y="78"/>
                    <a:pt x="57" y="49"/>
                    <a:pt x="43" y="20"/>
                  </a:cubicBezTo>
                  <a:cubicBezTo>
                    <a:pt x="46" y="18"/>
                    <a:pt x="49" y="18"/>
                    <a:pt x="51" y="17"/>
                  </a:cubicBezTo>
                  <a:cubicBezTo>
                    <a:pt x="52" y="17"/>
                    <a:pt x="53" y="17"/>
                    <a:pt x="53" y="17"/>
                  </a:cubicBezTo>
                  <a:close/>
                  <a:moveTo>
                    <a:pt x="49" y="111"/>
                  </a:moveTo>
                  <a:cubicBezTo>
                    <a:pt x="39" y="89"/>
                    <a:pt x="28" y="67"/>
                    <a:pt x="17" y="45"/>
                  </a:cubicBezTo>
                  <a:cubicBezTo>
                    <a:pt x="18" y="42"/>
                    <a:pt x="20" y="40"/>
                    <a:pt x="22" y="37"/>
                  </a:cubicBezTo>
                  <a:cubicBezTo>
                    <a:pt x="33" y="63"/>
                    <a:pt x="46" y="88"/>
                    <a:pt x="60" y="113"/>
                  </a:cubicBezTo>
                  <a:cubicBezTo>
                    <a:pt x="56" y="113"/>
                    <a:pt x="53" y="112"/>
                    <a:pt x="49" y="111"/>
                  </a:cubicBezTo>
                  <a:close/>
                  <a:moveTo>
                    <a:pt x="70" y="113"/>
                  </a:moveTo>
                  <a:cubicBezTo>
                    <a:pt x="55" y="86"/>
                    <a:pt x="41" y="58"/>
                    <a:pt x="28" y="29"/>
                  </a:cubicBezTo>
                  <a:cubicBezTo>
                    <a:pt x="30" y="27"/>
                    <a:pt x="33" y="25"/>
                    <a:pt x="35" y="24"/>
                  </a:cubicBezTo>
                  <a:cubicBezTo>
                    <a:pt x="49" y="53"/>
                    <a:pt x="64" y="82"/>
                    <a:pt x="78" y="111"/>
                  </a:cubicBezTo>
                  <a:cubicBezTo>
                    <a:pt x="75" y="112"/>
                    <a:pt x="73" y="113"/>
                    <a:pt x="70" y="113"/>
                  </a:cubicBezTo>
                  <a:close/>
                  <a:moveTo>
                    <a:pt x="14" y="70"/>
                  </a:moveTo>
                  <a:cubicBezTo>
                    <a:pt x="13" y="66"/>
                    <a:pt x="13" y="62"/>
                    <a:pt x="13" y="58"/>
                  </a:cubicBezTo>
                  <a:cubicBezTo>
                    <a:pt x="21" y="74"/>
                    <a:pt x="28" y="89"/>
                    <a:pt x="36" y="104"/>
                  </a:cubicBezTo>
                  <a:cubicBezTo>
                    <a:pt x="24" y="96"/>
                    <a:pt x="16" y="83"/>
                    <a:pt x="14" y="7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8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595688" y="5156201"/>
              <a:ext cx="873125" cy="825500"/>
            </a:xfrm>
            <a:custGeom>
              <a:avLst/>
              <a:gdLst>
                <a:gd name="T0" fmla="*/ 12 w 341"/>
                <a:gd name="T1" fmla="*/ 185 h 322"/>
                <a:gd name="T2" fmla="*/ 166 w 341"/>
                <a:gd name="T3" fmla="*/ 322 h 322"/>
                <a:gd name="T4" fmla="*/ 272 w 341"/>
                <a:gd name="T5" fmla="*/ 68 h 322"/>
                <a:gd name="T6" fmla="*/ 272 w 341"/>
                <a:gd name="T7" fmla="*/ 68 h 322"/>
                <a:gd name="T8" fmla="*/ 247 w 341"/>
                <a:gd name="T9" fmla="*/ 92 h 322"/>
                <a:gd name="T10" fmla="*/ 313 w 341"/>
                <a:gd name="T11" fmla="*/ 196 h 322"/>
                <a:gd name="T12" fmla="*/ 278 w 341"/>
                <a:gd name="T13" fmla="*/ 184 h 322"/>
                <a:gd name="T14" fmla="*/ 306 w 341"/>
                <a:gd name="T15" fmla="*/ 219 h 322"/>
                <a:gd name="T16" fmla="*/ 271 w 341"/>
                <a:gd name="T17" fmla="*/ 208 h 322"/>
                <a:gd name="T18" fmla="*/ 293 w 341"/>
                <a:gd name="T19" fmla="*/ 243 h 322"/>
                <a:gd name="T20" fmla="*/ 71 w 341"/>
                <a:gd name="T21" fmla="*/ 160 h 322"/>
                <a:gd name="T22" fmla="*/ 164 w 341"/>
                <a:gd name="T23" fmla="*/ 262 h 322"/>
                <a:gd name="T24" fmla="*/ 243 w 341"/>
                <a:gd name="T25" fmla="*/ 246 h 322"/>
                <a:gd name="T26" fmla="*/ 237 w 341"/>
                <a:gd name="T27" fmla="*/ 291 h 322"/>
                <a:gd name="T28" fmla="*/ 247 w 341"/>
                <a:gd name="T29" fmla="*/ 286 h 322"/>
                <a:gd name="T30" fmla="*/ 200 w 341"/>
                <a:gd name="T31" fmla="*/ 269 h 322"/>
                <a:gd name="T32" fmla="*/ 219 w 341"/>
                <a:gd name="T33" fmla="*/ 300 h 322"/>
                <a:gd name="T34" fmla="*/ 191 w 341"/>
                <a:gd name="T35" fmla="*/ 271 h 322"/>
                <a:gd name="T36" fmla="*/ 184 w 341"/>
                <a:gd name="T37" fmla="*/ 309 h 322"/>
                <a:gd name="T38" fmla="*/ 172 w 341"/>
                <a:gd name="T39" fmla="*/ 274 h 322"/>
                <a:gd name="T40" fmla="*/ 166 w 341"/>
                <a:gd name="T41" fmla="*/ 310 h 322"/>
                <a:gd name="T42" fmla="*/ 151 w 341"/>
                <a:gd name="T43" fmla="*/ 272 h 322"/>
                <a:gd name="T44" fmla="*/ 112 w 341"/>
                <a:gd name="T45" fmla="*/ 298 h 322"/>
                <a:gd name="T46" fmla="*/ 61 w 341"/>
                <a:gd name="T47" fmla="*/ 190 h 322"/>
                <a:gd name="T48" fmla="*/ 128 w 341"/>
                <a:gd name="T49" fmla="*/ 304 h 322"/>
                <a:gd name="T50" fmla="*/ 21 w 341"/>
                <a:gd name="T51" fmla="*/ 162 h 322"/>
                <a:gd name="T52" fmla="*/ 98 w 341"/>
                <a:gd name="T53" fmla="*/ 290 h 322"/>
                <a:gd name="T54" fmla="*/ 44 w 341"/>
                <a:gd name="T55" fmla="*/ 124 h 322"/>
                <a:gd name="T56" fmla="*/ 59 w 341"/>
                <a:gd name="T57" fmla="*/ 167 h 322"/>
                <a:gd name="T58" fmla="*/ 46 w 341"/>
                <a:gd name="T59" fmla="*/ 87 h 322"/>
                <a:gd name="T60" fmla="*/ 54 w 341"/>
                <a:gd name="T61" fmla="*/ 123 h 322"/>
                <a:gd name="T62" fmla="*/ 58 w 341"/>
                <a:gd name="T63" fmla="*/ 71 h 322"/>
                <a:gd name="T64" fmla="*/ 52 w 341"/>
                <a:gd name="T65" fmla="*/ 79 h 322"/>
                <a:gd name="T66" fmla="*/ 90 w 341"/>
                <a:gd name="T67" fmla="*/ 90 h 322"/>
                <a:gd name="T68" fmla="*/ 72 w 341"/>
                <a:gd name="T69" fmla="*/ 58 h 322"/>
                <a:gd name="T70" fmla="*/ 97 w 341"/>
                <a:gd name="T71" fmla="*/ 84 h 322"/>
                <a:gd name="T72" fmla="*/ 119 w 341"/>
                <a:gd name="T73" fmla="*/ 30 h 322"/>
                <a:gd name="T74" fmla="*/ 111 w 341"/>
                <a:gd name="T75" fmla="*/ 33 h 322"/>
                <a:gd name="T76" fmla="*/ 156 w 341"/>
                <a:gd name="T77" fmla="*/ 57 h 322"/>
                <a:gd name="T78" fmla="*/ 138 w 341"/>
                <a:gd name="T79" fmla="*/ 25 h 322"/>
                <a:gd name="T80" fmla="*/ 166 w 341"/>
                <a:gd name="T81" fmla="*/ 57 h 322"/>
                <a:gd name="T82" fmla="*/ 103 w 341"/>
                <a:gd name="T83" fmla="*/ 37 h 322"/>
                <a:gd name="T84" fmla="*/ 94 w 341"/>
                <a:gd name="T85" fmla="*/ 41 h 322"/>
                <a:gd name="T86" fmla="*/ 140 w 341"/>
                <a:gd name="T87" fmla="*/ 307 h 322"/>
                <a:gd name="T88" fmla="*/ 153 w 341"/>
                <a:gd name="T89" fmla="*/ 309 h 322"/>
                <a:gd name="T90" fmla="*/ 200 w 341"/>
                <a:gd name="T91" fmla="*/ 27 h 322"/>
                <a:gd name="T92" fmla="*/ 188 w 341"/>
                <a:gd name="T93" fmla="*/ 24 h 322"/>
                <a:gd name="T94" fmla="*/ 248 w 341"/>
                <a:gd name="T95" fmla="*/ 46 h 322"/>
                <a:gd name="T96" fmla="*/ 314 w 341"/>
                <a:gd name="T97" fmla="*/ 161 h 322"/>
                <a:gd name="T98" fmla="*/ 237 w 341"/>
                <a:gd name="T99" fmla="*/ 40 h 322"/>
                <a:gd name="T100" fmla="*/ 190 w 341"/>
                <a:gd name="T101" fmla="*/ 59 h 322"/>
                <a:gd name="T102" fmla="*/ 57 w 341"/>
                <a:gd name="T103" fmla="*/ 258 h 322"/>
                <a:gd name="T104" fmla="*/ 57 w 341"/>
                <a:gd name="T105" fmla="*/ 258 h 322"/>
                <a:gd name="T106" fmla="*/ 250 w 341"/>
                <a:gd name="T107" fmla="*/ 240 h 322"/>
                <a:gd name="T108" fmla="*/ 269 w 341"/>
                <a:gd name="T109" fmla="*/ 270 h 322"/>
                <a:gd name="T110" fmla="*/ 267 w 341"/>
                <a:gd name="T111" fmla="*/ 217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1" h="322">
                  <a:moveTo>
                    <a:pt x="268" y="45"/>
                  </a:moveTo>
                  <a:cubicBezTo>
                    <a:pt x="223" y="4"/>
                    <a:pt x="144" y="0"/>
                    <a:pt x="91" y="29"/>
                  </a:cubicBezTo>
                  <a:cubicBezTo>
                    <a:pt x="39" y="57"/>
                    <a:pt x="0" y="126"/>
                    <a:pt x="12" y="185"/>
                  </a:cubicBezTo>
                  <a:cubicBezTo>
                    <a:pt x="16" y="203"/>
                    <a:pt x="21" y="222"/>
                    <a:pt x="28" y="238"/>
                  </a:cubicBezTo>
                  <a:cubicBezTo>
                    <a:pt x="36" y="255"/>
                    <a:pt x="50" y="269"/>
                    <a:pt x="64" y="281"/>
                  </a:cubicBezTo>
                  <a:cubicBezTo>
                    <a:pt x="92" y="308"/>
                    <a:pt x="128" y="321"/>
                    <a:pt x="166" y="322"/>
                  </a:cubicBezTo>
                  <a:cubicBezTo>
                    <a:pt x="231" y="320"/>
                    <a:pt x="292" y="285"/>
                    <a:pt x="317" y="223"/>
                  </a:cubicBezTo>
                  <a:cubicBezTo>
                    <a:pt x="341" y="162"/>
                    <a:pt x="316" y="89"/>
                    <a:pt x="268" y="45"/>
                  </a:cubicBezTo>
                  <a:close/>
                  <a:moveTo>
                    <a:pt x="272" y="68"/>
                  </a:moveTo>
                  <a:cubicBezTo>
                    <a:pt x="289" y="88"/>
                    <a:pt x="302" y="111"/>
                    <a:pt x="310" y="136"/>
                  </a:cubicBezTo>
                  <a:cubicBezTo>
                    <a:pt x="296" y="111"/>
                    <a:pt x="281" y="87"/>
                    <a:pt x="267" y="62"/>
                  </a:cubicBezTo>
                  <a:cubicBezTo>
                    <a:pt x="269" y="64"/>
                    <a:pt x="271" y="66"/>
                    <a:pt x="272" y="68"/>
                  </a:cubicBezTo>
                  <a:close/>
                  <a:moveTo>
                    <a:pt x="310" y="207"/>
                  </a:moveTo>
                  <a:cubicBezTo>
                    <a:pt x="298" y="187"/>
                    <a:pt x="288" y="166"/>
                    <a:pt x="276" y="146"/>
                  </a:cubicBezTo>
                  <a:cubicBezTo>
                    <a:pt x="271" y="126"/>
                    <a:pt x="261" y="107"/>
                    <a:pt x="247" y="92"/>
                  </a:cubicBezTo>
                  <a:cubicBezTo>
                    <a:pt x="236" y="71"/>
                    <a:pt x="225" y="50"/>
                    <a:pt x="213" y="30"/>
                  </a:cubicBezTo>
                  <a:cubicBezTo>
                    <a:pt x="216" y="31"/>
                    <a:pt x="219" y="32"/>
                    <a:pt x="222" y="33"/>
                  </a:cubicBezTo>
                  <a:cubicBezTo>
                    <a:pt x="256" y="85"/>
                    <a:pt x="283" y="142"/>
                    <a:pt x="313" y="196"/>
                  </a:cubicBezTo>
                  <a:cubicBezTo>
                    <a:pt x="312" y="200"/>
                    <a:pt x="311" y="204"/>
                    <a:pt x="310" y="207"/>
                  </a:cubicBezTo>
                  <a:close/>
                  <a:moveTo>
                    <a:pt x="302" y="227"/>
                  </a:moveTo>
                  <a:cubicBezTo>
                    <a:pt x="294" y="212"/>
                    <a:pt x="285" y="198"/>
                    <a:pt x="278" y="184"/>
                  </a:cubicBezTo>
                  <a:cubicBezTo>
                    <a:pt x="278" y="182"/>
                    <a:pt x="278" y="180"/>
                    <a:pt x="278" y="177"/>
                  </a:cubicBezTo>
                  <a:cubicBezTo>
                    <a:pt x="278" y="175"/>
                    <a:pt x="279" y="172"/>
                    <a:pt x="278" y="169"/>
                  </a:cubicBezTo>
                  <a:cubicBezTo>
                    <a:pt x="288" y="186"/>
                    <a:pt x="296" y="202"/>
                    <a:pt x="306" y="219"/>
                  </a:cubicBezTo>
                  <a:cubicBezTo>
                    <a:pt x="305" y="221"/>
                    <a:pt x="304" y="224"/>
                    <a:pt x="302" y="227"/>
                  </a:cubicBezTo>
                  <a:close/>
                  <a:moveTo>
                    <a:pt x="293" y="243"/>
                  </a:moveTo>
                  <a:cubicBezTo>
                    <a:pt x="286" y="231"/>
                    <a:pt x="279" y="219"/>
                    <a:pt x="271" y="208"/>
                  </a:cubicBezTo>
                  <a:cubicBezTo>
                    <a:pt x="273" y="205"/>
                    <a:pt x="274" y="201"/>
                    <a:pt x="275" y="198"/>
                  </a:cubicBezTo>
                  <a:cubicBezTo>
                    <a:pt x="282" y="210"/>
                    <a:pt x="290" y="223"/>
                    <a:pt x="297" y="236"/>
                  </a:cubicBezTo>
                  <a:cubicBezTo>
                    <a:pt x="296" y="238"/>
                    <a:pt x="295" y="241"/>
                    <a:pt x="293" y="243"/>
                  </a:cubicBezTo>
                  <a:close/>
                  <a:moveTo>
                    <a:pt x="164" y="262"/>
                  </a:moveTo>
                  <a:cubicBezTo>
                    <a:pt x="139" y="260"/>
                    <a:pt x="115" y="252"/>
                    <a:pt x="97" y="235"/>
                  </a:cubicBezTo>
                  <a:cubicBezTo>
                    <a:pt x="77" y="217"/>
                    <a:pt x="70" y="186"/>
                    <a:pt x="71" y="160"/>
                  </a:cubicBezTo>
                  <a:cubicBezTo>
                    <a:pt x="73" y="104"/>
                    <a:pt x="129" y="60"/>
                    <a:pt x="185" y="70"/>
                  </a:cubicBezTo>
                  <a:cubicBezTo>
                    <a:pt x="232" y="79"/>
                    <a:pt x="268" y="125"/>
                    <a:pt x="266" y="173"/>
                  </a:cubicBezTo>
                  <a:cubicBezTo>
                    <a:pt x="264" y="228"/>
                    <a:pt x="215" y="262"/>
                    <a:pt x="164" y="262"/>
                  </a:cubicBezTo>
                  <a:close/>
                  <a:moveTo>
                    <a:pt x="254" y="281"/>
                  </a:moveTo>
                  <a:cubicBezTo>
                    <a:pt x="248" y="272"/>
                    <a:pt x="242" y="262"/>
                    <a:pt x="236" y="252"/>
                  </a:cubicBezTo>
                  <a:cubicBezTo>
                    <a:pt x="238" y="250"/>
                    <a:pt x="241" y="248"/>
                    <a:pt x="243" y="246"/>
                  </a:cubicBezTo>
                  <a:cubicBezTo>
                    <a:pt x="250" y="255"/>
                    <a:pt x="256" y="265"/>
                    <a:pt x="262" y="276"/>
                  </a:cubicBezTo>
                  <a:cubicBezTo>
                    <a:pt x="260" y="278"/>
                    <a:pt x="257" y="280"/>
                    <a:pt x="254" y="281"/>
                  </a:cubicBezTo>
                  <a:close/>
                  <a:moveTo>
                    <a:pt x="237" y="291"/>
                  </a:moveTo>
                  <a:cubicBezTo>
                    <a:pt x="231" y="281"/>
                    <a:pt x="225" y="272"/>
                    <a:pt x="219" y="262"/>
                  </a:cubicBezTo>
                  <a:cubicBezTo>
                    <a:pt x="222" y="260"/>
                    <a:pt x="225" y="258"/>
                    <a:pt x="228" y="257"/>
                  </a:cubicBezTo>
                  <a:cubicBezTo>
                    <a:pt x="235" y="267"/>
                    <a:pt x="241" y="276"/>
                    <a:pt x="247" y="286"/>
                  </a:cubicBezTo>
                  <a:cubicBezTo>
                    <a:pt x="244" y="288"/>
                    <a:pt x="241" y="290"/>
                    <a:pt x="237" y="291"/>
                  </a:cubicBezTo>
                  <a:close/>
                  <a:moveTo>
                    <a:pt x="219" y="300"/>
                  </a:moveTo>
                  <a:cubicBezTo>
                    <a:pt x="213" y="289"/>
                    <a:pt x="207" y="279"/>
                    <a:pt x="200" y="269"/>
                  </a:cubicBezTo>
                  <a:cubicBezTo>
                    <a:pt x="204" y="268"/>
                    <a:pt x="207" y="267"/>
                    <a:pt x="211" y="265"/>
                  </a:cubicBezTo>
                  <a:cubicBezTo>
                    <a:pt x="217" y="275"/>
                    <a:pt x="223" y="285"/>
                    <a:pt x="229" y="295"/>
                  </a:cubicBezTo>
                  <a:cubicBezTo>
                    <a:pt x="226" y="297"/>
                    <a:pt x="223" y="298"/>
                    <a:pt x="219" y="300"/>
                  </a:cubicBezTo>
                  <a:close/>
                  <a:moveTo>
                    <a:pt x="203" y="305"/>
                  </a:moveTo>
                  <a:cubicBezTo>
                    <a:pt x="196" y="294"/>
                    <a:pt x="189" y="283"/>
                    <a:pt x="182" y="273"/>
                  </a:cubicBezTo>
                  <a:cubicBezTo>
                    <a:pt x="185" y="272"/>
                    <a:pt x="188" y="272"/>
                    <a:pt x="191" y="271"/>
                  </a:cubicBezTo>
                  <a:cubicBezTo>
                    <a:pt x="198" y="281"/>
                    <a:pt x="204" y="292"/>
                    <a:pt x="211" y="303"/>
                  </a:cubicBezTo>
                  <a:cubicBezTo>
                    <a:pt x="208" y="303"/>
                    <a:pt x="205" y="304"/>
                    <a:pt x="203" y="305"/>
                  </a:cubicBezTo>
                  <a:close/>
                  <a:moveTo>
                    <a:pt x="184" y="309"/>
                  </a:moveTo>
                  <a:cubicBezTo>
                    <a:pt x="176" y="297"/>
                    <a:pt x="169" y="286"/>
                    <a:pt x="162" y="274"/>
                  </a:cubicBezTo>
                  <a:cubicBezTo>
                    <a:pt x="163" y="274"/>
                    <a:pt x="163" y="274"/>
                    <a:pt x="164" y="274"/>
                  </a:cubicBezTo>
                  <a:cubicBezTo>
                    <a:pt x="167" y="274"/>
                    <a:pt x="170" y="274"/>
                    <a:pt x="172" y="274"/>
                  </a:cubicBezTo>
                  <a:cubicBezTo>
                    <a:pt x="179" y="285"/>
                    <a:pt x="186" y="296"/>
                    <a:pt x="194" y="307"/>
                  </a:cubicBezTo>
                  <a:cubicBezTo>
                    <a:pt x="190" y="308"/>
                    <a:pt x="187" y="308"/>
                    <a:pt x="184" y="309"/>
                  </a:cubicBezTo>
                  <a:close/>
                  <a:moveTo>
                    <a:pt x="166" y="310"/>
                  </a:moveTo>
                  <a:cubicBezTo>
                    <a:pt x="166" y="310"/>
                    <a:pt x="165" y="310"/>
                    <a:pt x="164" y="310"/>
                  </a:cubicBezTo>
                  <a:cubicBezTo>
                    <a:pt x="156" y="297"/>
                    <a:pt x="148" y="284"/>
                    <a:pt x="140" y="270"/>
                  </a:cubicBezTo>
                  <a:cubicBezTo>
                    <a:pt x="144" y="271"/>
                    <a:pt x="147" y="272"/>
                    <a:pt x="151" y="272"/>
                  </a:cubicBezTo>
                  <a:cubicBezTo>
                    <a:pt x="158" y="285"/>
                    <a:pt x="166" y="298"/>
                    <a:pt x="174" y="310"/>
                  </a:cubicBezTo>
                  <a:cubicBezTo>
                    <a:pt x="171" y="310"/>
                    <a:pt x="169" y="310"/>
                    <a:pt x="166" y="310"/>
                  </a:cubicBezTo>
                  <a:close/>
                  <a:moveTo>
                    <a:pt x="112" y="298"/>
                  </a:moveTo>
                  <a:cubicBezTo>
                    <a:pt x="83" y="244"/>
                    <a:pt x="54" y="190"/>
                    <a:pt x="25" y="136"/>
                  </a:cubicBezTo>
                  <a:cubicBezTo>
                    <a:pt x="25" y="134"/>
                    <a:pt x="26" y="131"/>
                    <a:pt x="27" y="128"/>
                  </a:cubicBezTo>
                  <a:cubicBezTo>
                    <a:pt x="38" y="149"/>
                    <a:pt x="50" y="169"/>
                    <a:pt x="61" y="190"/>
                  </a:cubicBezTo>
                  <a:cubicBezTo>
                    <a:pt x="65" y="210"/>
                    <a:pt x="73" y="230"/>
                    <a:pt x="88" y="243"/>
                  </a:cubicBezTo>
                  <a:cubicBezTo>
                    <a:pt x="90" y="245"/>
                    <a:pt x="92" y="247"/>
                    <a:pt x="94" y="248"/>
                  </a:cubicBezTo>
                  <a:cubicBezTo>
                    <a:pt x="105" y="267"/>
                    <a:pt x="116" y="286"/>
                    <a:pt x="128" y="304"/>
                  </a:cubicBezTo>
                  <a:cubicBezTo>
                    <a:pt x="122" y="302"/>
                    <a:pt x="117" y="300"/>
                    <a:pt x="112" y="298"/>
                  </a:cubicBezTo>
                  <a:close/>
                  <a:moveTo>
                    <a:pt x="89" y="285"/>
                  </a:moveTo>
                  <a:cubicBezTo>
                    <a:pt x="65" y="244"/>
                    <a:pt x="42" y="204"/>
                    <a:pt x="21" y="162"/>
                  </a:cubicBezTo>
                  <a:cubicBezTo>
                    <a:pt x="21" y="160"/>
                    <a:pt x="21" y="159"/>
                    <a:pt x="22" y="158"/>
                  </a:cubicBezTo>
                  <a:cubicBezTo>
                    <a:pt x="22" y="155"/>
                    <a:pt x="22" y="153"/>
                    <a:pt x="22" y="151"/>
                  </a:cubicBezTo>
                  <a:cubicBezTo>
                    <a:pt x="47" y="197"/>
                    <a:pt x="72" y="244"/>
                    <a:pt x="98" y="290"/>
                  </a:cubicBezTo>
                  <a:cubicBezTo>
                    <a:pt x="95" y="289"/>
                    <a:pt x="92" y="287"/>
                    <a:pt x="89" y="285"/>
                  </a:cubicBezTo>
                  <a:close/>
                  <a:moveTo>
                    <a:pt x="34" y="108"/>
                  </a:moveTo>
                  <a:cubicBezTo>
                    <a:pt x="37" y="114"/>
                    <a:pt x="41" y="119"/>
                    <a:pt x="44" y="124"/>
                  </a:cubicBezTo>
                  <a:cubicBezTo>
                    <a:pt x="49" y="133"/>
                    <a:pt x="55" y="143"/>
                    <a:pt x="59" y="153"/>
                  </a:cubicBezTo>
                  <a:cubicBezTo>
                    <a:pt x="59" y="155"/>
                    <a:pt x="59" y="158"/>
                    <a:pt x="59" y="160"/>
                  </a:cubicBezTo>
                  <a:cubicBezTo>
                    <a:pt x="59" y="162"/>
                    <a:pt x="59" y="165"/>
                    <a:pt x="59" y="167"/>
                  </a:cubicBezTo>
                  <a:cubicBezTo>
                    <a:pt x="50" y="150"/>
                    <a:pt x="40" y="133"/>
                    <a:pt x="31" y="116"/>
                  </a:cubicBezTo>
                  <a:cubicBezTo>
                    <a:pt x="32" y="114"/>
                    <a:pt x="33" y="111"/>
                    <a:pt x="34" y="108"/>
                  </a:cubicBezTo>
                  <a:close/>
                  <a:moveTo>
                    <a:pt x="46" y="87"/>
                  </a:moveTo>
                  <a:cubicBezTo>
                    <a:pt x="54" y="100"/>
                    <a:pt x="60" y="113"/>
                    <a:pt x="66" y="126"/>
                  </a:cubicBezTo>
                  <a:cubicBezTo>
                    <a:pt x="65" y="130"/>
                    <a:pt x="63" y="134"/>
                    <a:pt x="62" y="138"/>
                  </a:cubicBezTo>
                  <a:cubicBezTo>
                    <a:pt x="59" y="133"/>
                    <a:pt x="57" y="128"/>
                    <a:pt x="54" y="123"/>
                  </a:cubicBezTo>
                  <a:cubicBezTo>
                    <a:pt x="49" y="115"/>
                    <a:pt x="43" y="107"/>
                    <a:pt x="40" y="98"/>
                  </a:cubicBezTo>
                  <a:cubicBezTo>
                    <a:pt x="42" y="94"/>
                    <a:pt x="44" y="91"/>
                    <a:pt x="46" y="87"/>
                  </a:cubicBezTo>
                  <a:close/>
                  <a:moveTo>
                    <a:pt x="58" y="71"/>
                  </a:moveTo>
                  <a:cubicBezTo>
                    <a:pt x="66" y="82"/>
                    <a:pt x="72" y="93"/>
                    <a:pt x="78" y="104"/>
                  </a:cubicBezTo>
                  <a:cubicBezTo>
                    <a:pt x="76" y="108"/>
                    <a:pt x="73" y="112"/>
                    <a:pt x="71" y="115"/>
                  </a:cubicBezTo>
                  <a:cubicBezTo>
                    <a:pt x="65" y="103"/>
                    <a:pt x="59" y="91"/>
                    <a:pt x="52" y="79"/>
                  </a:cubicBezTo>
                  <a:cubicBezTo>
                    <a:pt x="54" y="76"/>
                    <a:pt x="56" y="74"/>
                    <a:pt x="58" y="71"/>
                  </a:cubicBezTo>
                  <a:close/>
                  <a:moveTo>
                    <a:pt x="72" y="58"/>
                  </a:moveTo>
                  <a:cubicBezTo>
                    <a:pt x="78" y="69"/>
                    <a:pt x="84" y="79"/>
                    <a:pt x="90" y="90"/>
                  </a:cubicBezTo>
                  <a:cubicBezTo>
                    <a:pt x="88" y="92"/>
                    <a:pt x="86" y="94"/>
                    <a:pt x="84" y="97"/>
                  </a:cubicBezTo>
                  <a:cubicBezTo>
                    <a:pt x="78" y="85"/>
                    <a:pt x="72" y="75"/>
                    <a:pt x="65" y="64"/>
                  </a:cubicBezTo>
                  <a:cubicBezTo>
                    <a:pt x="67" y="62"/>
                    <a:pt x="69" y="60"/>
                    <a:pt x="72" y="58"/>
                  </a:cubicBezTo>
                  <a:close/>
                  <a:moveTo>
                    <a:pt x="87" y="46"/>
                  </a:moveTo>
                  <a:cubicBezTo>
                    <a:pt x="92" y="57"/>
                    <a:pt x="99" y="67"/>
                    <a:pt x="104" y="78"/>
                  </a:cubicBezTo>
                  <a:cubicBezTo>
                    <a:pt x="102" y="80"/>
                    <a:pt x="99" y="82"/>
                    <a:pt x="97" y="84"/>
                  </a:cubicBezTo>
                  <a:cubicBezTo>
                    <a:pt x="91" y="73"/>
                    <a:pt x="85" y="63"/>
                    <a:pt x="79" y="52"/>
                  </a:cubicBezTo>
                  <a:cubicBezTo>
                    <a:pt x="81" y="50"/>
                    <a:pt x="84" y="48"/>
                    <a:pt x="87" y="46"/>
                  </a:cubicBezTo>
                  <a:close/>
                  <a:moveTo>
                    <a:pt x="119" y="30"/>
                  </a:moveTo>
                  <a:cubicBezTo>
                    <a:pt x="124" y="41"/>
                    <a:pt x="130" y="51"/>
                    <a:pt x="136" y="62"/>
                  </a:cubicBezTo>
                  <a:cubicBezTo>
                    <a:pt x="134" y="63"/>
                    <a:pt x="131" y="64"/>
                    <a:pt x="128" y="65"/>
                  </a:cubicBezTo>
                  <a:cubicBezTo>
                    <a:pt x="122" y="54"/>
                    <a:pt x="117" y="44"/>
                    <a:pt x="111" y="33"/>
                  </a:cubicBezTo>
                  <a:cubicBezTo>
                    <a:pt x="113" y="32"/>
                    <a:pt x="116" y="31"/>
                    <a:pt x="119" y="30"/>
                  </a:cubicBezTo>
                  <a:close/>
                  <a:moveTo>
                    <a:pt x="138" y="25"/>
                  </a:moveTo>
                  <a:cubicBezTo>
                    <a:pt x="145" y="35"/>
                    <a:pt x="150" y="47"/>
                    <a:pt x="156" y="57"/>
                  </a:cubicBezTo>
                  <a:cubicBezTo>
                    <a:pt x="153" y="58"/>
                    <a:pt x="149" y="59"/>
                    <a:pt x="145" y="59"/>
                  </a:cubicBezTo>
                  <a:cubicBezTo>
                    <a:pt x="139" y="49"/>
                    <a:pt x="133" y="38"/>
                    <a:pt x="128" y="27"/>
                  </a:cubicBezTo>
                  <a:cubicBezTo>
                    <a:pt x="131" y="26"/>
                    <a:pt x="134" y="25"/>
                    <a:pt x="138" y="25"/>
                  </a:cubicBezTo>
                  <a:close/>
                  <a:moveTo>
                    <a:pt x="158" y="22"/>
                  </a:moveTo>
                  <a:cubicBezTo>
                    <a:pt x="164" y="34"/>
                    <a:pt x="171" y="46"/>
                    <a:pt x="178" y="57"/>
                  </a:cubicBezTo>
                  <a:cubicBezTo>
                    <a:pt x="174" y="57"/>
                    <a:pt x="170" y="57"/>
                    <a:pt x="166" y="57"/>
                  </a:cubicBezTo>
                  <a:cubicBezTo>
                    <a:pt x="160" y="46"/>
                    <a:pt x="155" y="34"/>
                    <a:pt x="148" y="23"/>
                  </a:cubicBezTo>
                  <a:cubicBezTo>
                    <a:pt x="151" y="23"/>
                    <a:pt x="155" y="22"/>
                    <a:pt x="158" y="22"/>
                  </a:cubicBezTo>
                  <a:close/>
                  <a:moveTo>
                    <a:pt x="103" y="37"/>
                  </a:moveTo>
                  <a:cubicBezTo>
                    <a:pt x="109" y="48"/>
                    <a:pt x="114" y="58"/>
                    <a:pt x="120" y="69"/>
                  </a:cubicBezTo>
                  <a:cubicBezTo>
                    <a:pt x="117" y="70"/>
                    <a:pt x="114" y="71"/>
                    <a:pt x="112" y="73"/>
                  </a:cubicBezTo>
                  <a:cubicBezTo>
                    <a:pt x="106" y="62"/>
                    <a:pt x="100" y="52"/>
                    <a:pt x="94" y="41"/>
                  </a:cubicBezTo>
                  <a:cubicBezTo>
                    <a:pt x="97" y="40"/>
                    <a:pt x="100" y="38"/>
                    <a:pt x="103" y="37"/>
                  </a:cubicBezTo>
                  <a:cubicBezTo>
                    <a:pt x="103" y="37"/>
                    <a:pt x="103" y="37"/>
                    <a:pt x="103" y="37"/>
                  </a:cubicBezTo>
                  <a:close/>
                  <a:moveTo>
                    <a:pt x="140" y="307"/>
                  </a:moveTo>
                  <a:cubicBezTo>
                    <a:pt x="130" y="291"/>
                    <a:pt x="121" y="275"/>
                    <a:pt x="111" y="259"/>
                  </a:cubicBezTo>
                  <a:cubicBezTo>
                    <a:pt x="117" y="262"/>
                    <a:pt x="122" y="265"/>
                    <a:pt x="128" y="267"/>
                  </a:cubicBezTo>
                  <a:cubicBezTo>
                    <a:pt x="136" y="281"/>
                    <a:pt x="144" y="295"/>
                    <a:pt x="153" y="309"/>
                  </a:cubicBezTo>
                  <a:cubicBezTo>
                    <a:pt x="149" y="309"/>
                    <a:pt x="145" y="308"/>
                    <a:pt x="140" y="307"/>
                  </a:cubicBezTo>
                  <a:cubicBezTo>
                    <a:pt x="140" y="307"/>
                    <a:pt x="140" y="307"/>
                    <a:pt x="140" y="307"/>
                  </a:cubicBezTo>
                  <a:close/>
                  <a:moveTo>
                    <a:pt x="200" y="27"/>
                  </a:moveTo>
                  <a:cubicBezTo>
                    <a:pt x="210" y="43"/>
                    <a:pt x="219" y="59"/>
                    <a:pt x="228" y="76"/>
                  </a:cubicBezTo>
                  <a:cubicBezTo>
                    <a:pt x="224" y="73"/>
                    <a:pt x="219" y="70"/>
                    <a:pt x="214" y="68"/>
                  </a:cubicBezTo>
                  <a:cubicBezTo>
                    <a:pt x="205" y="53"/>
                    <a:pt x="197" y="39"/>
                    <a:pt x="188" y="24"/>
                  </a:cubicBezTo>
                  <a:cubicBezTo>
                    <a:pt x="192" y="25"/>
                    <a:pt x="196" y="26"/>
                    <a:pt x="200" y="27"/>
                  </a:cubicBezTo>
                  <a:close/>
                  <a:moveTo>
                    <a:pt x="237" y="40"/>
                  </a:moveTo>
                  <a:cubicBezTo>
                    <a:pt x="241" y="42"/>
                    <a:pt x="244" y="44"/>
                    <a:pt x="248" y="46"/>
                  </a:cubicBezTo>
                  <a:cubicBezTo>
                    <a:pt x="248" y="46"/>
                    <a:pt x="248" y="47"/>
                    <a:pt x="248" y="47"/>
                  </a:cubicBezTo>
                  <a:cubicBezTo>
                    <a:pt x="270" y="85"/>
                    <a:pt x="291" y="122"/>
                    <a:pt x="313" y="159"/>
                  </a:cubicBezTo>
                  <a:cubicBezTo>
                    <a:pt x="313" y="160"/>
                    <a:pt x="314" y="161"/>
                    <a:pt x="314" y="161"/>
                  </a:cubicBezTo>
                  <a:cubicBezTo>
                    <a:pt x="315" y="165"/>
                    <a:pt x="315" y="168"/>
                    <a:pt x="315" y="172"/>
                  </a:cubicBezTo>
                  <a:cubicBezTo>
                    <a:pt x="315" y="175"/>
                    <a:pt x="315" y="178"/>
                    <a:pt x="315" y="181"/>
                  </a:cubicBezTo>
                  <a:cubicBezTo>
                    <a:pt x="289" y="134"/>
                    <a:pt x="266" y="85"/>
                    <a:pt x="237" y="40"/>
                  </a:cubicBezTo>
                  <a:close/>
                  <a:moveTo>
                    <a:pt x="177" y="23"/>
                  </a:moveTo>
                  <a:cubicBezTo>
                    <a:pt x="185" y="36"/>
                    <a:pt x="192" y="49"/>
                    <a:pt x="200" y="62"/>
                  </a:cubicBezTo>
                  <a:cubicBezTo>
                    <a:pt x="197" y="61"/>
                    <a:pt x="193" y="60"/>
                    <a:pt x="190" y="59"/>
                  </a:cubicBezTo>
                  <a:cubicBezTo>
                    <a:pt x="182" y="47"/>
                    <a:pt x="175" y="35"/>
                    <a:pt x="168" y="22"/>
                  </a:cubicBezTo>
                  <a:cubicBezTo>
                    <a:pt x="171" y="22"/>
                    <a:pt x="174" y="23"/>
                    <a:pt x="177" y="23"/>
                  </a:cubicBezTo>
                  <a:close/>
                  <a:moveTo>
                    <a:pt x="57" y="258"/>
                  </a:moveTo>
                  <a:cubicBezTo>
                    <a:pt x="40" y="240"/>
                    <a:pt x="27" y="212"/>
                    <a:pt x="23" y="185"/>
                  </a:cubicBezTo>
                  <a:cubicBezTo>
                    <a:pt x="38" y="213"/>
                    <a:pt x="53" y="241"/>
                    <a:pt x="69" y="269"/>
                  </a:cubicBezTo>
                  <a:cubicBezTo>
                    <a:pt x="65" y="266"/>
                    <a:pt x="61" y="262"/>
                    <a:pt x="57" y="258"/>
                  </a:cubicBezTo>
                  <a:close/>
                  <a:moveTo>
                    <a:pt x="269" y="270"/>
                  </a:moveTo>
                  <a:cubicBezTo>
                    <a:pt x="264" y="260"/>
                    <a:pt x="257" y="250"/>
                    <a:pt x="251" y="241"/>
                  </a:cubicBezTo>
                  <a:cubicBezTo>
                    <a:pt x="250" y="240"/>
                    <a:pt x="250" y="240"/>
                    <a:pt x="250" y="240"/>
                  </a:cubicBezTo>
                  <a:cubicBezTo>
                    <a:pt x="252" y="238"/>
                    <a:pt x="254" y="236"/>
                    <a:pt x="255" y="234"/>
                  </a:cubicBezTo>
                  <a:cubicBezTo>
                    <a:pt x="262" y="244"/>
                    <a:pt x="268" y="255"/>
                    <a:pt x="275" y="265"/>
                  </a:cubicBezTo>
                  <a:cubicBezTo>
                    <a:pt x="273" y="266"/>
                    <a:pt x="271" y="268"/>
                    <a:pt x="269" y="270"/>
                  </a:cubicBezTo>
                  <a:close/>
                  <a:moveTo>
                    <a:pt x="281" y="258"/>
                  </a:moveTo>
                  <a:cubicBezTo>
                    <a:pt x="274" y="248"/>
                    <a:pt x="268" y="237"/>
                    <a:pt x="261" y="226"/>
                  </a:cubicBezTo>
                  <a:cubicBezTo>
                    <a:pt x="263" y="224"/>
                    <a:pt x="265" y="221"/>
                    <a:pt x="267" y="217"/>
                  </a:cubicBezTo>
                  <a:cubicBezTo>
                    <a:pt x="274" y="228"/>
                    <a:pt x="281" y="239"/>
                    <a:pt x="287" y="251"/>
                  </a:cubicBezTo>
                  <a:cubicBezTo>
                    <a:pt x="285" y="253"/>
                    <a:pt x="283" y="256"/>
                    <a:pt x="281" y="258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8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62338" y="5048251"/>
              <a:ext cx="1106488" cy="1058863"/>
            </a:xfrm>
            <a:custGeom>
              <a:avLst/>
              <a:gdLst>
                <a:gd name="T0" fmla="*/ 420 w 432"/>
                <a:gd name="T1" fmla="*/ 161 h 413"/>
                <a:gd name="T2" fmla="*/ 357 w 432"/>
                <a:gd name="T3" fmla="*/ 61 h 413"/>
                <a:gd name="T4" fmla="*/ 248 w 432"/>
                <a:gd name="T5" fmla="*/ 5 h 413"/>
                <a:gd name="T6" fmla="*/ 111 w 432"/>
                <a:gd name="T7" fmla="*/ 31 h 413"/>
                <a:gd name="T8" fmla="*/ 19 w 432"/>
                <a:gd name="T9" fmla="*/ 251 h 413"/>
                <a:gd name="T10" fmla="*/ 222 w 432"/>
                <a:gd name="T11" fmla="*/ 412 h 413"/>
                <a:gd name="T12" fmla="*/ 406 w 432"/>
                <a:gd name="T13" fmla="*/ 295 h 413"/>
                <a:gd name="T14" fmla="*/ 420 w 432"/>
                <a:gd name="T15" fmla="*/ 161 h 413"/>
                <a:gd name="T16" fmla="*/ 406 w 432"/>
                <a:gd name="T17" fmla="*/ 261 h 413"/>
                <a:gd name="T18" fmla="*/ 334 w 432"/>
                <a:gd name="T19" fmla="*/ 368 h 413"/>
                <a:gd name="T20" fmla="*/ 222 w 432"/>
                <a:gd name="T21" fmla="*/ 400 h 413"/>
                <a:gd name="T22" fmla="*/ 40 w 432"/>
                <a:gd name="T23" fmla="*/ 278 h 413"/>
                <a:gd name="T24" fmla="*/ 33 w 432"/>
                <a:gd name="T25" fmla="*/ 152 h 413"/>
                <a:gd name="T26" fmla="*/ 94 w 432"/>
                <a:gd name="T27" fmla="*/ 61 h 413"/>
                <a:gd name="T28" fmla="*/ 144 w 432"/>
                <a:gd name="T29" fmla="*/ 27 h 413"/>
                <a:gd name="T30" fmla="*/ 213 w 432"/>
                <a:gd name="T31" fmla="*/ 16 h 413"/>
                <a:gd name="T32" fmla="*/ 329 w 432"/>
                <a:gd name="T33" fmla="*/ 54 h 413"/>
                <a:gd name="T34" fmla="*/ 406 w 432"/>
                <a:gd name="T35" fmla="*/ 261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2" h="413">
                  <a:moveTo>
                    <a:pt x="420" y="161"/>
                  </a:moveTo>
                  <a:cubicBezTo>
                    <a:pt x="410" y="122"/>
                    <a:pt x="386" y="88"/>
                    <a:pt x="357" y="61"/>
                  </a:cubicBezTo>
                  <a:cubicBezTo>
                    <a:pt x="326" y="33"/>
                    <a:pt x="289" y="9"/>
                    <a:pt x="248" y="5"/>
                  </a:cubicBezTo>
                  <a:cubicBezTo>
                    <a:pt x="203" y="0"/>
                    <a:pt x="149" y="5"/>
                    <a:pt x="111" y="31"/>
                  </a:cubicBezTo>
                  <a:cubicBezTo>
                    <a:pt x="38" y="82"/>
                    <a:pt x="0" y="162"/>
                    <a:pt x="19" y="251"/>
                  </a:cubicBezTo>
                  <a:cubicBezTo>
                    <a:pt x="39" y="346"/>
                    <a:pt x="125" y="412"/>
                    <a:pt x="222" y="412"/>
                  </a:cubicBezTo>
                  <a:cubicBezTo>
                    <a:pt x="302" y="413"/>
                    <a:pt x="375" y="371"/>
                    <a:pt x="406" y="295"/>
                  </a:cubicBezTo>
                  <a:cubicBezTo>
                    <a:pt x="424" y="253"/>
                    <a:pt x="432" y="206"/>
                    <a:pt x="420" y="161"/>
                  </a:cubicBezTo>
                  <a:close/>
                  <a:moveTo>
                    <a:pt x="406" y="261"/>
                  </a:moveTo>
                  <a:cubicBezTo>
                    <a:pt x="393" y="304"/>
                    <a:pt x="372" y="343"/>
                    <a:pt x="334" y="368"/>
                  </a:cubicBezTo>
                  <a:cubicBezTo>
                    <a:pt x="301" y="390"/>
                    <a:pt x="261" y="400"/>
                    <a:pt x="222" y="400"/>
                  </a:cubicBezTo>
                  <a:cubicBezTo>
                    <a:pt x="142" y="400"/>
                    <a:pt x="69" y="353"/>
                    <a:pt x="40" y="278"/>
                  </a:cubicBezTo>
                  <a:cubicBezTo>
                    <a:pt x="25" y="239"/>
                    <a:pt x="21" y="192"/>
                    <a:pt x="33" y="152"/>
                  </a:cubicBezTo>
                  <a:cubicBezTo>
                    <a:pt x="43" y="115"/>
                    <a:pt x="66" y="86"/>
                    <a:pt x="94" y="61"/>
                  </a:cubicBezTo>
                  <a:cubicBezTo>
                    <a:pt x="109" y="48"/>
                    <a:pt x="125" y="35"/>
                    <a:pt x="144" y="27"/>
                  </a:cubicBezTo>
                  <a:cubicBezTo>
                    <a:pt x="165" y="19"/>
                    <a:pt x="190" y="18"/>
                    <a:pt x="213" y="16"/>
                  </a:cubicBezTo>
                  <a:cubicBezTo>
                    <a:pt x="257" y="14"/>
                    <a:pt x="294" y="27"/>
                    <a:pt x="329" y="54"/>
                  </a:cubicBezTo>
                  <a:cubicBezTo>
                    <a:pt x="395" y="105"/>
                    <a:pt x="429" y="179"/>
                    <a:pt x="406" y="26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90" name="稻壳儿春秋广告/盗版必究        原创来源：http://chn.docer.com/works?userid=199329941#!/work_time"/>
            <p:cNvSpPr/>
            <p:nvPr/>
          </p:nvSpPr>
          <p:spPr bwMode="auto">
            <a:xfrm>
              <a:off x="3843338" y="5381626"/>
              <a:ext cx="79375" cy="82550"/>
            </a:xfrm>
            <a:custGeom>
              <a:avLst/>
              <a:gdLst>
                <a:gd name="T0" fmla="*/ 27 w 31"/>
                <a:gd name="T1" fmla="*/ 11 h 32"/>
                <a:gd name="T2" fmla="*/ 22 w 31"/>
                <a:gd name="T3" fmla="*/ 3 h 32"/>
                <a:gd name="T4" fmla="*/ 3 w 31"/>
                <a:gd name="T5" fmla="*/ 21 h 32"/>
                <a:gd name="T6" fmla="*/ 10 w 31"/>
                <a:gd name="T7" fmla="*/ 28 h 32"/>
                <a:gd name="T8" fmla="*/ 27 w 31"/>
                <a:gd name="T9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27" y="11"/>
                  </a:moveTo>
                  <a:cubicBezTo>
                    <a:pt x="31" y="8"/>
                    <a:pt x="27" y="0"/>
                    <a:pt x="22" y="3"/>
                  </a:cubicBezTo>
                  <a:cubicBezTo>
                    <a:pt x="15" y="9"/>
                    <a:pt x="9" y="15"/>
                    <a:pt x="3" y="21"/>
                  </a:cubicBezTo>
                  <a:cubicBezTo>
                    <a:pt x="0" y="26"/>
                    <a:pt x="6" y="32"/>
                    <a:pt x="10" y="28"/>
                  </a:cubicBezTo>
                  <a:cubicBezTo>
                    <a:pt x="15" y="22"/>
                    <a:pt x="20" y="16"/>
                    <a:pt x="27" y="1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91" name="稻壳儿春秋广告/盗版必究        原创来源：http://chn.docer.com/works?userid=199329941#!/work_time"/>
            <p:cNvSpPr/>
            <p:nvPr/>
          </p:nvSpPr>
          <p:spPr bwMode="auto">
            <a:xfrm>
              <a:off x="3884613" y="5402264"/>
              <a:ext cx="71438" cy="63500"/>
            </a:xfrm>
            <a:custGeom>
              <a:avLst/>
              <a:gdLst>
                <a:gd name="T0" fmla="*/ 4 w 28"/>
                <a:gd name="T1" fmla="*/ 15 h 25"/>
                <a:gd name="T2" fmla="*/ 11 w 28"/>
                <a:gd name="T3" fmla="*/ 21 h 25"/>
                <a:gd name="T4" fmla="*/ 23 w 28"/>
                <a:gd name="T5" fmla="*/ 11 h 25"/>
                <a:gd name="T6" fmla="*/ 19 w 28"/>
                <a:gd name="T7" fmla="*/ 3 h 25"/>
                <a:gd name="T8" fmla="*/ 4 w 28"/>
                <a:gd name="T9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4" y="15"/>
                  </a:moveTo>
                  <a:cubicBezTo>
                    <a:pt x="0" y="19"/>
                    <a:pt x="7" y="25"/>
                    <a:pt x="11" y="21"/>
                  </a:cubicBezTo>
                  <a:cubicBezTo>
                    <a:pt x="14" y="17"/>
                    <a:pt x="18" y="13"/>
                    <a:pt x="23" y="11"/>
                  </a:cubicBezTo>
                  <a:cubicBezTo>
                    <a:pt x="28" y="8"/>
                    <a:pt x="24" y="0"/>
                    <a:pt x="19" y="3"/>
                  </a:cubicBezTo>
                  <a:cubicBezTo>
                    <a:pt x="13" y="6"/>
                    <a:pt x="8" y="10"/>
                    <a:pt x="4" y="1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392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5057776" y="5038726"/>
            <a:ext cx="674688" cy="1084263"/>
          </a:xfrm>
          <a:custGeom>
            <a:avLst/>
            <a:gdLst>
              <a:gd name="T0" fmla="*/ 262 w 264"/>
              <a:gd name="T1" fmla="*/ 312 h 423"/>
              <a:gd name="T2" fmla="*/ 261 w 264"/>
              <a:gd name="T3" fmla="*/ 229 h 423"/>
              <a:gd name="T4" fmla="*/ 254 w 264"/>
              <a:gd name="T5" fmla="*/ 71 h 423"/>
              <a:gd name="T6" fmla="*/ 200 w 264"/>
              <a:gd name="T7" fmla="*/ 7 h 423"/>
              <a:gd name="T8" fmla="*/ 69 w 264"/>
              <a:gd name="T9" fmla="*/ 5 h 423"/>
              <a:gd name="T10" fmla="*/ 19 w 264"/>
              <a:gd name="T11" fmla="*/ 25 h 423"/>
              <a:gd name="T12" fmla="*/ 5 w 264"/>
              <a:gd name="T13" fmla="*/ 86 h 423"/>
              <a:gd name="T14" fmla="*/ 5 w 264"/>
              <a:gd name="T15" fmla="*/ 253 h 423"/>
              <a:gd name="T16" fmla="*/ 7 w 264"/>
              <a:gd name="T17" fmla="*/ 363 h 423"/>
              <a:gd name="T18" fmla="*/ 35 w 264"/>
              <a:gd name="T19" fmla="*/ 415 h 423"/>
              <a:gd name="T20" fmla="*/ 90 w 264"/>
              <a:gd name="T21" fmla="*/ 421 h 423"/>
              <a:gd name="T22" fmla="*/ 177 w 264"/>
              <a:gd name="T23" fmla="*/ 419 h 423"/>
              <a:gd name="T24" fmla="*/ 261 w 264"/>
              <a:gd name="T25" fmla="*/ 377 h 423"/>
              <a:gd name="T26" fmla="*/ 262 w 264"/>
              <a:gd name="T27" fmla="*/ 312 h 423"/>
              <a:gd name="T28" fmla="*/ 249 w 264"/>
              <a:gd name="T29" fmla="*/ 375 h 423"/>
              <a:gd name="T30" fmla="*/ 189 w 264"/>
              <a:gd name="T31" fmla="*/ 406 h 423"/>
              <a:gd name="T32" fmla="*/ 66 w 264"/>
              <a:gd name="T33" fmla="*/ 408 h 423"/>
              <a:gd name="T34" fmla="*/ 23 w 264"/>
              <a:gd name="T35" fmla="*/ 386 h 423"/>
              <a:gd name="T36" fmla="*/ 18 w 264"/>
              <a:gd name="T37" fmla="*/ 351 h 423"/>
              <a:gd name="T38" fmla="*/ 17 w 264"/>
              <a:gd name="T39" fmla="*/ 253 h 423"/>
              <a:gd name="T40" fmla="*/ 16 w 264"/>
              <a:gd name="T41" fmla="*/ 144 h 423"/>
              <a:gd name="T42" fmla="*/ 17 w 264"/>
              <a:gd name="T43" fmla="*/ 86 h 423"/>
              <a:gd name="T44" fmla="*/ 45 w 264"/>
              <a:gd name="T45" fmla="*/ 20 h 423"/>
              <a:gd name="T46" fmla="*/ 102 w 264"/>
              <a:gd name="T47" fmla="*/ 16 h 423"/>
              <a:gd name="T48" fmla="*/ 156 w 264"/>
              <a:gd name="T49" fmla="*/ 15 h 423"/>
              <a:gd name="T50" fmla="*/ 208 w 264"/>
              <a:gd name="T51" fmla="*/ 20 h 423"/>
              <a:gd name="T52" fmla="*/ 242 w 264"/>
              <a:gd name="T53" fmla="*/ 71 h 423"/>
              <a:gd name="T54" fmla="*/ 250 w 264"/>
              <a:gd name="T55" fmla="*/ 316 h 423"/>
              <a:gd name="T56" fmla="*/ 249 w 264"/>
              <a:gd name="T57" fmla="*/ 375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64" h="423">
                <a:moveTo>
                  <a:pt x="262" y="312"/>
                </a:moveTo>
                <a:cubicBezTo>
                  <a:pt x="262" y="285"/>
                  <a:pt x="262" y="257"/>
                  <a:pt x="261" y="229"/>
                </a:cubicBezTo>
                <a:cubicBezTo>
                  <a:pt x="259" y="176"/>
                  <a:pt x="257" y="124"/>
                  <a:pt x="254" y="71"/>
                </a:cubicBezTo>
                <a:cubicBezTo>
                  <a:pt x="252" y="34"/>
                  <a:pt x="238" y="12"/>
                  <a:pt x="200" y="7"/>
                </a:cubicBezTo>
                <a:cubicBezTo>
                  <a:pt x="157" y="0"/>
                  <a:pt x="112" y="2"/>
                  <a:pt x="69" y="5"/>
                </a:cubicBezTo>
                <a:cubicBezTo>
                  <a:pt x="50" y="6"/>
                  <a:pt x="31" y="8"/>
                  <a:pt x="19" y="25"/>
                </a:cubicBezTo>
                <a:cubicBezTo>
                  <a:pt x="8" y="42"/>
                  <a:pt x="7" y="67"/>
                  <a:pt x="5" y="86"/>
                </a:cubicBezTo>
                <a:cubicBezTo>
                  <a:pt x="0" y="142"/>
                  <a:pt x="6" y="198"/>
                  <a:pt x="5" y="253"/>
                </a:cubicBezTo>
                <a:cubicBezTo>
                  <a:pt x="5" y="290"/>
                  <a:pt x="3" y="327"/>
                  <a:pt x="7" y="363"/>
                </a:cubicBezTo>
                <a:cubicBezTo>
                  <a:pt x="9" y="386"/>
                  <a:pt x="14" y="403"/>
                  <a:pt x="35" y="415"/>
                </a:cubicBezTo>
                <a:cubicBezTo>
                  <a:pt x="51" y="423"/>
                  <a:pt x="74" y="421"/>
                  <a:pt x="90" y="421"/>
                </a:cubicBezTo>
                <a:cubicBezTo>
                  <a:pt x="119" y="421"/>
                  <a:pt x="148" y="419"/>
                  <a:pt x="177" y="419"/>
                </a:cubicBezTo>
                <a:cubicBezTo>
                  <a:pt x="210" y="418"/>
                  <a:pt x="254" y="419"/>
                  <a:pt x="261" y="377"/>
                </a:cubicBezTo>
                <a:cubicBezTo>
                  <a:pt x="264" y="356"/>
                  <a:pt x="262" y="333"/>
                  <a:pt x="262" y="312"/>
                </a:cubicBezTo>
                <a:close/>
                <a:moveTo>
                  <a:pt x="249" y="375"/>
                </a:moveTo>
                <a:cubicBezTo>
                  <a:pt x="243" y="405"/>
                  <a:pt x="214" y="406"/>
                  <a:pt x="189" y="406"/>
                </a:cubicBezTo>
                <a:cubicBezTo>
                  <a:pt x="148" y="407"/>
                  <a:pt x="107" y="411"/>
                  <a:pt x="66" y="408"/>
                </a:cubicBezTo>
                <a:cubicBezTo>
                  <a:pt x="50" y="407"/>
                  <a:pt x="30" y="403"/>
                  <a:pt x="23" y="386"/>
                </a:cubicBezTo>
                <a:cubicBezTo>
                  <a:pt x="18" y="376"/>
                  <a:pt x="19" y="362"/>
                  <a:pt x="18" y="351"/>
                </a:cubicBezTo>
                <a:cubicBezTo>
                  <a:pt x="16" y="319"/>
                  <a:pt x="17" y="286"/>
                  <a:pt x="17" y="253"/>
                </a:cubicBezTo>
                <a:cubicBezTo>
                  <a:pt x="18" y="217"/>
                  <a:pt x="17" y="181"/>
                  <a:pt x="16" y="144"/>
                </a:cubicBezTo>
                <a:cubicBezTo>
                  <a:pt x="15" y="125"/>
                  <a:pt x="15" y="106"/>
                  <a:pt x="17" y="86"/>
                </a:cubicBezTo>
                <a:cubicBezTo>
                  <a:pt x="19" y="64"/>
                  <a:pt x="20" y="30"/>
                  <a:pt x="45" y="20"/>
                </a:cubicBezTo>
                <a:cubicBezTo>
                  <a:pt x="61" y="14"/>
                  <a:pt x="84" y="16"/>
                  <a:pt x="102" y="16"/>
                </a:cubicBezTo>
                <a:cubicBezTo>
                  <a:pt x="120" y="15"/>
                  <a:pt x="138" y="15"/>
                  <a:pt x="156" y="15"/>
                </a:cubicBezTo>
                <a:cubicBezTo>
                  <a:pt x="173" y="16"/>
                  <a:pt x="191" y="16"/>
                  <a:pt x="208" y="20"/>
                </a:cubicBezTo>
                <a:cubicBezTo>
                  <a:pt x="234" y="27"/>
                  <a:pt x="240" y="46"/>
                  <a:pt x="242" y="71"/>
                </a:cubicBezTo>
                <a:cubicBezTo>
                  <a:pt x="247" y="153"/>
                  <a:pt x="250" y="235"/>
                  <a:pt x="250" y="316"/>
                </a:cubicBezTo>
                <a:cubicBezTo>
                  <a:pt x="250" y="335"/>
                  <a:pt x="252" y="356"/>
                  <a:pt x="249" y="375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93" name="稻壳儿春秋广告/盗版必究        原创来源：http://chn.docer.com/works?userid=199329941#!/work_time"/>
          <p:cNvSpPr/>
          <p:nvPr/>
        </p:nvSpPr>
        <p:spPr bwMode="auto">
          <a:xfrm>
            <a:off x="5321301" y="5127626"/>
            <a:ext cx="150813" cy="28575"/>
          </a:xfrm>
          <a:custGeom>
            <a:avLst/>
            <a:gdLst>
              <a:gd name="T0" fmla="*/ 6 w 59"/>
              <a:gd name="T1" fmla="*/ 10 h 11"/>
              <a:gd name="T2" fmla="*/ 54 w 59"/>
              <a:gd name="T3" fmla="*/ 9 h 11"/>
              <a:gd name="T4" fmla="*/ 54 w 59"/>
              <a:gd name="T5" fmla="*/ 0 h 11"/>
              <a:gd name="T6" fmla="*/ 6 w 59"/>
              <a:gd name="T7" fmla="*/ 1 h 11"/>
              <a:gd name="T8" fmla="*/ 6 w 59"/>
              <a:gd name="T9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" h="11">
                <a:moveTo>
                  <a:pt x="6" y="10"/>
                </a:moveTo>
                <a:cubicBezTo>
                  <a:pt x="22" y="10"/>
                  <a:pt x="38" y="9"/>
                  <a:pt x="54" y="9"/>
                </a:cubicBezTo>
                <a:cubicBezTo>
                  <a:pt x="59" y="9"/>
                  <a:pt x="59" y="0"/>
                  <a:pt x="54" y="0"/>
                </a:cubicBezTo>
                <a:cubicBezTo>
                  <a:pt x="38" y="0"/>
                  <a:pt x="22" y="1"/>
                  <a:pt x="6" y="1"/>
                </a:cubicBezTo>
                <a:cubicBezTo>
                  <a:pt x="0" y="2"/>
                  <a:pt x="0" y="11"/>
                  <a:pt x="6" y="10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94" name="稻壳儿春秋广告/盗版必究        原创来源：http://chn.docer.com/works?userid=199329941#!/work_time"/>
          <p:cNvSpPr/>
          <p:nvPr/>
        </p:nvSpPr>
        <p:spPr bwMode="auto">
          <a:xfrm>
            <a:off x="5481638" y="5122864"/>
            <a:ext cx="39688" cy="38100"/>
          </a:xfrm>
          <a:custGeom>
            <a:avLst/>
            <a:gdLst>
              <a:gd name="T0" fmla="*/ 11 w 15"/>
              <a:gd name="T1" fmla="*/ 10 h 15"/>
              <a:gd name="T2" fmla="*/ 11 w 15"/>
              <a:gd name="T3" fmla="*/ 10 h 15"/>
              <a:gd name="T4" fmla="*/ 4 w 15"/>
              <a:gd name="T5" fmla="*/ 4 h 15"/>
              <a:gd name="T6" fmla="*/ 4 w 15"/>
              <a:gd name="T7" fmla="*/ 4 h 15"/>
              <a:gd name="T8" fmla="*/ 11 w 15"/>
              <a:gd name="T9" fmla="*/ 1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15">
                <a:moveTo>
                  <a:pt x="11" y="10"/>
                </a:moveTo>
                <a:cubicBezTo>
                  <a:pt x="11" y="10"/>
                  <a:pt x="11" y="10"/>
                  <a:pt x="11" y="10"/>
                </a:cubicBezTo>
                <a:cubicBezTo>
                  <a:pt x="15" y="6"/>
                  <a:pt x="9" y="0"/>
                  <a:pt x="4" y="4"/>
                </a:cubicBezTo>
                <a:cubicBezTo>
                  <a:pt x="4" y="4"/>
                  <a:pt x="4" y="4"/>
                  <a:pt x="4" y="4"/>
                </a:cubicBezTo>
                <a:cubicBezTo>
                  <a:pt x="0" y="8"/>
                  <a:pt x="6" y="15"/>
                  <a:pt x="11" y="10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95" name="稻壳儿春秋广告/盗版必究        原创来源：http://chn.docer.com/works?userid=199329941#!/work_time"/>
          <p:cNvSpPr/>
          <p:nvPr/>
        </p:nvSpPr>
        <p:spPr bwMode="auto">
          <a:xfrm>
            <a:off x="5527676" y="5122864"/>
            <a:ext cx="39688" cy="38100"/>
          </a:xfrm>
          <a:custGeom>
            <a:avLst/>
            <a:gdLst>
              <a:gd name="T0" fmla="*/ 11 w 15"/>
              <a:gd name="T1" fmla="*/ 11 h 15"/>
              <a:gd name="T2" fmla="*/ 11 w 15"/>
              <a:gd name="T3" fmla="*/ 10 h 15"/>
              <a:gd name="T4" fmla="*/ 5 w 15"/>
              <a:gd name="T5" fmla="*/ 4 h 15"/>
              <a:gd name="T6" fmla="*/ 4 w 15"/>
              <a:gd name="T7" fmla="*/ 4 h 15"/>
              <a:gd name="T8" fmla="*/ 11 w 15"/>
              <a:gd name="T9" fmla="*/ 11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15">
                <a:moveTo>
                  <a:pt x="11" y="11"/>
                </a:moveTo>
                <a:cubicBezTo>
                  <a:pt x="11" y="11"/>
                  <a:pt x="11" y="11"/>
                  <a:pt x="11" y="10"/>
                </a:cubicBezTo>
                <a:cubicBezTo>
                  <a:pt x="15" y="6"/>
                  <a:pt x="9" y="0"/>
                  <a:pt x="5" y="4"/>
                </a:cubicBezTo>
                <a:cubicBezTo>
                  <a:pt x="5" y="4"/>
                  <a:pt x="4" y="4"/>
                  <a:pt x="4" y="4"/>
                </a:cubicBezTo>
                <a:cubicBezTo>
                  <a:pt x="0" y="8"/>
                  <a:pt x="7" y="15"/>
                  <a:pt x="11" y="1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96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5302251" y="5983289"/>
            <a:ext cx="187325" cy="87313"/>
          </a:xfrm>
          <a:custGeom>
            <a:avLst/>
            <a:gdLst>
              <a:gd name="T0" fmla="*/ 40 w 73"/>
              <a:gd name="T1" fmla="*/ 3 h 34"/>
              <a:gd name="T2" fmla="*/ 2 w 73"/>
              <a:gd name="T3" fmla="*/ 18 h 34"/>
              <a:gd name="T4" fmla="*/ 37 w 73"/>
              <a:gd name="T5" fmla="*/ 32 h 34"/>
              <a:gd name="T6" fmla="*/ 72 w 73"/>
              <a:gd name="T7" fmla="*/ 19 h 34"/>
              <a:gd name="T8" fmla="*/ 40 w 73"/>
              <a:gd name="T9" fmla="*/ 3 h 34"/>
              <a:gd name="T10" fmla="*/ 61 w 73"/>
              <a:gd name="T11" fmla="*/ 20 h 34"/>
              <a:gd name="T12" fmla="*/ 35 w 73"/>
              <a:gd name="T13" fmla="*/ 23 h 34"/>
              <a:gd name="T14" fmla="*/ 12 w 73"/>
              <a:gd name="T15" fmla="*/ 21 h 34"/>
              <a:gd name="T16" fmla="*/ 40 w 73"/>
              <a:gd name="T17" fmla="*/ 12 h 34"/>
              <a:gd name="T18" fmla="*/ 61 w 73"/>
              <a:gd name="T19" fmla="*/ 2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" h="34">
                <a:moveTo>
                  <a:pt x="40" y="3"/>
                </a:moveTo>
                <a:cubicBezTo>
                  <a:pt x="28" y="3"/>
                  <a:pt x="3" y="0"/>
                  <a:pt x="2" y="18"/>
                </a:cubicBezTo>
                <a:cubicBezTo>
                  <a:pt x="0" y="34"/>
                  <a:pt x="27" y="33"/>
                  <a:pt x="37" y="32"/>
                </a:cubicBezTo>
                <a:cubicBezTo>
                  <a:pt x="47" y="32"/>
                  <a:pt x="71" y="33"/>
                  <a:pt x="72" y="19"/>
                </a:cubicBezTo>
                <a:cubicBezTo>
                  <a:pt x="73" y="0"/>
                  <a:pt x="53" y="3"/>
                  <a:pt x="40" y="3"/>
                </a:cubicBezTo>
                <a:close/>
                <a:moveTo>
                  <a:pt x="61" y="20"/>
                </a:moveTo>
                <a:cubicBezTo>
                  <a:pt x="57" y="24"/>
                  <a:pt x="41" y="23"/>
                  <a:pt x="35" y="23"/>
                </a:cubicBezTo>
                <a:cubicBezTo>
                  <a:pt x="31" y="23"/>
                  <a:pt x="14" y="24"/>
                  <a:pt x="12" y="21"/>
                </a:cubicBezTo>
                <a:cubicBezTo>
                  <a:pt x="7" y="10"/>
                  <a:pt x="36" y="12"/>
                  <a:pt x="40" y="12"/>
                </a:cubicBezTo>
                <a:cubicBezTo>
                  <a:pt x="44" y="12"/>
                  <a:pt x="69" y="10"/>
                  <a:pt x="61" y="20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97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5113338" y="5197476"/>
            <a:ext cx="571500" cy="781050"/>
          </a:xfrm>
          <a:custGeom>
            <a:avLst/>
            <a:gdLst>
              <a:gd name="T0" fmla="*/ 214 w 223"/>
              <a:gd name="T1" fmla="*/ 3 h 305"/>
              <a:gd name="T2" fmla="*/ 214 w 223"/>
              <a:gd name="T3" fmla="*/ 3 h 305"/>
              <a:gd name="T4" fmla="*/ 213 w 223"/>
              <a:gd name="T5" fmla="*/ 3 h 305"/>
              <a:gd name="T6" fmla="*/ 209 w 223"/>
              <a:gd name="T7" fmla="*/ 0 h 305"/>
              <a:gd name="T8" fmla="*/ 8 w 223"/>
              <a:gd name="T9" fmla="*/ 3 h 305"/>
              <a:gd name="T10" fmla="*/ 4 w 223"/>
              <a:gd name="T11" fmla="*/ 5 h 305"/>
              <a:gd name="T12" fmla="*/ 4 w 223"/>
              <a:gd name="T13" fmla="*/ 5 h 305"/>
              <a:gd name="T14" fmla="*/ 4 w 223"/>
              <a:gd name="T15" fmla="*/ 6 h 305"/>
              <a:gd name="T16" fmla="*/ 3 w 223"/>
              <a:gd name="T17" fmla="*/ 7 h 305"/>
              <a:gd name="T18" fmla="*/ 4 w 223"/>
              <a:gd name="T19" fmla="*/ 149 h 305"/>
              <a:gd name="T20" fmla="*/ 2 w 223"/>
              <a:gd name="T21" fmla="*/ 300 h 305"/>
              <a:gd name="T22" fmla="*/ 2 w 223"/>
              <a:gd name="T23" fmla="*/ 302 h 305"/>
              <a:gd name="T24" fmla="*/ 6 w 223"/>
              <a:gd name="T25" fmla="*/ 304 h 305"/>
              <a:gd name="T26" fmla="*/ 111 w 223"/>
              <a:gd name="T27" fmla="*/ 303 h 305"/>
              <a:gd name="T28" fmla="*/ 218 w 223"/>
              <a:gd name="T29" fmla="*/ 302 h 305"/>
              <a:gd name="T30" fmla="*/ 220 w 223"/>
              <a:gd name="T31" fmla="*/ 302 h 305"/>
              <a:gd name="T32" fmla="*/ 222 w 223"/>
              <a:gd name="T33" fmla="*/ 298 h 305"/>
              <a:gd name="T34" fmla="*/ 214 w 223"/>
              <a:gd name="T35" fmla="*/ 5 h 305"/>
              <a:gd name="T36" fmla="*/ 214 w 223"/>
              <a:gd name="T37" fmla="*/ 3 h 305"/>
              <a:gd name="T38" fmla="*/ 111 w 223"/>
              <a:gd name="T39" fmla="*/ 294 h 305"/>
              <a:gd name="T40" fmla="*/ 11 w 223"/>
              <a:gd name="T41" fmla="*/ 295 h 305"/>
              <a:gd name="T42" fmla="*/ 13 w 223"/>
              <a:gd name="T43" fmla="*/ 149 h 305"/>
              <a:gd name="T44" fmla="*/ 12 w 223"/>
              <a:gd name="T45" fmla="*/ 12 h 305"/>
              <a:gd name="T46" fmla="*/ 205 w 223"/>
              <a:gd name="T47" fmla="*/ 9 h 305"/>
              <a:gd name="T48" fmla="*/ 213 w 223"/>
              <a:gd name="T49" fmla="*/ 293 h 305"/>
              <a:gd name="T50" fmla="*/ 111 w 223"/>
              <a:gd name="T51" fmla="*/ 294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3" h="305">
                <a:moveTo>
                  <a:pt x="214" y="3"/>
                </a:moveTo>
                <a:cubicBezTo>
                  <a:pt x="214" y="3"/>
                  <a:pt x="214" y="3"/>
                  <a:pt x="214" y="3"/>
                </a:cubicBezTo>
                <a:cubicBezTo>
                  <a:pt x="213" y="3"/>
                  <a:pt x="213" y="3"/>
                  <a:pt x="213" y="3"/>
                </a:cubicBezTo>
                <a:cubicBezTo>
                  <a:pt x="213" y="1"/>
                  <a:pt x="211" y="0"/>
                  <a:pt x="209" y="0"/>
                </a:cubicBezTo>
                <a:cubicBezTo>
                  <a:pt x="142" y="1"/>
                  <a:pt x="75" y="4"/>
                  <a:pt x="8" y="3"/>
                </a:cubicBezTo>
                <a:cubicBezTo>
                  <a:pt x="6" y="3"/>
                  <a:pt x="4" y="4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6"/>
                  <a:pt x="4" y="6"/>
                  <a:pt x="4" y="6"/>
                </a:cubicBezTo>
                <a:cubicBezTo>
                  <a:pt x="4" y="6"/>
                  <a:pt x="3" y="7"/>
                  <a:pt x="3" y="7"/>
                </a:cubicBezTo>
                <a:cubicBezTo>
                  <a:pt x="0" y="54"/>
                  <a:pt x="5" y="102"/>
                  <a:pt x="4" y="149"/>
                </a:cubicBezTo>
                <a:cubicBezTo>
                  <a:pt x="3" y="199"/>
                  <a:pt x="0" y="249"/>
                  <a:pt x="2" y="300"/>
                </a:cubicBezTo>
                <a:cubicBezTo>
                  <a:pt x="2" y="300"/>
                  <a:pt x="2" y="301"/>
                  <a:pt x="2" y="302"/>
                </a:cubicBezTo>
                <a:cubicBezTo>
                  <a:pt x="3" y="303"/>
                  <a:pt x="4" y="304"/>
                  <a:pt x="6" y="304"/>
                </a:cubicBezTo>
                <a:cubicBezTo>
                  <a:pt x="41" y="303"/>
                  <a:pt x="76" y="305"/>
                  <a:pt x="111" y="303"/>
                </a:cubicBezTo>
                <a:cubicBezTo>
                  <a:pt x="147" y="301"/>
                  <a:pt x="182" y="303"/>
                  <a:pt x="218" y="302"/>
                </a:cubicBezTo>
                <a:cubicBezTo>
                  <a:pt x="219" y="302"/>
                  <a:pt x="219" y="302"/>
                  <a:pt x="220" y="302"/>
                </a:cubicBezTo>
                <a:cubicBezTo>
                  <a:pt x="221" y="301"/>
                  <a:pt x="223" y="300"/>
                  <a:pt x="222" y="298"/>
                </a:cubicBezTo>
                <a:cubicBezTo>
                  <a:pt x="218" y="200"/>
                  <a:pt x="219" y="102"/>
                  <a:pt x="214" y="5"/>
                </a:cubicBezTo>
                <a:cubicBezTo>
                  <a:pt x="214" y="4"/>
                  <a:pt x="214" y="4"/>
                  <a:pt x="214" y="3"/>
                </a:cubicBezTo>
                <a:close/>
                <a:moveTo>
                  <a:pt x="111" y="294"/>
                </a:moveTo>
                <a:cubicBezTo>
                  <a:pt x="78" y="295"/>
                  <a:pt x="44" y="294"/>
                  <a:pt x="11" y="295"/>
                </a:cubicBezTo>
                <a:cubicBezTo>
                  <a:pt x="9" y="246"/>
                  <a:pt x="12" y="198"/>
                  <a:pt x="13" y="149"/>
                </a:cubicBezTo>
                <a:cubicBezTo>
                  <a:pt x="14" y="103"/>
                  <a:pt x="10" y="57"/>
                  <a:pt x="12" y="12"/>
                </a:cubicBezTo>
                <a:cubicBezTo>
                  <a:pt x="76" y="13"/>
                  <a:pt x="141" y="10"/>
                  <a:pt x="205" y="9"/>
                </a:cubicBezTo>
                <a:cubicBezTo>
                  <a:pt x="209" y="104"/>
                  <a:pt x="209" y="199"/>
                  <a:pt x="213" y="293"/>
                </a:cubicBezTo>
                <a:cubicBezTo>
                  <a:pt x="179" y="294"/>
                  <a:pt x="145" y="292"/>
                  <a:pt x="111" y="294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98" name="稻壳儿春秋广告/盗版必究        原创来源：http://chn.docer.com/works?userid=199329941#!/work_time"/>
          <p:cNvSpPr/>
          <p:nvPr/>
        </p:nvSpPr>
        <p:spPr bwMode="auto">
          <a:xfrm>
            <a:off x="5191126" y="5278439"/>
            <a:ext cx="92075" cy="98425"/>
          </a:xfrm>
          <a:custGeom>
            <a:avLst/>
            <a:gdLst>
              <a:gd name="T0" fmla="*/ 25 w 36"/>
              <a:gd name="T1" fmla="*/ 3 h 38"/>
              <a:gd name="T2" fmla="*/ 3 w 36"/>
              <a:gd name="T3" fmla="*/ 29 h 38"/>
              <a:gd name="T4" fmla="*/ 11 w 36"/>
              <a:gd name="T5" fmla="*/ 33 h 38"/>
              <a:gd name="T6" fmla="*/ 31 w 36"/>
              <a:gd name="T7" fmla="*/ 10 h 38"/>
              <a:gd name="T8" fmla="*/ 25 w 36"/>
              <a:gd name="T9" fmla="*/ 3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38">
                <a:moveTo>
                  <a:pt x="25" y="3"/>
                </a:moveTo>
                <a:cubicBezTo>
                  <a:pt x="16" y="10"/>
                  <a:pt x="9" y="19"/>
                  <a:pt x="3" y="29"/>
                </a:cubicBezTo>
                <a:cubicBezTo>
                  <a:pt x="0" y="34"/>
                  <a:pt x="8" y="38"/>
                  <a:pt x="11" y="33"/>
                </a:cubicBezTo>
                <a:cubicBezTo>
                  <a:pt x="16" y="24"/>
                  <a:pt x="23" y="16"/>
                  <a:pt x="31" y="10"/>
                </a:cubicBezTo>
                <a:cubicBezTo>
                  <a:pt x="36" y="6"/>
                  <a:pt x="29" y="0"/>
                  <a:pt x="25" y="3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99" name="稻壳儿春秋广告/盗版必究        原创来源：http://chn.docer.com/works?userid=199329941#!/work_time"/>
          <p:cNvSpPr/>
          <p:nvPr/>
        </p:nvSpPr>
        <p:spPr bwMode="auto">
          <a:xfrm>
            <a:off x="5251451" y="5284789"/>
            <a:ext cx="77788" cy="87313"/>
          </a:xfrm>
          <a:custGeom>
            <a:avLst/>
            <a:gdLst>
              <a:gd name="T0" fmla="*/ 20 w 30"/>
              <a:gd name="T1" fmla="*/ 4 h 34"/>
              <a:gd name="T2" fmla="*/ 4 w 30"/>
              <a:gd name="T3" fmla="*/ 24 h 34"/>
              <a:gd name="T4" fmla="*/ 10 w 30"/>
              <a:gd name="T5" fmla="*/ 30 h 34"/>
              <a:gd name="T6" fmla="*/ 27 w 30"/>
              <a:gd name="T7" fmla="*/ 11 h 34"/>
              <a:gd name="T8" fmla="*/ 20 w 30"/>
              <a:gd name="T9" fmla="*/ 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34">
                <a:moveTo>
                  <a:pt x="20" y="4"/>
                </a:moveTo>
                <a:cubicBezTo>
                  <a:pt x="15" y="11"/>
                  <a:pt x="9" y="17"/>
                  <a:pt x="4" y="24"/>
                </a:cubicBezTo>
                <a:cubicBezTo>
                  <a:pt x="0" y="28"/>
                  <a:pt x="7" y="34"/>
                  <a:pt x="10" y="30"/>
                </a:cubicBezTo>
                <a:cubicBezTo>
                  <a:pt x="16" y="24"/>
                  <a:pt x="21" y="17"/>
                  <a:pt x="27" y="11"/>
                </a:cubicBezTo>
                <a:cubicBezTo>
                  <a:pt x="30" y="6"/>
                  <a:pt x="24" y="0"/>
                  <a:pt x="20" y="4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0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6237288" y="5097464"/>
            <a:ext cx="1068388" cy="1001713"/>
          </a:xfrm>
          <a:custGeom>
            <a:avLst/>
            <a:gdLst>
              <a:gd name="T0" fmla="*/ 383 w 417"/>
              <a:gd name="T1" fmla="*/ 188 h 391"/>
              <a:gd name="T2" fmla="*/ 305 w 417"/>
              <a:gd name="T3" fmla="*/ 109 h 391"/>
              <a:gd name="T4" fmla="*/ 228 w 417"/>
              <a:gd name="T5" fmla="*/ 31 h 391"/>
              <a:gd name="T6" fmla="*/ 197 w 417"/>
              <a:gd name="T7" fmla="*/ 3 h 391"/>
              <a:gd name="T8" fmla="*/ 170 w 417"/>
              <a:gd name="T9" fmla="*/ 5 h 391"/>
              <a:gd name="T10" fmla="*/ 169 w 417"/>
              <a:gd name="T11" fmla="*/ 5 h 391"/>
              <a:gd name="T12" fmla="*/ 161 w 417"/>
              <a:gd name="T13" fmla="*/ 2 h 391"/>
              <a:gd name="T14" fmla="*/ 124 w 417"/>
              <a:gd name="T15" fmla="*/ 4 h 391"/>
              <a:gd name="T16" fmla="*/ 57 w 417"/>
              <a:gd name="T17" fmla="*/ 11 h 391"/>
              <a:gd name="T18" fmla="*/ 13 w 417"/>
              <a:gd name="T19" fmla="*/ 31 h 391"/>
              <a:gd name="T20" fmla="*/ 4 w 417"/>
              <a:gd name="T21" fmla="*/ 95 h 391"/>
              <a:gd name="T22" fmla="*/ 4 w 417"/>
              <a:gd name="T23" fmla="*/ 158 h 391"/>
              <a:gd name="T24" fmla="*/ 71 w 417"/>
              <a:gd name="T25" fmla="*/ 239 h 391"/>
              <a:gd name="T26" fmla="*/ 161 w 417"/>
              <a:gd name="T27" fmla="*/ 327 h 391"/>
              <a:gd name="T28" fmla="*/ 198 w 417"/>
              <a:gd name="T29" fmla="*/ 362 h 391"/>
              <a:gd name="T30" fmla="*/ 218 w 417"/>
              <a:gd name="T31" fmla="*/ 376 h 391"/>
              <a:gd name="T32" fmla="*/ 219 w 417"/>
              <a:gd name="T33" fmla="*/ 376 h 391"/>
              <a:gd name="T34" fmla="*/ 221 w 417"/>
              <a:gd name="T35" fmla="*/ 376 h 391"/>
              <a:gd name="T36" fmla="*/ 234 w 417"/>
              <a:gd name="T37" fmla="*/ 368 h 391"/>
              <a:gd name="T38" fmla="*/ 296 w 417"/>
              <a:gd name="T39" fmla="*/ 339 h 391"/>
              <a:gd name="T40" fmla="*/ 352 w 417"/>
              <a:gd name="T41" fmla="*/ 284 h 391"/>
              <a:gd name="T42" fmla="*/ 403 w 417"/>
              <a:gd name="T43" fmla="*/ 230 h 391"/>
              <a:gd name="T44" fmla="*/ 383 w 417"/>
              <a:gd name="T45" fmla="*/ 188 h 391"/>
              <a:gd name="T46" fmla="*/ 219 w 417"/>
              <a:gd name="T47" fmla="*/ 364 h 391"/>
              <a:gd name="T48" fmla="*/ 207 w 417"/>
              <a:gd name="T49" fmla="*/ 353 h 391"/>
              <a:gd name="T50" fmla="*/ 180 w 417"/>
              <a:gd name="T51" fmla="*/ 328 h 391"/>
              <a:gd name="T52" fmla="*/ 113 w 417"/>
              <a:gd name="T53" fmla="*/ 263 h 391"/>
              <a:gd name="T54" fmla="*/ 41 w 417"/>
              <a:gd name="T55" fmla="*/ 194 h 391"/>
              <a:gd name="T56" fmla="*/ 15 w 417"/>
              <a:gd name="T57" fmla="*/ 152 h 391"/>
              <a:gd name="T58" fmla="*/ 16 w 417"/>
              <a:gd name="T59" fmla="*/ 102 h 391"/>
              <a:gd name="T60" fmla="*/ 23 w 417"/>
              <a:gd name="T61" fmla="*/ 42 h 391"/>
              <a:gd name="T62" fmla="*/ 52 w 417"/>
              <a:gd name="T63" fmla="*/ 23 h 391"/>
              <a:gd name="T64" fmla="*/ 94 w 417"/>
              <a:gd name="T65" fmla="*/ 18 h 391"/>
              <a:gd name="T66" fmla="*/ 153 w 417"/>
              <a:gd name="T67" fmla="*/ 14 h 391"/>
              <a:gd name="T68" fmla="*/ 215 w 417"/>
              <a:gd name="T69" fmla="*/ 66 h 391"/>
              <a:gd name="T70" fmla="*/ 307 w 417"/>
              <a:gd name="T71" fmla="*/ 160 h 391"/>
              <a:gd name="T72" fmla="*/ 353 w 417"/>
              <a:gd name="T73" fmla="*/ 205 h 391"/>
              <a:gd name="T74" fmla="*/ 358 w 417"/>
              <a:gd name="T75" fmla="*/ 228 h 391"/>
              <a:gd name="T76" fmla="*/ 342 w 417"/>
              <a:gd name="T77" fmla="*/ 245 h 391"/>
              <a:gd name="T78" fmla="*/ 268 w 417"/>
              <a:gd name="T79" fmla="*/ 320 h 391"/>
              <a:gd name="T80" fmla="*/ 236 w 417"/>
              <a:gd name="T81" fmla="*/ 350 h 391"/>
              <a:gd name="T82" fmla="*/ 219 w 417"/>
              <a:gd name="T83" fmla="*/ 364 h 391"/>
              <a:gd name="T84" fmla="*/ 396 w 417"/>
              <a:gd name="T85" fmla="*/ 220 h 391"/>
              <a:gd name="T86" fmla="*/ 386 w 417"/>
              <a:gd name="T87" fmla="*/ 231 h 391"/>
              <a:gd name="T88" fmla="*/ 301 w 417"/>
              <a:gd name="T89" fmla="*/ 317 h 391"/>
              <a:gd name="T90" fmla="*/ 266 w 417"/>
              <a:gd name="T91" fmla="*/ 350 h 391"/>
              <a:gd name="T92" fmla="*/ 243 w 417"/>
              <a:gd name="T93" fmla="*/ 360 h 391"/>
              <a:gd name="T94" fmla="*/ 267 w 417"/>
              <a:gd name="T95" fmla="*/ 337 h 391"/>
              <a:gd name="T96" fmla="*/ 348 w 417"/>
              <a:gd name="T97" fmla="*/ 255 h 391"/>
              <a:gd name="T98" fmla="*/ 377 w 417"/>
              <a:gd name="T99" fmla="*/ 221 h 391"/>
              <a:gd name="T100" fmla="*/ 351 w 417"/>
              <a:gd name="T101" fmla="*/ 186 h 391"/>
              <a:gd name="T102" fmla="*/ 236 w 417"/>
              <a:gd name="T103" fmla="*/ 70 h 391"/>
              <a:gd name="T104" fmla="*/ 183 w 417"/>
              <a:gd name="T105" fmla="*/ 18 h 391"/>
              <a:gd name="T106" fmla="*/ 181 w 417"/>
              <a:gd name="T107" fmla="*/ 15 h 391"/>
              <a:gd name="T108" fmla="*/ 189 w 417"/>
              <a:gd name="T109" fmla="*/ 15 h 391"/>
              <a:gd name="T110" fmla="*/ 212 w 417"/>
              <a:gd name="T111" fmla="*/ 31 h 391"/>
              <a:gd name="T112" fmla="*/ 241 w 417"/>
              <a:gd name="T113" fmla="*/ 60 h 391"/>
              <a:gd name="T114" fmla="*/ 299 w 417"/>
              <a:gd name="T115" fmla="*/ 120 h 391"/>
              <a:gd name="T116" fmla="*/ 359 w 417"/>
              <a:gd name="T117" fmla="*/ 180 h 391"/>
              <a:gd name="T118" fmla="*/ 389 w 417"/>
              <a:gd name="T119" fmla="*/ 209 h 391"/>
              <a:gd name="T120" fmla="*/ 396 w 417"/>
              <a:gd name="T121" fmla="*/ 220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17" h="391">
                <a:moveTo>
                  <a:pt x="383" y="188"/>
                </a:moveTo>
                <a:cubicBezTo>
                  <a:pt x="357" y="162"/>
                  <a:pt x="331" y="135"/>
                  <a:pt x="305" y="109"/>
                </a:cubicBezTo>
                <a:cubicBezTo>
                  <a:pt x="280" y="83"/>
                  <a:pt x="254" y="56"/>
                  <a:pt x="228" y="31"/>
                </a:cubicBezTo>
                <a:cubicBezTo>
                  <a:pt x="220" y="23"/>
                  <a:pt x="209" y="7"/>
                  <a:pt x="197" y="3"/>
                </a:cubicBezTo>
                <a:cubicBezTo>
                  <a:pt x="189" y="1"/>
                  <a:pt x="178" y="4"/>
                  <a:pt x="170" y="5"/>
                </a:cubicBezTo>
                <a:cubicBezTo>
                  <a:pt x="169" y="5"/>
                  <a:pt x="169" y="5"/>
                  <a:pt x="169" y="5"/>
                </a:cubicBezTo>
                <a:cubicBezTo>
                  <a:pt x="167" y="4"/>
                  <a:pt x="164" y="3"/>
                  <a:pt x="161" y="2"/>
                </a:cubicBezTo>
                <a:cubicBezTo>
                  <a:pt x="149" y="0"/>
                  <a:pt x="135" y="3"/>
                  <a:pt x="124" y="4"/>
                </a:cubicBezTo>
                <a:cubicBezTo>
                  <a:pt x="101" y="5"/>
                  <a:pt x="79" y="7"/>
                  <a:pt x="57" y="11"/>
                </a:cubicBezTo>
                <a:cubicBezTo>
                  <a:pt x="40" y="13"/>
                  <a:pt x="17" y="11"/>
                  <a:pt x="13" y="31"/>
                </a:cubicBezTo>
                <a:cubicBezTo>
                  <a:pt x="8" y="51"/>
                  <a:pt x="6" y="74"/>
                  <a:pt x="4" y="95"/>
                </a:cubicBezTo>
                <a:cubicBezTo>
                  <a:pt x="2" y="114"/>
                  <a:pt x="0" y="138"/>
                  <a:pt x="4" y="158"/>
                </a:cubicBezTo>
                <a:cubicBezTo>
                  <a:pt x="9" y="191"/>
                  <a:pt x="48" y="219"/>
                  <a:pt x="71" y="239"/>
                </a:cubicBezTo>
                <a:cubicBezTo>
                  <a:pt x="101" y="268"/>
                  <a:pt x="131" y="298"/>
                  <a:pt x="161" y="327"/>
                </a:cubicBezTo>
                <a:cubicBezTo>
                  <a:pt x="173" y="339"/>
                  <a:pt x="185" y="351"/>
                  <a:pt x="198" y="362"/>
                </a:cubicBezTo>
                <a:cubicBezTo>
                  <a:pt x="203" y="366"/>
                  <a:pt x="211" y="375"/>
                  <a:pt x="218" y="376"/>
                </a:cubicBezTo>
                <a:cubicBezTo>
                  <a:pt x="218" y="376"/>
                  <a:pt x="219" y="376"/>
                  <a:pt x="219" y="376"/>
                </a:cubicBezTo>
                <a:cubicBezTo>
                  <a:pt x="220" y="376"/>
                  <a:pt x="220" y="376"/>
                  <a:pt x="221" y="376"/>
                </a:cubicBezTo>
                <a:cubicBezTo>
                  <a:pt x="226" y="375"/>
                  <a:pt x="230" y="371"/>
                  <a:pt x="234" y="368"/>
                </a:cubicBezTo>
                <a:cubicBezTo>
                  <a:pt x="255" y="391"/>
                  <a:pt x="282" y="353"/>
                  <a:pt x="296" y="339"/>
                </a:cubicBezTo>
                <a:cubicBezTo>
                  <a:pt x="315" y="321"/>
                  <a:pt x="333" y="303"/>
                  <a:pt x="352" y="284"/>
                </a:cubicBezTo>
                <a:cubicBezTo>
                  <a:pt x="369" y="267"/>
                  <a:pt x="389" y="249"/>
                  <a:pt x="403" y="230"/>
                </a:cubicBezTo>
                <a:cubicBezTo>
                  <a:pt x="417" y="211"/>
                  <a:pt x="397" y="200"/>
                  <a:pt x="383" y="188"/>
                </a:cubicBezTo>
                <a:close/>
                <a:moveTo>
                  <a:pt x="219" y="364"/>
                </a:moveTo>
                <a:cubicBezTo>
                  <a:pt x="215" y="362"/>
                  <a:pt x="210" y="356"/>
                  <a:pt x="207" y="353"/>
                </a:cubicBezTo>
                <a:cubicBezTo>
                  <a:pt x="197" y="345"/>
                  <a:pt x="189" y="337"/>
                  <a:pt x="180" y="328"/>
                </a:cubicBezTo>
                <a:cubicBezTo>
                  <a:pt x="157" y="307"/>
                  <a:pt x="135" y="285"/>
                  <a:pt x="113" y="263"/>
                </a:cubicBezTo>
                <a:cubicBezTo>
                  <a:pt x="89" y="240"/>
                  <a:pt x="64" y="218"/>
                  <a:pt x="41" y="194"/>
                </a:cubicBezTo>
                <a:cubicBezTo>
                  <a:pt x="30" y="182"/>
                  <a:pt x="17" y="170"/>
                  <a:pt x="15" y="152"/>
                </a:cubicBezTo>
                <a:cubicBezTo>
                  <a:pt x="13" y="136"/>
                  <a:pt x="15" y="118"/>
                  <a:pt x="16" y="102"/>
                </a:cubicBezTo>
                <a:cubicBezTo>
                  <a:pt x="17" y="83"/>
                  <a:pt x="18" y="61"/>
                  <a:pt x="23" y="42"/>
                </a:cubicBezTo>
                <a:cubicBezTo>
                  <a:pt x="28" y="24"/>
                  <a:pt x="36" y="26"/>
                  <a:pt x="52" y="23"/>
                </a:cubicBezTo>
                <a:cubicBezTo>
                  <a:pt x="66" y="21"/>
                  <a:pt x="80" y="20"/>
                  <a:pt x="94" y="18"/>
                </a:cubicBezTo>
                <a:cubicBezTo>
                  <a:pt x="112" y="17"/>
                  <a:pt x="135" y="11"/>
                  <a:pt x="153" y="14"/>
                </a:cubicBezTo>
                <a:cubicBezTo>
                  <a:pt x="176" y="18"/>
                  <a:pt x="199" y="50"/>
                  <a:pt x="215" y="66"/>
                </a:cubicBezTo>
                <a:cubicBezTo>
                  <a:pt x="246" y="97"/>
                  <a:pt x="276" y="129"/>
                  <a:pt x="307" y="160"/>
                </a:cubicBezTo>
                <a:cubicBezTo>
                  <a:pt x="322" y="175"/>
                  <a:pt x="338" y="191"/>
                  <a:pt x="353" y="205"/>
                </a:cubicBezTo>
                <a:cubicBezTo>
                  <a:pt x="362" y="213"/>
                  <a:pt x="367" y="217"/>
                  <a:pt x="358" y="228"/>
                </a:cubicBezTo>
                <a:cubicBezTo>
                  <a:pt x="352" y="233"/>
                  <a:pt x="347" y="239"/>
                  <a:pt x="342" y="245"/>
                </a:cubicBezTo>
                <a:cubicBezTo>
                  <a:pt x="317" y="270"/>
                  <a:pt x="293" y="295"/>
                  <a:pt x="268" y="320"/>
                </a:cubicBezTo>
                <a:cubicBezTo>
                  <a:pt x="257" y="330"/>
                  <a:pt x="247" y="340"/>
                  <a:pt x="236" y="350"/>
                </a:cubicBezTo>
                <a:cubicBezTo>
                  <a:pt x="232" y="354"/>
                  <a:pt x="225" y="362"/>
                  <a:pt x="219" y="364"/>
                </a:cubicBezTo>
                <a:close/>
                <a:moveTo>
                  <a:pt x="396" y="220"/>
                </a:moveTo>
                <a:cubicBezTo>
                  <a:pt x="395" y="222"/>
                  <a:pt x="388" y="229"/>
                  <a:pt x="386" y="231"/>
                </a:cubicBezTo>
                <a:cubicBezTo>
                  <a:pt x="358" y="260"/>
                  <a:pt x="330" y="289"/>
                  <a:pt x="301" y="317"/>
                </a:cubicBezTo>
                <a:cubicBezTo>
                  <a:pt x="290" y="328"/>
                  <a:pt x="278" y="340"/>
                  <a:pt x="266" y="350"/>
                </a:cubicBezTo>
                <a:cubicBezTo>
                  <a:pt x="259" y="357"/>
                  <a:pt x="252" y="368"/>
                  <a:pt x="243" y="360"/>
                </a:cubicBezTo>
                <a:cubicBezTo>
                  <a:pt x="251" y="353"/>
                  <a:pt x="259" y="345"/>
                  <a:pt x="267" y="337"/>
                </a:cubicBezTo>
                <a:cubicBezTo>
                  <a:pt x="295" y="310"/>
                  <a:pt x="322" y="283"/>
                  <a:pt x="348" y="255"/>
                </a:cubicBezTo>
                <a:cubicBezTo>
                  <a:pt x="357" y="246"/>
                  <a:pt x="374" y="233"/>
                  <a:pt x="377" y="221"/>
                </a:cubicBezTo>
                <a:cubicBezTo>
                  <a:pt x="380" y="207"/>
                  <a:pt x="359" y="194"/>
                  <a:pt x="351" y="186"/>
                </a:cubicBezTo>
                <a:cubicBezTo>
                  <a:pt x="311" y="149"/>
                  <a:pt x="274" y="109"/>
                  <a:pt x="236" y="70"/>
                </a:cubicBezTo>
                <a:cubicBezTo>
                  <a:pt x="219" y="52"/>
                  <a:pt x="201" y="35"/>
                  <a:pt x="183" y="18"/>
                </a:cubicBezTo>
                <a:cubicBezTo>
                  <a:pt x="182" y="17"/>
                  <a:pt x="182" y="16"/>
                  <a:pt x="181" y="15"/>
                </a:cubicBezTo>
                <a:cubicBezTo>
                  <a:pt x="184" y="15"/>
                  <a:pt x="187" y="14"/>
                  <a:pt x="189" y="15"/>
                </a:cubicBezTo>
                <a:cubicBezTo>
                  <a:pt x="198" y="16"/>
                  <a:pt x="206" y="26"/>
                  <a:pt x="212" y="31"/>
                </a:cubicBezTo>
                <a:cubicBezTo>
                  <a:pt x="222" y="41"/>
                  <a:pt x="231" y="50"/>
                  <a:pt x="241" y="60"/>
                </a:cubicBezTo>
                <a:cubicBezTo>
                  <a:pt x="261" y="80"/>
                  <a:pt x="280" y="100"/>
                  <a:pt x="299" y="120"/>
                </a:cubicBezTo>
                <a:cubicBezTo>
                  <a:pt x="319" y="140"/>
                  <a:pt x="338" y="160"/>
                  <a:pt x="359" y="180"/>
                </a:cubicBezTo>
                <a:cubicBezTo>
                  <a:pt x="368" y="190"/>
                  <a:pt x="380" y="199"/>
                  <a:pt x="389" y="209"/>
                </a:cubicBezTo>
                <a:cubicBezTo>
                  <a:pt x="392" y="213"/>
                  <a:pt x="397" y="214"/>
                  <a:pt x="396" y="220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1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6337301" y="5202239"/>
            <a:ext cx="138113" cy="146050"/>
          </a:xfrm>
          <a:custGeom>
            <a:avLst/>
            <a:gdLst>
              <a:gd name="T0" fmla="*/ 50 w 54"/>
              <a:gd name="T1" fmla="*/ 18 h 57"/>
              <a:gd name="T2" fmla="*/ 19 w 54"/>
              <a:gd name="T3" fmla="*/ 5 h 57"/>
              <a:gd name="T4" fmla="*/ 17 w 54"/>
              <a:gd name="T5" fmla="*/ 6 h 57"/>
              <a:gd name="T6" fmla="*/ 5 w 54"/>
              <a:gd name="T7" fmla="*/ 38 h 57"/>
              <a:gd name="T8" fmla="*/ 34 w 54"/>
              <a:gd name="T9" fmla="*/ 50 h 57"/>
              <a:gd name="T10" fmla="*/ 50 w 54"/>
              <a:gd name="T11" fmla="*/ 18 h 57"/>
              <a:gd name="T12" fmla="*/ 30 w 54"/>
              <a:gd name="T13" fmla="*/ 38 h 57"/>
              <a:gd name="T14" fmla="*/ 15 w 54"/>
              <a:gd name="T15" fmla="*/ 33 h 57"/>
              <a:gd name="T16" fmla="*/ 23 w 54"/>
              <a:gd name="T17" fmla="*/ 16 h 57"/>
              <a:gd name="T18" fmla="*/ 39 w 54"/>
              <a:gd name="T19" fmla="*/ 22 h 57"/>
              <a:gd name="T20" fmla="*/ 30 w 54"/>
              <a:gd name="T21" fmla="*/ 38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4" h="57">
                <a:moveTo>
                  <a:pt x="50" y="18"/>
                </a:moveTo>
                <a:cubicBezTo>
                  <a:pt x="46" y="2"/>
                  <a:pt x="32" y="0"/>
                  <a:pt x="19" y="5"/>
                </a:cubicBezTo>
                <a:cubicBezTo>
                  <a:pt x="18" y="5"/>
                  <a:pt x="17" y="5"/>
                  <a:pt x="17" y="6"/>
                </a:cubicBezTo>
                <a:cubicBezTo>
                  <a:pt x="6" y="12"/>
                  <a:pt x="0" y="26"/>
                  <a:pt x="5" y="38"/>
                </a:cubicBezTo>
                <a:cubicBezTo>
                  <a:pt x="10" y="51"/>
                  <a:pt x="21" y="57"/>
                  <a:pt x="34" y="50"/>
                </a:cubicBezTo>
                <a:cubicBezTo>
                  <a:pt x="45" y="44"/>
                  <a:pt x="54" y="31"/>
                  <a:pt x="50" y="18"/>
                </a:cubicBezTo>
                <a:close/>
                <a:moveTo>
                  <a:pt x="30" y="38"/>
                </a:moveTo>
                <a:cubicBezTo>
                  <a:pt x="23" y="43"/>
                  <a:pt x="18" y="41"/>
                  <a:pt x="15" y="33"/>
                </a:cubicBezTo>
                <a:cubicBezTo>
                  <a:pt x="13" y="26"/>
                  <a:pt x="17" y="20"/>
                  <a:pt x="23" y="16"/>
                </a:cubicBezTo>
                <a:cubicBezTo>
                  <a:pt x="29" y="14"/>
                  <a:pt x="37" y="13"/>
                  <a:pt x="39" y="22"/>
                </a:cubicBezTo>
                <a:cubicBezTo>
                  <a:pt x="40" y="28"/>
                  <a:pt x="35" y="35"/>
                  <a:pt x="30" y="38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2" name="稻壳儿春秋广告/盗版必究        原创来源：http://chn.docer.com/works?userid=199329941#!/work_time"/>
          <p:cNvSpPr/>
          <p:nvPr/>
        </p:nvSpPr>
        <p:spPr bwMode="auto">
          <a:xfrm>
            <a:off x="6403976" y="5305426"/>
            <a:ext cx="288925" cy="296863"/>
          </a:xfrm>
          <a:custGeom>
            <a:avLst/>
            <a:gdLst>
              <a:gd name="T0" fmla="*/ 82 w 113"/>
              <a:gd name="T1" fmla="*/ 66 h 116"/>
              <a:gd name="T2" fmla="*/ 73 w 113"/>
              <a:gd name="T3" fmla="*/ 43 h 116"/>
              <a:gd name="T4" fmla="*/ 96 w 113"/>
              <a:gd name="T5" fmla="*/ 33 h 116"/>
              <a:gd name="T6" fmla="*/ 100 w 113"/>
              <a:gd name="T7" fmla="*/ 45 h 116"/>
              <a:gd name="T8" fmla="*/ 112 w 113"/>
              <a:gd name="T9" fmla="*/ 45 h 116"/>
              <a:gd name="T10" fmla="*/ 66 w 113"/>
              <a:gd name="T11" fmla="*/ 19 h 116"/>
              <a:gd name="T12" fmla="*/ 64 w 113"/>
              <a:gd name="T13" fmla="*/ 54 h 116"/>
              <a:gd name="T14" fmla="*/ 71 w 113"/>
              <a:gd name="T15" fmla="*/ 69 h 116"/>
              <a:gd name="T16" fmla="*/ 48 w 113"/>
              <a:gd name="T17" fmla="*/ 89 h 116"/>
              <a:gd name="T18" fmla="*/ 29 w 113"/>
              <a:gd name="T19" fmla="*/ 48 h 116"/>
              <a:gd name="T20" fmla="*/ 19 w 113"/>
              <a:gd name="T21" fmla="*/ 42 h 116"/>
              <a:gd name="T22" fmla="*/ 68 w 113"/>
              <a:gd name="T23" fmla="*/ 102 h 116"/>
              <a:gd name="T24" fmla="*/ 82 w 113"/>
              <a:gd name="T25" fmla="*/ 66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" h="116">
                <a:moveTo>
                  <a:pt x="82" y="66"/>
                </a:moveTo>
                <a:cubicBezTo>
                  <a:pt x="80" y="58"/>
                  <a:pt x="75" y="51"/>
                  <a:pt x="73" y="43"/>
                </a:cubicBezTo>
                <a:cubicBezTo>
                  <a:pt x="69" y="29"/>
                  <a:pt x="89" y="21"/>
                  <a:pt x="96" y="33"/>
                </a:cubicBezTo>
                <a:cubicBezTo>
                  <a:pt x="99" y="36"/>
                  <a:pt x="100" y="40"/>
                  <a:pt x="100" y="45"/>
                </a:cubicBezTo>
                <a:cubicBezTo>
                  <a:pt x="100" y="53"/>
                  <a:pt x="112" y="53"/>
                  <a:pt x="112" y="45"/>
                </a:cubicBezTo>
                <a:cubicBezTo>
                  <a:pt x="113" y="23"/>
                  <a:pt x="84" y="0"/>
                  <a:pt x="66" y="19"/>
                </a:cubicBezTo>
                <a:cubicBezTo>
                  <a:pt x="56" y="29"/>
                  <a:pt x="59" y="43"/>
                  <a:pt x="64" y="54"/>
                </a:cubicBezTo>
                <a:cubicBezTo>
                  <a:pt x="66" y="59"/>
                  <a:pt x="69" y="64"/>
                  <a:pt x="71" y="69"/>
                </a:cubicBezTo>
                <a:cubicBezTo>
                  <a:pt x="74" y="84"/>
                  <a:pt x="62" y="94"/>
                  <a:pt x="48" y="89"/>
                </a:cubicBezTo>
                <a:cubicBezTo>
                  <a:pt x="32" y="84"/>
                  <a:pt x="19" y="64"/>
                  <a:pt x="29" y="48"/>
                </a:cubicBezTo>
                <a:cubicBezTo>
                  <a:pt x="33" y="42"/>
                  <a:pt x="23" y="36"/>
                  <a:pt x="19" y="42"/>
                </a:cubicBezTo>
                <a:cubicBezTo>
                  <a:pt x="0" y="70"/>
                  <a:pt x="37" y="116"/>
                  <a:pt x="68" y="102"/>
                </a:cubicBezTo>
                <a:cubicBezTo>
                  <a:pt x="81" y="96"/>
                  <a:pt x="86" y="80"/>
                  <a:pt x="82" y="66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3" name="稻壳儿春秋广告/盗版必究        原创来源：http://chn.docer.com/works?userid=199329941#!/work_time"/>
          <p:cNvSpPr/>
          <p:nvPr/>
        </p:nvSpPr>
        <p:spPr bwMode="auto">
          <a:xfrm>
            <a:off x="6596063" y="5472114"/>
            <a:ext cx="247650" cy="263525"/>
          </a:xfrm>
          <a:custGeom>
            <a:avLst/>
            <a:gdLst>
              <a:gd name="T0" fmla="*/ 53 w 97"/>
              <a:gd name="T1" fmla="*/ 47 h 103"/>
              <a:gd name="T2" fmla="*/ 38 w 97"/>
              <a:gd name="T3" fmla="*/ 33 h 103"/>
              <a:gd name="T4" fmla="*/ 48 w 97"/>
              <a:gd name="T5" fmla="*/ 23 h 103"/>
              <a:gd name="T6" fmla="*/ 64 w 97"/>
              <a:gd name="T7" fmla="*/ 17 h 103"/>
              <a:gd name="T8" fmla="*/ 84 w 97"/>
              <a:gd name="T9" fmla="*/ 28 h 103"/>
              <a:gd name="T10" fmla="*/ 92 w 97"/>
              <a:gd name="T11" fmla="*/ 20 h 103"/>
              <a:gd name="T12" fmla="*/ 58 w 97"/>
              <a:gd name="T13" fmla="*/ 3 h 103"/>
              <a:gd name="T14" fmla="*/ 22 w 97"/>
              <a:gd name="T15" fmla="*/ 32 h 103"/>
              <a:gd name="T16" fmla="*/ 1 w 97"/>
              <a:gd name="T17" fmla="*/ 65 h 103"/>
              <a:gd name="T18" fmla="*/ 28 w 97"/>
              <a:gd name="T19" fmla="*/ 99 h 103"/>
              <a:gd name="T20" fmla="*/ 34 w 97"/>
              <a:gd name="T21" fmla="*/ 88 h 103"/>
              <a:gd name="T22" fmla="*/ 23 w 97"/>
              <a:gd name="T23" fmla="*/ 79 h 103"/>
              <a:gd name="T24" fmla="*/ 14 w 97"/>
              <a:gd name="T25" fmla="*/ 59 h 103"/>
              <a:gd name="T26" fmla="*/ 29 w 97"/>
              <a:gd name="T27" fmla="*/ 41 h 103"/>
              <a:gd name="T28" fmla="*/ 44 w 97"/>
              <a:gd name="T29" fmla="*/ 55 h 103"/>
              <a:gd name="T30" fmla="*/ 53 w 97"/>
              <a:gd name="T31" fmla="*/ 47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97" h="103">
                <a:moveTo>
                  <a:pt x="53" y="47"/>
                </a:moveTo>
                <a:cubicBezTo>
                  <a:pt x="48" y="42"/>
                  <a:pt x="43" y="37"/>
                  <a:pt x="38" y="33"/>
                </a:cubicBezTo>
                <a:cubicBezTo>
                  <a:pt x="41" y="29"/>
                  <a:pt x="44" y="26"/>
                  <a:pt x="48" y="23"/>
                </a:cubicBezTo>
                <a:cubicBezTo>
                  <a:pt x="54" y="18"/>
                  <a:pt x="55" y="16"/>
                  <a:pt x="64" y="17"/>
                </a:cubicBezTo>
                <a:cubicBezTo>
                  <a:pt x="74" y="17"/>
                  <a:pt x="77" y="21"/>
                  <a:pt x="84" y="28"/>
                </a:cubicBezTo>
                <a:cubicBezTo>
                  <a:pt x="89" y="34"/>
                  <a:pt x="97" y="25"/>
                  <a:pt x="92" y="20"/>
                </a:cubicBezTo>
                <a:cubicBezTo>
                  <a:pt x="83" y="10"/>
                  <a:pt x="72" y="0"/>
                  <a:pt x="58" y="3"/>
                </a:cubicBezTo>
                <a:cubicBezTo>
                  <a:pt x="44" y="5"/>
                  <a:pt x="31" y="22"/>
                  <a:pt x="22" y="32"/>
                </a:cubicBezTo>
                <a:cubicBezTo>
                  <a:pt x="14" y="40"/>
                  <a:pt x="0" y="52"/>
                  <a:pt x="1" y="65"/>
                </a:cubicBezTo>
                <a:cubicBezTo>
                  <a:pt x="3" y="79"/>
                  <a:pt x="18" y="92"/>
                  <a:pt x="28" y="99"/>
                </a:cubicBezTo>
                <a:cubicBezTo>
                  <a:pt x="34" y="103"/>
                  <a:pt x="40" y="93"/>
                  <a:pt x="34" y="88"/>
                </a:cubicBezTo>
                <a:cubicBezTo>
                  <a:pt x="30" y="86"/>
                  <a:pt x="26" y="82"/>
                  <a:pt x="23" y="79"/>
                </a:cubicBezTo>
                <a:cubicBezTo>
                  <a:pt x="19" y="74"/>
                  <a:pt x="13" y="65"/>
                  <a:pt x="14" y="59"/>
                </a:cubicBezTo>
                <a:cubicBezTo>
                  <a:pt x="15" y="54"/>
                  <a:pt x="24" y="46"/>
                  <a:pt x="29" y="41"/>
                </a:cubicBezTo>
                <a:cubicBezTo>
                  <a:pt x="34" y="46"/>
                  <a:pt x="39" y="51"/>
                  <a:pt x="44" y="55"/>
                </a:cubicBezTo>
                <a:cubicBezTo>
                  <a:pt x="50" y="61"/>
                  <a:pt x="58" y="52"/>
                  <a:pt x="53" y="47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4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6657976" y="5545139"/>
            <a:ext cx="368300" cy="387350"/>
          </a:xfrm>
          <a:custGeom>
            <a:avLst/>
            <a:gdLst>
              <a:gd name="T0" fmla="*/ 116 w 144"/>
              <a:gd name="T1" fmla="*/ 39 h 151"/>
              <a:gd name="T2" fmla="*/ 116 w 144"/>
              <a:gd name="T3" fmla="*/ 38 h 151"/>
              <a:gd name="T4" fmla="*/ 115 w 144"/>
              <a:gd name="T5" fmla="*/ 38 h 151"/>
              <a:gd name="T6" fmla="*/ 34 w 144"/>
              <a:gd name="T7" fmla="*/ 104 h 151"/>
              <a:gd name="T8" fmla="*/ 116 w 144"/>
              <a:gd name="T9" fmla="*/ 39 h 151"/>
              <a:gd name="T10" fmla="*/ 106 w 144"/>
              <a:gd name="T11" fmla="*/ 46 h 151"/>
              <a:gd name="T12" fmla="*/ 42 w 144"/>
              <a:gd name="T13" fmla="*/ 94 h 151"/>
              <a:gd name="T14" fmla="*/ 106 w 144"/>
              <a:gd name="T15" fmla="*/ 46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4" h="151">
                <a:moveTo>
                  <a:pt x="116" y="39"/>
                </a:moveTo>
                <a:cubicBezTo>
                  <a:pt x="116" y="39"/>
                  <a:pt x="116" y="39"/>
                  <a:pt x="116" y="38"/>
                </a:cubicBezTo>
                <a:cubicBezTo>
                  <a:pt x="116" y="38"/>
                  <a:pt x="116" y="38"/>
                  <a:pt x="115" y="38"/>
                </a:cubicBezTo>
                <a:cubicBezTo>
                  <a:pt x="82" y="0"/>
                  <a:pt x="0" y="59"/>
                  <a:pt x="34" y="104"/>
                </a:cubicBezTo>
                <a:cubicBezTo>
                  <a:pt x="70" y="151"/>
                  <a:pt x="144" y="83"/>
                  <a:pt x="116" y="39"/>
                </a:cubicBezTo>
                <a:close/>
                <a:moveTo>
                  <a:pt x="106" y="46"/>
                </a:moveTo>
                <a:cubicBezTo>
                  <a:pt x="126" y="78"/>
                  <a:pt x="66" y="134"/>
                  <a:pt x="42" y="94"/>
                </a:cubicBezTo>
                <a:cubicBezTo>
                  <a:pt x="23" y="61"/>
                  <a:pt x="83" y="21"/>
                  <a:pt x="106" y="46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5" name="稻壳儿春秋广告/盗版必究        原创来源：http://chn.docer.com/works?userid=199329941#!/work_time"/>
          <p:cNvSpPr/>
          <p:nvPr/>
        </p:nvSpPr>
        <p:spPr bwMode="auto">
          <a:xfrm>
            <a:off x="6537326" y="5222876"/>
            <a:ext cx="134938" cy="22225"/>
          </a:xfrm>
          <a:custGeom>
            <a:avLst/>
            <a:gdLst>
              <a:gd name="T0" fmla="*/ 6 w 53"/>
              <a:gd name="T1" fmla="*/ 9 h 9"/>
              <a:gd name="T2" fmla="*/ 48 w 53"/>
              <a:gd name="T3" fmla="*/ 9 h 9"/>
              <a:gd name="T4" fmla="*/ 48 w 53"/>
              <a:gd name="T5" fmla="*/ 0 h 9"/>
              <a:gd name="T6" fmla="*/ 6 w 53"/>
              <a:gd name="T7" fmla="*/ 0 h 9"/>
              <a:gd name="T8" fmla="*/ 6 w 53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" h="9">
                <a:moveTo>
                  <a:pt x="6" y="9"/>
                </a:moveTo>
                <a:cubicBezTo>
                  <a:pt x="20" y="9"/>
                  <a:pt x="34" y="9"/>
                  <a:pt x="48" y="9"/>
                </a:cubicBezTo>
                <a:cubicBezTo>
                  <a:pt x="53" y="9"/>
                  <a:pt x="53" y="0"/>
                  <a:pt x="48" y="0"/>
                </a:cubicBezTo>
                <a:cubicBezTo>
                  <a:pt x="34" y="0"/>
                  <a:pt x="20" y="0"/>
                  <a:pt x="6" y="0"/>
                </a:cubicBezTo>
                <a:cubicBezTo>
                  <a:pt x="0" y="0"/>
                  <a:pt x="0" y="9"/>
                  <a:pt x="6" y="9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6" name="稻壳儿春秋广告/盗版必究        原创来源：http://chn.docer.com/works?userid=199329941#!/work_time"/>
          <p:cNvSpPr/>
          <p:nvPr/>
        </p:nvSpPr>
        <p:spPr bwMode="auto">
          <a:xfrm>
            <a:off x="6597651" y="5256214"/>
            <a:ext cx="90488" cy="30163"/>
          </a:xfrm>
          <a:custGeom>
            <a:avLst/>
            <a:gdLst>
              <a:gd name="T0" fmla="*/ 6 w 35"/>
              <a:gd name="T1" fmla="*/ 3 h 12"/>
              <a:gd name="T2" fmla="*/ 6 w 35"/>
              <a:gd name="T3" fmla="*/ 12 h 12"/>
              <a:gd name="T4" fmla="*/ 30 w 35"/>
              <a:gd name="T5" fmla="*/ 10 h 12"/>
              <a:gd name="T6" fmla="*/ 27 w 35"/>
              <a:gd name="T7" fmla="*/ 1 h 12"/>
              <a:gd name="T8" fmla="*/ 6 w 35"/>
              <a:gd name="T9" fmla="*/ 3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12">
                <a:moveTo>
                  <a:pt x="6" y="3"/>
                </a:moveTo>
                <a:cubicBezTo>
                  <a:pt x="0" y="2"/>
                  <a:pt x="0" y="11"/>
                  <a:pt x="6" y="12"/>
                </a:cubicBezTo>
                <a:cubicBezTo>
                  <a:pt x="14" y="12"/>
                  <a:pt x="22" y="11"/>
                  <a:pt x="30" y="10"/>
                </a:cubicBezTo>
                <a:cubicBezTo>
                  <a:pt x="35" y="9"/>
                  <a:pt x="33" y="0"/>
                  <a:pt x="27" y="1"/>
                </a:cubicBezTo>
                <a:cubicBezTo>
                  <a:pt x="20" y="2"/>
                  <a:pt x="13" y="3"/>
                  <a:pt x="6" y="3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7" name="稻壳儿春秋广告/盗版必究        原创来源：http://chn.docer.com/works?userid=199329941#!/work_time"/>
          <p:cNvSpPr/>
          <p:nvPr/>
        </p:nvSpPr>
        <p:spPr bwMode="auto">
          <a:xfrm>
            <a:off x="6738938" y="5889626"/>
            <a:ext cx="103188" cy="30163"/>
          </a:xfrm>
          <a:custGeom>
            <a:avLst/>
            <a:gdLst>
              <a:gd name="T0" fmla="*/ 35 w 40"/>
              <a:gd name="T1" fmla="*/ 1 h 12"/>
              <a:gd name="T2" fmla="*/ 6 w 40"/>
              <a:gd name="T3" fmla="*/ 3 h 12"/>
              <a:gd name="T4" fmla="*/ 6 w 40"/>
              <a:gd name="T5" fmla="*/ 12 h 12"/>
              <a:gd name="T6" fmla="*/ 35 w 40"/>
              <a:gd name="T7" fmla="*/ 10 h 12"/>
              <a:gd name="T8" fmla="*/ 35 w 40"/>
              <a:gd name="T9" fmla="*/ 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" h="12">
                <a:moveTo>
                  <a:pt x="35" y="1"/>
                </a:moveTo>
                <a:cubicBezTo>
                  <a:pt x="25" y="2"/>
                  <a:pt x="16" y="2"/>
                  <a:pt x="6" y="3"/>
                </a:cubicBezTo>
                <a:cubicBezTo>
                  <a:pt x="0" y="3"/>
                  <a:pt x="0" y="12"/>
                  <a:pt x="6" y="12"/>
                </a:cubicBezTo>
                <a:cubicBezTo>
                  <a:pt x="16" y="11"/>
                  <a:pt x="25" y="11"/>
                  <a:pt x="35" y="10"/>
                </a:cubicBezTo>
                <a:cubicBezTo>
                  <a:pt x="40" y="9"/>
                  <a:pt x="40" y="0"/>
                  <a:pt x="35" y="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8" name="稻壳儿春秋广告/盗版必究        原创来源：http://chn.docer.com/works?userid=199329941#!/work_time"/>
          <p:cNvSpPr/>
          <p:nvPr/>
        </p:nvSpPr>
        <p:spPr bwMode="auto">
          <a:xfrm>
            <a:off x="6772276" y="5929314"/>
            <a:ext cx="50800" cy="31750"/>
          </a:xfrm>
          <a:custGeom>
            <a:avLst/>
            <a:gdLst>
              <a:gd name="T0" fmla="*/ 14 w 20"/>
              <a:gd name="T1" fmla="*/ 1 h 12"/>
              <a:gd name="T2" fmla="*/ 4 w 20"/>
              <a:gd name="T3" fmla="*/ 3 h 12"/>
              <a:gd name="T4" fmla="*/ 1 w 20"/>
              <a:gd name="T5" fmla="*/ 8 h 12"/>
              <a:gd name="T6" fmla="*/ 6 w 20"/>
              <a:gd name="T7" fmla="*/ 12 h 12"/>
              <a:gd name="T8" fmla="*/ 16 w 20"/>
              <a:gd name="T9" fmla="*/ 9 h 12"/>
              <a:gd name="T10" fmla="*/ 19 w 20"/>
              <a:gd name="T11" fmla="*/ 4 h 12"/>
              <a:gd name="T12" fmla="*/ 14 w 20"/>
              <a:gd name="T13" fmla="*/ 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" h="12">
                <a:moveTo>
                  <a:pt x="14" y="1"/>
                </a:moveTo>
                <a:cubicBezTo>
                  <a:pt x="10" y="2"/>
                  <a:pt x="7" y="2"/>
                  <a:pt x="4" y="3"/>
                </a:cubicBezTo>
                <a:cubicBezTo>
                  <a:pt x="2" y="3"/>
                  <a:pt x="0" y="6"/>
                  <a:pt x="1" y="8"/>
                </a:cubicBezTo>
                <a:cubicBezTo>
                  <a:pt x="2" y="11"/>
                  <a:pt x="4" y="12"/>
                  <a:pt x="6" y="12"/>
                </a:cubicBezTo>
                <a:cubicBezTo>
                  <a:pt x="10" y="11"/>
                  <a:pt x="13" y="10"/>
                  <a:pt x="16" y="9"/>
                </a:cubicBezTo>
                <a:cubicBezTo>
                  <a:pt x="18" y="8"/>
                  <a:pt x="20" y="6"/>
                  <a:pt x="19" y="4"/>
                </a:cubicBezTo>
                <a:cubicBezTo>
                  <a:pt x="18" y="2"/>
                  <a:pt x="16" y="0"/>
                  <a:pt x="14" y="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09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7707314" y="5540376"/>
            <a:ext cx="260350" cy="379413"/>
          </a:xfrm>
          <a:custGeom>
            <a:avLst/>
            <a:gdLst>
              <a:gd name="T0" fmla="*/ 57 w 102"/>
              <a:gd name="T1" fmla="*/ 143 h 148"/>
              <a:gd name="T2" fmla="*/ 94 w 102"/>
              <a:gd name="T3" fmla="*/ 125 h 148"/>
              <a:gd name="T4" fmla="*/ 95 w 102"/>
              <a:gd name="T5" fmla="*/ 49 h 148"/>
              <a:gd name="T6" fmla="*/ 87 w 102"/>
              <a:gd name="T7" fmla="*/ 3 h 148"/>
              <a:gd name="T8" fmla="*/ 55 w 102"/>
              <a:gd name="T9" fmla="*/ 1 h 148"/>
              <a:gd name="T10" fmla="*/ 28 w 102"/>
              <a:gd name="T11" fmla="*/ 0 h 148"/>
              <a:gd name="T12" fmla="*/ 4 w 102"/>
              <a:gd name="T13" fmla="*/ 18 h 148"/>
              <a:gd name="T14" fmla="*/ 2 w 102"/>
              <a:gd name="T15" fmla="*/ 91 h 148"/>
              <a:gd name="T16" fmla="*/ 6 w 102"/>
              <a:gd name="T17" fmla="*/ 134 h 148"/>
              <a:gd name="T18" fmla="*/ 57 w 102"/>
              <a:gd name="T19" fmla="*/ 143 h 148"/>
              <a:gd name="T20" fmla="*/ 26 w 102"/>
              <a:gd name="T21" fmla="*/ 12 h 148"/>
              <a:gd name="T22" fmla="*/ 63 w 102"/>
              <a:gd name="T23" fmla="*/ 14 h 148"/>
              <a:gd name="T24" fmla="*/ 83 w 102"/>
              <a:gd name="T25" fmla="*/ 17 h 148"/>
              <a:gd name="T26" fmla="*/ 83 w 102"/>
              <a:gd name="T27" fmla="*/ 43 h 148"/>
              <a:gd name="T28" fmla="*/ 82 w 102"/>
              <a:gd name="T29" fmla="*/ 87 h 148"/>
              <a:gd name="T30" fmla="*/ 82 w 102"/>
              <a:gd name="T31" fmla="*/ 114 h 148"/>
              <a:gd name="T32" fmla="*/ 62 w 102"/>
              <a:gd name="T33" fmla="*/ 131 h 148"/>
              <a:gd name="T34" fmla="*/ 23 w 102"/>
              <a:gd name="T35" fmla="*/ 130 h 148"/>
              <a:gd name="T36" fmla="*/ 32 w 102"/>
              <a:gd name="T37" fmla="*/ 122 h 148"/>
              <a:gd name="T38" fmla="*/ 25 w 102"/>
              <a:gd name="T39" fmla="*/ 115 h 148"/>
              <a:gd name="T40" fmla="*/ 16 w 102"/>
              <a:gd name="T41" fmla="*/ 124 h 148"/>
              <a:gd name="T42" fmla="*/ 16 w 102"/>
              <a:gd name="T43" fmla="*/ 124 h 148"/>
              <a:gd name="T44" fmla="*/ 14 w 102"/>
              <a:gd name="T45" fmla="*/ 110 h 148"/>
              <a:gd name="T46" fmla="*/ 29 w 102"/>
              <a:gd name="T47" fmla="*/ 97 h 148"/>
              <a:gd name="T48" fmla="*/ 22 w 102"/>
              <a:gd name="T49" fmla="*/ 90 h 148"/>
              <a:gd name="T50" fmla="*/ 14 w 102"/>
              <a:gd name="T51" fmla="*/ 97 h 148"/>
              <a:gd name="T52" fmla="*/ 14 w 102"/>
              <a:gd name="T53" fmla="*/ 91 h 148"/>
              <a:gd name="T54" fmla="*/ 15 w 102"/>
              <a:gd name="T55" fmla="*/ 83 h 148"/>
              <a:gd name="T56" fmla="*/ 33 w 102"/>
              <a:gd name="T57" fmla="*/ 67 h 148"/>
              <a:gd name="T58" fmla="*/ 27 w 102"/>
              <a:gd name="T59" fmla="*/ 60 h 148"/>
              <a:gd name="T60" fmla="*/ 15 w 102"/>
              <a:gd name="T61" fmla="*/ 70 h 148"/>
              <a:gd name="T62" fmla="*/ 16 w 102"/>
              <a:gd name="T63" fmla="*/ 60 h 148"/>
              <a:gd name="T64" fmla="*/ 32 w 102"/>
              <a:gd name="T65" fmla="*/ 47 h 148"/>
              <a:gd name="T66" fmla="*/ 26 w 102"/>
              <a:gd name="T67" fmla="*/ 40 h 148"/>
              <a:gd name="T68" fmla="*/ 16 w 102"/>
              <a:gd name="T69" fmla="*/ 48 h 148"/>
              <a:gd name="T70" fmla="*/ 17 w 102"/>
              <a:gd name="T71" fmla="*/ 42 h 148"/>
              <a:gd name="T72" fmla="*/ 17 w 102"/>
              <a:gd name="T73" fmla="*/ 37 h 148"/>
              <a:gd name="T74" fmla="*/ 31 w 102"/>
              <a:gd name="T75" fmla="*/ 27 h 148"/>
              <a:gd name="T76" fmla="*/ 26 w 102"/>
              <a:gd name="T77" fmla="*/ 19 h 148"/>
              <a:gd name="T78" fmla="*/ 16 w 102"/>
              <a:gd name="T79" fmla="*/ 26 h 148"/>
              <a:gd name="T80" fmla="*/ 17 w 102"/>
              <a:gd name="T81" fmla="*/ 21 h 148"/>
              <a:gd name="T82" fmla="*/ 26 w 102"/>
              <a:gd name="T83" fmla="*/ 12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2" h="148">
                <a:moveTo>
                  <a:pt x="57" y="143"/>
                </a:moveTo>
                <a:cubicBezTo>
                  <a:pt x="74" y="143"/>
                  <a:pt x="92" y="145"/>
                  <a:pt x="94" y="125"/>
                </a:cubicBezTo>
                <a:cubicBezTo>
                  <a:pt x="96" y="100"/>
                  <a:pt x="95" y="74"/>
                  <a:pt x="95" y="49"/>
                </a:cubicBezTo>
                <a:cubicBezTo>
                  <a:pt x="95" y="37"/>
                  <a:pt x="102" y="9"/>
                  <a:pt x="87" y="3"/>
                </a:cubicBezTo>
                <a:cubicBezTo>
                  <a:pt x="78" y="0"/>
                  <a:pt x="64" y="2"/>
                  <a:pt x="55" y="1"/>
                </a:cubicBezTo>
                <a:cubicBezTo>
                  <a:pt x="46" y="0"/>
                  <a:pt x="37" y="0"/>
                  <a:pt x="28" y="0"/>
                </a:cubicBezTo>
                <a:cubicBezTo>
                  <a:pt x="12" y="0"/>
                  <a:pt x="4" y="1"/>
                  <a:pt x="4" y="18"/>
                </a:cubicBezTo>
                <a:cubicBezTo>
                  <a:pt x="4" y="43"/>
                  <a:pt x="2" y="67"/>
                  <a:pt x="2" y="91"/>
                </a:cubicBezTo>
                <a:cubicBezTo>
                  <a:pt x="1" y="102"/>
                  <a:pt x="0" y="124"/>
                  <a:pt x="6" y="134"/>
                </a:cubicBezTo>
                <a:cubicBezTo>
                  <a:pt x="15" y="148"/>
                  <a:pt x="44" y="142"/>
                  <a:pt x="57" y="143"/>
                </a:cubicBezTo>
                <a:close/>
                <a:moveTo>
                  <a:pt x="26" y="12"/>
                </a:moveTo>
                <a:cubicBezTo>
                  <a:pt x="39" y="11"/>
                  <a:pt x="51" y="13"/>
                  <a:pt x="63" y="14"/>
                </a:cubicBezTo>
                <a:cubicBezTo>
                  <a:pt x="69" y="14"/>
                  <a:pt x="80" y="12"/>
                  <a:pt x="83" y="17"/>
                </a:cubicBezTo>
                <a:cubicBezTo>
                  <a:pt x="86" y="20"/>
                  <a:pt x="83" y="39"/>
                  <a:pt x="83" y="43"/>
                </a:cubicBezTo>
                <a:cubicBezTo>
                  <a:pt x="83" y="58"/>
                  <a:pt x="83" y="72"/>
                  <a:pt x="82" y="87"/>
                </a:cubicBezTo>
                <a:cubicBezTo>
                  <a:pt x="82" y="96"/>
                  <a:pt x="82" y="105"/>
                  <a:pt x="82" y="114"/>
                </a:cubicBezTo>
                <a:cubicBezTo>
                  <a:pt x="82" y="128"/>
                  <a:pt x="78" y="131"/>
                  <a:pt x="62" y="131"/>
                </a:cubicBezTo>
                <a:cubicBezTo>
                  <a:pt x="53" y="131"/>
                  <a:pt x="34" y="134"/>
                  <a:pt x="23" y="130"/>
                </a:cubicBezTo>
                <a:cubicBezTo>
                  <a:pt x="26" y="128"/>
                  <a:pt x="29" y="125"/>
                  <a:pt x="32" y="122"/>
                </a:cubicBezTo>
                <a:cubicBezTo>
                  <a:pt x="35" y="117"/>
                  <a:pt x="29" y="111"/>
                  <a:pt x="25" y="115"/>
                </a:cubicBezTo>
                <a:cubicBezTo>
                  <a:pt x="23" y="119"/>
                  <a:pt x="20" y="122"/>
                  <a:pt x="16" y="124"/>
                </a:cubicBezTo>
                <a:cubicBezTo>
                  <a:pt x="16" y="124"/>
                  <a:pt x="16" y="124"/>
                  <a:pt x="16" y="124"/>
                </a:cubicBezTo>
                <a:cubicBezTo>
                  <a:pt x="14" y="120"/>
                  <a:pt x="14" y="115"/>
                  <a:pt x="14" y="110"/>
                </a:cubicBezTo>
                <a:cubicBezTo>
                  <a:pt x="19" y="105"/>
                  <a:pt x="24" y="101"/>
                  <a:pt x="29" y="97"/>
                </a:cubicBezTo>
                <a:cubicBezTo>
                  <a:pt x="33" y="93"/>
                  <a:pt x="27" y="86"/>
                  <a:pt x="22" y="90"/>
                </a:cubicBezTo>
                <a:cubicBezTo>
                  <a:pt x="20" y="93"/>
                  <a:pt x="17" y="95"/>
                  <a:pt x="14" y="97"/>
                </a:cubicBezTo>
                <a:cubicBezTo>
                  <a:pt x="14" y="95"/>
                  <a:pt x="14" y="93"/>
                  <a:pt x="14" y="91"/>
                </a:cubicBezTo>
                <a:cubicBezTo>
                  <a:pt x="14" y="88"/>
                  <a:pt x="14" y="86"/>
                  <a:pt x="15" y="83"/>
                </a:cubicBezTo>
                <a:cubicBezTo>
                  <a:pt x="21" y="77"/>
                  <a:pt x="27" y="72"/>
                  <a:pt x="33" y="67"/>
                </a:cubicBezTo>
                <a:cubicBezTo>
                  <a:pt x="38" y="63"/>
                  <a:pt x="31" y="57"/>
                  <a:pt x="27" y="60"/>
                </a:cubicBezTo>
                <a:cubicBezTo>
                  <a:pt x="23" y="64"/>
                  <a:pt x="19" y="67"/>
                  <a:pt x="15" y="70"/>
                </a:cubicBezTo>
                <a:cubicBezTo>
                  <a:pt x="15" y="67"/>
                  <a:pt x="15" y="63"/>
                  <a:pt x="16" y="60"/>
                </a:cubicBezTo>
                <a:cubicBezTo>
                  <a:pt x="21" y="56"/>
                  <a:pt x="26" y="51"/>
                  <a:pt x="32" y="47"/>
                </a:cubicBezTo>
                <a:cubicBezTo>
                  <a:pt x="36" y="43"/>
                  <a:pt x="30" y="37"/>
                  <a:pt x="26" y="40"/>
                </a:cubicBezTo>
                <a:cubicBezTo>
                  <a:pt x="22" y="43"/>
                  <a:pt x="19" y="45"/>
                  <a:pt x="16" y="48"/>
                </a:cubicBezTo>
                <a:cubicBezTo>
                  <a:pt x="16" y="46"/>
                  <a:pt x="16" y="44"/>
                  <a:pt x="17" y="42"/>
                </a:cubicBezTo>
                <a:cubicBezTo>
                  <a:pt x="17" y="40"/>
                  <a:pt x="17" y="39"/>
                  <a:pt x="17" y="37"/>
                </a:cubicBezTo>
                <a:cubicBezTo>
                  <a:pt x="21" y="34"/>
                  <a:pt x="26" y="30"/>
                  <a:pt x="31" y="27"/>
                </a:cubicBezTo>
                <a:cubicBezTo>
                  <a:pt x="36" y="23"/>
                  <a:pt x="31" y="15"/>
                  <a:pt x="26" y="19"/>
                </a:cubicBezTo>
                <a:cubicBezTo>
                  <a:pt x="23" y="21"/>
                  <a:pt x="20" y="24"/>
                  <a:pt x="16" y="26"/>
                </a:cubicBezTo>
                <a:cubicBezTo>
                  <a:pt x="16" y="25"/>
                  <a:pt x="16" y="23"/>
                  <a:pt x="17" y="21"/>
                </a:cubicBezTo>
                <a:cubicBezTo>
                  <a:pt x="17" y="13"/>
                  <a:pt x="17" y="13"/>
                  <a:pt x="26" y="12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10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8026401" y="5376864"/>
            <a:ext cx="257175" cy="538163"/>
          </a:xfrm>
          <a:custGeom>
            <a:avLst/>
            <a:gdLst>
              <a:gd name="T0" fmla="*/ 5 w 100"/>
              <a:gd name="T1" fmla="*/ 195 h 210"/>
              <a:gd name="T2" fmla="*/ 41 w 100"/>
              <a:gd name="T3" fmla="*/ 206 h 210"/>
              <a:gd name="T4" fmla="*/ 90 w 100"/>
              <a:gd name="T5" fmla="*/ 202 h 210"/>
              <a:gd name="T6" fmla="*/ 95 w 100"/>
              <a:gd name="T7" fmla="*/ 154 h 210"/>
              <a:gd name="T8" fmla="*/ 95 w 100"/>
              <a:gd name="T9" fmla="*/ 74 h 210"/>
              <a:gd name="T10" fmla="*/ 95 w 100"/>
              <a:gd name="T11" fmla="*/ 35 h 210"/>
              <a:gd name="T12" fmla="*/ 93 w 100"/>
              <a:gd name="T13" fmla="*/ 12 h 210"/>
              <a:gd name="T14" fmla="*/ 54 w 100"/>
              <a:gd name="T15" fmla="*/ 5 h 210"/>
              <a:gd name="T16" fmla="*/ 9 w 100"/>
              <a:gd name="T17" fmla="*/ 7 h 210"/>
              <a:gd name="T18" fmla="*/ 5 w 100"/>
              <a:gd name="T19" fmla="*/ 51 h 210"/>
              <a:gd name="T20" fmla="*/ 3 w 100"/>
              <a:gd name="T21" fmla="*/ 135 h 210"/>
              <a:gd name="T22" fmla="*/ 3 w 100"/>
              <a:gd name="T23" fmla="*/ 170 h 210"/>
              <a:gd name="T24" fmla="*/ 5 w 100"/>
              <a:gd name="T25" fmla="*/ 195 h 210"/>
              <a:gd name="T26" fmla="*/ 16 w 100"/>
              <a:gd name="T27" fmla="*/ 19 h 210"/>
              <a:gd name="T28" fmla="*/ 61 w 100"/>
              <a:gd name="T29" fmla="*/ 18 h 210"/>
              <a:gd name="T30" fmla="*/ 83 w 100"/>
              <a:gd name="T31" fmla="*/ 24 h 210"/>
              <a:gd name="T32" fmla="*/ 83 w 100"/>
              <a:gd name="T33" fmla="*/ 55 h 210"/>
              <a:gd name="T34" fmla="*/ 83 w 100"/>
              <a:gd name="T35" fmla="*/ 126 h 210"/>
              <a:gd name="T36" fmla="*/ 83 w 100"/>
              <a:gd name="T37" fmla="*/ 160 h 210"/>
              <a:gd name="T38" fmla="*/ 82 w 100"/>
              <a:gd name="T39" fmla="*/ 190 h 210"/>
              <a:gd name="T40" fmla="*/ 34 w 100"/>
              <a:gd name="T41" fmla="*/ 194 h 210"/>
              <a:gd name="T42" fmla="*/ 47 w 100"/>
              <a:gd name="T43" fmla="*/ 185 h 210"/>
              <a:gd name="T44" fmla="*/ 43 w 100"/>
              <a:gd name="T45" fmla="*/ 177 h 210"/>
              <a:gd name="T46" fmla="*/ 21 w 100"/>
              <a:gd name="T47" fmla="*/ 193 h 210"/>
              <a:gd name="T48" fmla="*/ 16 w 100"/>
              <a:gd name="T49" fmla="*/ 186 h 210"/>
              <a:gd name="T50" fmla="*/ 41 w 100"/>
              <a:gd name="T51" fmla="*/ 165 h 210"/>
              <a:gd name="T52" fmla="*/ 35 w 100"/>
              <a:gd name="T53" fmla="*/ 159 h 210"/>
              <a:gd name="T54" fmla="*/ 15 w 100"/>
              <a:gd name="T55" fmla="*/ 175 h 210"/>
              <a:gd name="T56" fmla="*/ 15 w 100"/>
              <a:gd name="T57" fmla="*/ 170 h 210"/>
              <a:gd name="T58" fmla="*/ 15 w 100"/>
              <a:gd name="T59" fmla="*/ 164 h 210"/>
              <a:gd name="T60" fmla="*/ 41 w 100"/>
              <a:gd name="T61" fmla="*/ 141 h 210"/>
              <a:gd name="T62" fmla="*/ 37 w 100"/>
              <a:gd name="T63" fmla="*/ 133 h 210"/>
              <a:gd name="T64" fmla="*/ 14 w 100"/>
              <a:gd name="T65" fmla="*/ 152 h 210"/>
              <a:gd name="T66" fmla="*/ 14 w 100"/>
              <a:gd name="T67" fmla="*/ 142 h 210"/>
              <a:gd name="T68" fmla="*/ 37 w 100"/>
              <a:gd name="T69" fmla="*/ 121 h 210"/>
              <a:gd name="T70" fmla="*/ 31 w 100"/>
              <a:gd name="T71" fmla="*/ 115 h 210"/>
              <a:gd name="T72" fmla="*/ 15 w 100"/>
              <a:gd name="T73" fmla="*/ 129 h 210"/>
              <a:gd name="T74" fmla="*/ 15 w 100"/>
              <a:gd name="T75" fmla="*/ 115 h 210"/>
              <a:gd name="T76" fmla="*/ 36 w 100"/>
              <a:gd name="T77" fmla="*/ 97 h 210"/>
              <a:gd name="T78" fmla="*/ 31 w 100"/>
              <a:gd name="T79" fmla="*/ 89 h 210"/>
              <a:gd name="T80" fmla="*/ 15 w 100"/>
              <a:gd name="T81" fmla="*/ 102 h 210"/>
              <a:gd name="T82" fmla="*/ 15 w 100"/>
              <a:gd name="T83" fmla="*/ 91 h 210"/>
              <a:gd name="T84" fmla="*/ 37 w 100"/>
              <a:gd name="T85" fmla="*/ 72 h 210"/>
              <a:gd name="T86" fmla="*/ 32 w 100"/>
              <a:gd name="T87" fmla="*/ 64 h 210"/>
              <a:gd name="T88" fmla="*/ 16 w 100"/>
              <a:gd name="T89" fmla="*/ 78 h 210"/>
              <a:gd name="T90" fmla="*/ 16 w 100"/>
              <a:gd name="T91" fmla="*/ 72 h 210"/>
              <a:gd name="T92" fmla="*/ 16 w 100"/>
              <a:gd name="T93" fmla="*/ 66 h 210"/>
              <a:gd name="T94" fmla="*/ 36 w 100"/>
              <a:gd name="T95" fmla="*/ 48 h 210"/>
              <a:gd name="T96" fmla="*/ 31 w 100"/>
              <a:gd name="T97" fmla="*/ 40 h 210"/>
              <a:gd name="T98" fmla="*/ 17 w 100"/>
              <a:gd name="T99" fmla="*/ 52 h 210"/>
              <a:gd name="T100" fmla="*/ 17 w 100"/>
              <a:gd name="T101" fmla="*/ 44 h 210"/>
              <a:gd name="T102" fmla="*/ 34 w 100"/>
              <a:gd name="T103" fmla="*/ 29 h 210"/>
              <a:gd name="T104" fmla="*/ 29 w 100"/>
              <a:gd name="T105" fmla="*/ 21 h 210"/>
              <a:gd name="T106" fmla="*/ 16 w 100"/>
              <a:gd name="T107" fmla="*/ 32 h 210"/>
              <a:gd name="T108" fmla="*/ 16 w 100"/>
              <a:gd name="T109" fmla="*/ 19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00" h="210">
                <a:moveTo>
                  <a:pt x="5" y="195"/>
                </a:moveTo>
                <a:cubicBezTo>
                  <a:pt x="11" y="209"/>
                  <a:pt x="30" y="206"/>
                  <a:pt x="41" y="206"/>
                </a:cubicBezTo>
                <a:cubicBezTo>
                  <a:pt x="54" y="205"/>
                  <a:pt x="79" y="210"/>
                  <a:pt x="90" y="202"/>
                </a:cubicBezTo>
                <a:cubicBezTo>
                  <a:pt x="100" y="194"/>
                  <a:pt x="95" y="166"/>
                  <a:pt x="95" y="154"/>
                </a:cubicBezTo>
                <a:cubicBezTo>
                  <a:pt x="95" y="128"/>
                  <a:pt x="95" y="101"/>
                  <a:pt x="95" y="74"/>
                </a:cubicBezTo>
                <a:cubicBezTo>
                  <a:pt x="95" y="61"/>
                  <a:pt x="95" y="48"/>
                  <a:pt x="95" y="35"/>
                </a:cubicBezTo>
                <a:cubicBezTo>
                  <a:pt x="95" y="29"/>
                  <a:pt x="97" y="18"/>
                  <a:pt x="93" y="12"/>
                </a:cubicBezTo>
                <a:cubicBezTo>
                  <a:pt x="87" y="3"/>
                  <a:pt x="63" y="6"/>
                  <a:pt x="54" y="5"/>
                </a:cubicBezTo>
                <a:cubicBezTo>
                  <a:pt x="43" y="4"/>
                  <a:pt x="18" y="0"/>
                  <a:pt x="9" y="7"/>
                </a:cubicBezTo>
                <a:cubicBezTo>
                  <a:pt x="0" y="14"/>
                  <a:pt x="5" y="41"/>
                  <a:pt x="5" y="51"/>
                </a:cubicBezTo>
                <a:cubicBezTo>
                  <a:pt x="4" y="79"/>
                  <a:pt x="2" y="107"/>
                  <a:pt x="3" y="135"/>
                </a:cubicBezTo>
                <a:cubicBezTo>
                  <a:pt x="2" y="147"/>
                  <a:pt x="2" y="158"/>
                  <a:pt x="3" y="170"/>
                </a:cubicBezTo>
                <a:cubicBezTo>
                  <a:pt x="3" y="177"/>
                  <a:pt x="2" y="188"/>
                  <a:pt x="5" y="195"/>
                </a:cubicBezTo>
                <a:close/>
                <a:moveTo>
                  <a:pt x="16" y="19"/>
                </a:moveTo>
                <a:cubicBezTo>
                  <a:pt x="22" y="11"/>
                  <a:pt x="53" y="17"/>
                  <a:pt x="61" y="18"/>
                </a:cubicBezTo>
                <a:cubicBezTo>
                  <a:pt x="70" y="19"/>
                  <a:pt x="80" y="16"/>
                  <a:pt x="83" y="24"/>
                </a:cubicBezTo>
                <a:cubicBezTo>
                  <a:pt x="86" y="31"/>
                  <a:pt x="83" y="48"/>
                  <a:pt x="83" y="55"/>
                </a:cubicBezTo>
                <a:cubicBezTo>
                  <a:pt x="83" y="79"/>
                  <a:pt x="83" y="102"/>
                  <a:pt x="83" y="126"/>
                </a:cubicBezTo>
                <a:cubicBezTo>
                  <a:pt x="83" y="137"/>
                  <a:pt x="83" y="149"/>
                  <a:pt x="83" y="160"/>
                </a:cubicBezTo>
                <a:cubicBezTo>
                  <a:pt x="83" y="166"/>
                  <a:pt x="86" y="185"/>
                  <a:pt x="82" y="190"/>
                </a:cubicBezTo>
                <a:cubicBezTo>
                  <a:pt x="79" y="195"/>
                  <a:pt x="50" y="195"/>
                  <a:pt x="34" y="194"/>
                </a:cubicBezTo>
                <a:cubicBezTo>
                  <a:pt x="39" y="191"/>
                  <a:pt x="43" y="188"/>
                  <a:pt x="47" y="185"/>
                </a:cubicBezTo>
                <a:cubicBezTo>
                  <a:pt x="52" y="182"/>
                  <a:pt x="47" y="174"/>
                  <a:pt x="43" y="177"/>
                </a:cubicBezTo>
                <a:cubicBezTo>
                  <a:pt x="36" y="182"/>
                  <a:pt x="29" y="188"/>
                  <a:pt x="21" y="193"/>
                </a:cubicBezTo>
                <a:cubicBezTo>
                  <a:pt x="18" y="191"/>
                  <a:pt x="16" y="189"/>
                  <a:pt x="16" y="186"/>
                </a:cubicBezTo>
                <a:cubicBezTo>
                  <a:pt x="24" y="179"/>
                  <a:pt x="33" y="172"/>
                  <a:pt x="41" y="165"/>
                </a:cubicBezTo>
                <a:cubicBezTo>
                  <a:pt x="45" y="162"/>
                  <a:pt x="39" y="155"/>
                  <a:pt x="35" y="159"/>
                </a:cubicBezTo>
                <a:cubicBezTo>
                  <a:pt x="28" y="164"/>
                  <a:pt x="22" y="170"/>
                  <a:pt x="15" y="175"/>
                </a:cubicBezTo>
                <a:cubicBezTo>
                  <a:pt x="15" y="173"/>
                  <a:pt x="15" y="171"/>
                  <a:pt x="15" y="170"/>
                </a:cubicBezTo>
                <a:cubicBezTo>
                  <a:pt x="15" y="168"/>
                  <a:pt x="15" y="166"/>
                  <a:pt x="15" y="164"/>
                </a:cubicBezTo>
                <a:cubicBezTo>
                  <a:pt x="23" y="155"/>
                  <a:pt x="31" y="147"/>
                  <a:pt x="41" y="141"/>
                </a:cubicBezTo>
                <a:cubicBezTo>
                  <a:pt x="46" y="137"/>
                  <a:pt x="41" y="129"/>
                  <a:pt x="37" y="133"/>
                </a:cubicBezTo>
                <a:cubicBezTo>
                  <a:pt x="29" y="138"/>
                  <a:pt x="21" y="145"/>
                  <a:pt x="14" y="152"/>
                </a:cubicBezTo>
                <a:cubicBezTo>
                  <a:pt x="14" y="148"/>
                  <a:pt x="14" y="145"/>
                  <a:pt x="14" y="142"/>
                </a:cubicBezTo>
                <a:cubicBezTo>
                  <a:pt x="21" y="135"/>
                  <a:pt x="29" y="128"/>
                  <a:pt x="37" y="121"/>
                </a:cubicBezTo>
                <a:cubicBezTo>
                  <a:pt x="41" y="118"/>
                  <a:pt x="35" y="111"/>
                  <a:pt x="31" y="115"/>
                </a:cubicBezTo>
                <a:cubicBezTo>
                  <a:pt x="25" y="119"/>
                  <a:pt x="20" y="124"/>
                  <a:pt x="15" y="129"/>
                </a:cubicBezTo>
                <a:cubicBezTo>
                  <a:pt x="15" y="124"/>
                  <a:pt x="15" y="119"/>
                  <a:pt x="15" y="115"/>
                </a:cubicBezTo>
                <a:cubicBezTo>
                  <a:pt x="21" y="108"/>
                  <a:pt x="28" y="102"/>
                  <a:pt x="36" y="97"/>
                </a:cubicBezTo>
                <a:cubicBezTo>
                  <a:pt x="41" y="94"/>
                  <a:pt x="36" y="86"/>
                  <a:pt x="31" y="89"/>
                </a:cubicBezTo>
                <a:cubicBezTo>
                  <a:pt x="26" y="93"/>
                  <a:pt x="20" y="97"/>
                  <a:pt x="15" y="102"/>
                </a:cubicBezTo>
                <a:cubicBezTo>
                  <a:pt x="15" y="98"/>
                  <a:pt x="15" y="94"/>
                  <a:pt x="15" y="91"/>
                </a:cubicBezTo>
                <a:cubicBezTo>
                  <a:pt x="22" y="84"/>
                  <a:pt x="29" y="78"/>
                  <a:pt x="37" y="72"/>
                </a:cubicBezTo>
                <a:cubicBezTo>
                  <a:pt x="42" y="69"/>
                  <a:pt x="37" y="61"/>
                  <a:pt x="32" y="64"/>
                </a:cubicBezTo>
                <a:cubicBezTo>
                  <a:pt x="27" y="68"/>
                  <a:pt x="21" y="73"/>
                  <a:pt x="16" y="78"/>
                </a:cubicBezTo>
                <a:cubicBezTo>
                  <a:pt x="16" y="76"/>
                  <a:pt x="16" y="74"/>
                  <a:pt x="16" y="72"/>
                </a:cubicBezTo>
                <a:cubicBezTo>
                  <a:pt x="16" y="70"/>
                  <a:pt x="16" y="68"/>
                  <a:pt x="16" y="66"/>
                </a:cubicBezTo>
                <a:cubicBezTo>
                  <a:pt x="22" y="59"/>
                  <a:pt x="29" y="53"/>
                  <a:pt x="36" y="48"/>
                </a:cubicBezTo>
                <a:cubicBezTo>
                  <a:pt x="41" y="44"/>
                  <a:pt x="36" y="37"/>
                  <a:pt x="31" y="40"/>
                </a:cubicBezTo>
                <a:cubicBezTo>
                  <a:pt x="26" y="44"/>
                  <a:pt x="21" y="48"/>
                  <a:pt x="17" y="52"/>
                </a:cubicBezTo>
                <a:cubicBezTo>
                  <a:pt x="17" y="49"/>
                  <a:pt x="17" y="47"/>
                  <a:pt x="17" y="44"/>
                </a:cubicBezTo>
                <a:cubicBezTo>
                  <a:pt x="22" y="38"/>
                  <a:pt x="28" y="33"/>
                  <a:pt x="34" y="29"/>
                </a:cubicBezTo>
                <a:cubicBezTo>
                  <a:pt x="39" y="26"/>
                  <a:pt x="34" y="18"/>
                  <a:pt x="29" y="21"/>
                </a:cubicBezTo>
                <a:cubicBezTo>
                  <a:pt x="25" y="25"/>
                  <a:pt x="21" y="28"/>
                  <a:pt x="16" y="32"/>
                </a:cubicBezTo>
                <a:cubicBezTo>
                  <a:pt x="16" y="27"/>
                  <a:pt x="15" y="21"/>
                  <a:pt x="16" y="19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11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8351839" y="5178426"/>
            <a:ext cx="263525" cy="731838"/>
          </a:xfrm>
          <a:custGeom>
            <a:avLst/>
            <a:gdLst>
              <a:gd name="T0" fmla="*/ 17 w 103"/>
              <a:gd name="T1" fmla="*/ 281 h 285"/>
              <a:gd name="T2" fmla="*/ 87 w 103"/>
              <a:gd name="T3" fmla="*/ 280 h 285"/>
              <a:gd name="T4" fmla="*/ 96 w 103"/>
              <a:gd name="T5" fmla="*/ 145 h 285"/>
              <a:gd name="T6" fmla="*/ 88 w 103"/>
              <a:gd name="T7" fmla="*/ 5 h 285"/>
              <a:gd name="T8" fmla="*/ 16 w 103"/>
              <a:gd name="T9" fmla="*/ 3 h 285"/>
              <a:gd name="T10" fmla="*/ 4 w 103"/>
              <a:gd name="T11" fmla="*/ 212 h 285"/>
              <a:gd name="T12" fmla="*/ 18 w 103"/>
              <a:gd name="T13" fmla="*/ 20 h 285"/>
              <a:gd name="T14" fmla="*/ 80 w 103"/>
              <a:gd name="T15" fmla="*/ 17 h 285"/>
              <a:gd name="T16" fmla="*/ 84 w 103"/>
              <a:gd name="T17" fmla="*/ 96 h 285"/>
              <a:gd name="T18" fmla="*/ 84 w 103"/>
              <a:gd name="T19" fmla="*/ 266 h 285"/>
              <a:gd name="T20" fmla="*/ 33 w 103"/>
              <a:gd name="T21" fmla="*/ 272 h 285"/>
              <a:gd name="T22" fmla="*/ 32 w 103"/>
              <a:gd name="T23" fmla="*/ 260 h 285"/>
              <a:gd name="T24" fmla="*/ 20 w 103"/>
              <a:gd name="T25" fmla="*/ 267 h 285"/>
              <a:gd name="T26" fmla="*/ 27 w 103"/>
              <a:gd name="T27" fmla="*/ 247 h 285"/>
              <a:gd name="T28" fmla="*/ 15 w 103"/>
              <a:gd name="T29" fmla="*/ 249 h 285"/>
              <a:gd name="T30" fmla="*/ 25 w 103"/>
              <a:gd name="T31" fmla="*/ 229 h 285"/>
              <a:gd name="T32" fmla="*/ 15 w 103"/>
              <a:gd name="T33" fmla="*/ 232 h 285"/>
              <a:gd name="T34" fmla="*/ 32 w 103"/>
              <a:gd name="T35" fmla="*/ 207 h 285"/>
              <a:gd name="T36" fmla="*/ 16 w 103"/>
              <a:gd name="T37" fmla="*/ 212 h 285"/>
              <a:gd name="T38" fmla="*/ 35 w 103"/>
              <a:gd name="T39" fmla="*/ 193 h 285"/>
              <a:gd name="T40" fmla="*/ 16 w 103"/>
              <a:gd name="T41" fmla="*/ 196 h 285"/>
              <a:gd name="T42" fmla="*/ 32 w 103"/>
              <a:gd name="T43" fmla="*/ 174 h 285"/>
              <a:gd name="T44" fmla="*/ 16 w 103"/>
              <a:gd name="T45" fmla="*/ 175 h 285"/>
              <a:gd name="T46" fmla="*/ 35 w 103"/>
              <a:gd name="T47" fmla="*/ 149 h 285"/>
              <a:gd name="T48" fmla="*/ 17 w 103"/>
              <a:gd name="T49" fmla="*/ 152 h 285"/>
              <a:gd name="T50" fmla="*/ 30 w 103"/>
              <a:gd name="T51" fmla="*/ 125 h 285"/>
              <a:gd name="T52" fmla="*/ 26 w 103"/>
              <a:gd name="T53" fmla="*/ 117 h 285"/>
              <a:gd name="T54" fmla="*/ 17 w 103"/>
              <a:gd name="T55" fmla="*/ 117 h 285"/>
              <a:gd name="T56" fmla="*/ 34 w 103"/>
              <a:gd name="T57" fmla="*/ 95 h 285"/>
              <a:gd name="T58" fmla="*/ 18 w 103"/>
              <a:gd name="T59" fmla="*/ 95 h 285"/>
              <a:gd name="T60" fmla="*/ 33 w 103"/>
              <a:gd name="T61" fmla="*/ 80 h 285"/>
              <a:gd name="T62" fmla="*/ 18 w 103"/>
              <a:gd name="T63" fmla="*/ 81 h 285"/>
              <a:gd name="T64" fmla="*/ 31 w 103"/>
              <a:gd name="T65" fmla="*/ 56 h 285"/>
              <a:gd name="T66" fmla="*/ 25 w 103"/>
              <a:gd name="T67" fmla="*/ 50 h 285"/>
              <a:gd name="T68" fmla="*/ 19 w 103"/>
              <a:gd name="T69" fmla="*/ 43 h 285"/>
              <a:gd name="T70" fmla="*/ 29 w 103"/>
              <a:gd name="T71" fmla="*/ 23 h 285"/>
              <a:gd name="T72" fmla="*/ 18 w 103"/>
              <a:gd name="T73" fmla="*/ 2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03" h="285">
                <a:moveTo>
                  <a:pt x="5" y="262"/>
                </a:moveTo>
                <a:cubicBezTo>
                  <a:pt x="6" y="271"/>
                  <a:pt x="7" y="277"/>
                  <a:pt x="17" y="281"/>
                </a:cubicBezTo>
                <a:cubicBezTo>
                  <a:pt x="26" y="285"/>
                  <a:pt x="39" y="283"/>
                  <a:pt x="49" y="284"/>
                </a:cubicBezTo>
                <a:cubicBezTo>
                  <a:pt x="61" y="284"/>
                  <a:pt x="75" y="285"/>
                  <a:pt x="87" y="280"/>
                </a:cubicBezTo>
                <a:cubicBezTo>
                  <a:pt x="102" y="273"/>
                  <a:pt x="96" y="248"/>
                  <a:pt x="96" y="233"/>
                </a:cubicBezTo>
                <a:cubicBezTo>
                  <a:pt x="96" y="204"/>
                  <a:pt x="96" y="174"/>
                  <a:pt x="96" y="145"/>
                </a:cubicBezTo>
                <a:cubicBezTo>
                  <a:pt x="96" y="115"/>
                  <a:pt x="96" y="85"/>
                  <a:pt x="97" y="55"/>
                </a:cubicBezTo>
                <a:cubicBezTo>
                  <a:pt x="97" y="42"/>
                  <a:pt x="103" y="11"/>
                  <a:pt x="88" y="5"/>
                </a:cubicBezTo>
                <a:cubicBezTo>
                  <a:pt x="78" y="2"/>
                  <a:pt x="62" y="3"/>
                  <a:pt x="51" y="2"/>
                </a:cubicBezTo>
                <a:cubicBezTo>
                  <a:pt x="41" y="1"/>
                  <a:pt x="26" y="0"/>
                  <a:pt x="16" y="3"/>
                </a:cubicBezTo>
                <a:cubicBezTo>
                  <a:pt x="0" y="7"/>
                  <a:pt x="7" y="30"/>
                  <a:pt x="7" y="43"/>
                </a:cubicBezTo>
                <a:cubicBezTo>
                  <a:pt x="6" y="99"/>
                  <a:pt x="3" y="156"/>
                  <a:pt x="4" y="212"/>
                </a:cubicBezTo>
                <a:cubicBezTo>
                  <a:pt x="3" y="228"/>
                  <a:pt x="4" y="245"/>
                  <a:pt x="5" y="262"/>
                </a:cubicBezTo>
                <a:close/>
                <a:moveTo>
                  <a:pt x="18" y="20"/>
                </a:moveTo>
                <a:cubicBezTo>
                  <a:pt x="20" y="11"/>
                  <a:pt x="38" y="13"/>
                  <a:pt x="47" y="14"/>
                </a:cubicBezTo>
                <a:cubicBezTo>
                  <a:pt x="54" y="14"/>
                  <a:pt x="73" y="14"/>
                  <a:pt x="80" y="17"/>
                </a:cubicBezTo>
                <a:cubicBezTo>
                  <a:pt x="87" y="20"/>
                  <a:pt x="85" y="26"/>
                  <a:pt x="85" y="35"/>
                </a:cubicBezTo>
                <a:cubicBezTo>
                  <a:pt x="85" y="55"/>
                  <a:pt x="85" y="76"/>
                  <a:pt x="84" y="96"/>
                </a:cubicBezTo>
                <a:cubicBezTo>
                  <a:pt x="84" y="144"/>
                  <a:pt x="84" y="191"/>
                  <a:pt x="84" y="239"/>
                </a:cubicBezTo>
                <a:cubicBezTo>
                  <a:pt x="84" y="245"/>
                  <a:pt x="86" y="260"/>
                  <a:pt x="84" y="266"/>
                </a:cubicBezTo>
                <a:cubicBezTo>
                  <a:pt x="79" y="275"/>
                  <a:pt x="57" y="272"/>
                  <a:pt x="49" y="272"/>
                </a:cubicBezTo>
                <a:cubicBezTo>
                  <a:pt x="44" y="272"/>
                  <a:pt x="38" y="272"/>
                  <a:pt x="33" y="272"/>
                </a:cubicBezTo>
                <a:cubicBezTo>
                  <a:pt x="35" y="270"/>
                  <a:pt x="36" y="268"/>
                  <a:pt x="38" y="267"/>
                </a:cubicBezTo>
                <a:cubicBezTo>
                  <a:pt x="42" y="262"/>
                  <a:pt x="36" y="256"/>
                  <a:pt x="32" y="260"/>
                </a:cubicBezTo>
                <a:cubicBezTo>
                  <a:pt x="29" y="263"/>
                  <a:pt x="26" y="266"/>
                  <a:pt x="22" y="269"/>
                </a:cubicBezTo>
                <a:cubicBezTo>
                  <a:pt x="21" y="269"/>
                  <a:pt x="20" y="268"/>
                  <a:pt x="20" y="267"/>
                </a:cubicBezTo>
                <a:cubicBezTo>
                  <a:pt x="24" y="262"/>
                  <a:pt x="28" y="258"/>
                  <a:pt x="33" y="253"/>
                </a:cubicBezTo>
                <a:cubicBezTo>
                  <a:pt x="37" y="249"/>
                  <a:pt x="31" y="243"/>
                  <a:pt x="27" y="247"/>
                </a:cubicBezTo>
                <a:cubicBezTo>
                  <a:pt x="23" y="250"/>
                  <a:pt x="20" y="254"/>
                  <a:pt x="16" y="257"/>
                </a:cubicBezTo>
                <a:cubicBezTo>
                  <a:pt x="16" y="255"/>
                  <a:pt x="16" y="252"/>
                  <a:pt x="15" y="249"/>
                </a:cubicBezTo>
                <a:cubicBezTo>
                  <a:pt x="21" y="245"/>
                  <a:pt x="26" y="240"/>
                  <a:pt x="31" y="236"/>
                </a:cubicBezTo>
                <a:cubicBezTo>
                  <a:pt x="36" y="232"/>
                  <a:pt x="29" y="226"/>
                  <a:pt x="25" y="229"/>
                </a:cubicBezTo>
                <a:cubicBezTo>
                  <a:pt x="22" y="232"/>
                  <a:pt x="18" y="235"/>
                  <a:pt x="15" y="238"/>
                </a:cubicBezTo>
                <a:cubicBezTo>
                  <a:pt x="15" y="236"/>
                  <a:pt x="15" y="234"/>
                  <a:pt x="15" y="232"/>
                </a:cubicBezTo>
                <a:cubicBezTo>
                  <a:pt x="23" y="226"/>
                  <a:pt x="31" y="220"/>
                  <a:pt x="39" y="214"/>
                </a:cubicBezTo>
                <a:cubicBezTo>
                  <a:pt x="43" y="210"/>
                  <a:pt x="37" y="204"/>
                  <a:pt x="32" y="207"/>
                </a:cubicBezTo>
                <a:cubicBezTo>
                  <a:pt x="27" y="212"/>
                  <a:pt x="21" y="216"/>
                  <a:pt x="16" y="220"/>
                </a:cubicBezTo>
                <a:cubicBezTo>
                  <a:pt x="16" y="218"/>
                  <a:pt x="16" y="215"/>
                  <a:pt x="16" y="212"/>
                </a:cubicBezTo>
                <a:cubicBezTo>
                  <a:pt x="16" y="211"/>
                  <a:pt x="16" y="209"/>
                  <a:pt x="16" y="208"/>
                </a:cubicBezTo>
                <a:cubicBezTo>
                  <a:pt x="22" y="202"/>
                  <a:pt x="29" y="197"/>
                  <a:pt x="35" y="193"/>
                </a:cubicBezTo>
                <a:cubicBezTo>
                  <a:pt x="40" y="189"/>
                  <a:pt x="36" y="182"/>
                  <a:pt x="31" y="185"/>
                </a:cubicBezTo>
                <a:cubicBezTo>
                  <a:pt x="26" y="188"/>
                  <a:pt x="21" y="192"/>
                  <a:pt x="16" y="196"/>
                </a:cubicBezTo>
                <a:cubicBezTo>
                  <a:pt x="16" y="193"/>
                  <a:pt x="16" y="190"/>
                  <a:pt x="16" y="186"/>
                </a:cubicBezTo>
                <a:cubicBezTo>
                  <a:pt x="22" y="182"/>
                  <a:pt x="27" y="178"/>
                  <a:pt x="32" y="174"/>
                </a:cubicBezTo>
                <a:cubicBezTo>
                  <a:pt x="37" y="170"/>
                  <a:pt x="31" y="164"/>
                  <a:pt x="26" y="167"/>
                </a:cubicBezTo>
                <a:cubicBezTo>
                  <a:pt x="23" y="170"/>
                  <a:pt x="20" y="173"/>
                  <a:pt x="16" y="175"/>
                </a:cubicBezTo>
                <a:cubicBezTo>
                  <a:pt x="16" y="171"/>
                  <a:pt x="16" y="168"/>
                  <a:pt x="16" y="164"/>
                </a:cubicBezTo>
                <a:cubicBezTo>
                  <a:pt x="22" y="159"/>
                  <a:pt x="29" y="153"/>
                  <a:pt x="35" y="149"/>
                </a:cubicBezTo>
                <a:cubicBezTo>
                  <a:pt x="40" y="146"/>
                  <a:pt x="36" y="138"/>
                  <a:pt x="31" y="141"/>
                </a:cubicBezTo>
                <a:cubicBezTo>
                  <a:pt x="26" y="145"/>
                  <a:pt x="21" y="148"/>
                  <a:pt x="17" y="152"/>
                </a:cubicBezTo>
                <a:cubicBezTo>
                  <a:pt x="17" y="147"/>
                  <a:pt x="17" y="142"/>
                  <a:pt x="17" y="136"/>
                </a:cubicBezTo>
                <a:cubicBezTo>
                  <a:pt x="21" y="132"/>
                  <a:pt x="26" y="129"/>
                  <a:pt x="30" y="125"/>
                </a:cubicBezTo>
                <a:cubicBezTo>
                  <a:pt x="32" y="124"/>
                  <a:pt x="33" y="121"/>
                  <a:pt x="32" y="119"/>
                </a:cubicBezTo>
                <a:cubicBezTo>
                  <a:pt x="31" y="117"/>
                  <a:pt x="28" y="116"/>
                  <a:pt x="26" y="117"/>
                </a:cubicBezTo>
                <a:cubicBezTo>
                  <a:pt x="23" y="119"/>
                  <a:pt x="20" y="122"/>
                  <a:pt x="17" y="124"/>
                </a:cubicBezTo>
                <a:cubicBezTo>
                  <a:pt x="17" y="122"/>
                  <a:pt x="17" y="119"/>
                  <a:pt x="17" y="117"/>
                </a:cubicBezTo>
                <a:cubicBezTo>
                  <a:pt x="24" y="111"/>
                  <a:pt x="31" y="107"/>
                  <a:pt x="39" y="103"/>
                </a:cubicBezTo>
                <a:cubicBezTo>
                  <a:pt x="44" y="100"/>
                  <a:pt x="39" y="92"/>
                  <a:pt x="34" y="95"/>
                </a:cubicBezTo>
                <a:cubicBezTo>
                  <a:pt x="28" y="98"/>
                  <a:pt x="23" y="102"/>
                  <a:pt x="18" y="105"/>
                </a:cubicBezTo>
                <a:cubicBezTo>
                  <a:pt x="18" y="102"/>
                  <a:pt x="18" y="98"/>
                  <a:pt x="18" y="95"/>
                </a:cubicBezTo>
                <a:cubicBezTo>
                  <a:pt x="18" y="94"/>
                  <a:pt x="18" y="94"/>
                  <a:pt x="18" y="93"/>
                </a:cubicBezTo>
                <a:cubicBezTo>
                  <a:pt x="23" y="89"/>
                  <a:pt x="28" y="84"/>
                  <a:pt x="33" y="80"/>
                </a:cubicBezTo>
                <a:cubicBezTo>
                  <a:pt x="37" y="76"/>
                  <a:pt x="31" y="70"/>
                  <a:pt x="27" y="73"/>
                </a:cubicBezTo>
                <a:cubicBezTo>
                  <a:pt x="24" y="76"/>
                  <a:pt x="21" y="79"/>
                  <a:pt x="18" y="81"/>
                </a:cubicBezTo>
                <a:cubicBezTo>
                  <a:pt x="18" y="77"/>
                  <a:pt x="18" y="72"/>
                  <a:pt x="18" y="68"/>
                </a:cubicBezTo>
                <a:cubicBezTo>
                  <a:pt x="22" y="64"/>
                  <a:pt x="27" y="60"/>
                  <a:pt x="31" y="56"/>
                </a:cubicBezTo>
                <a:cubicBezTo>
                  <a:pt x="33" y="54"/>
                  <a:pt x="33" y="51"/>
                  <a:pt x="31" y="50"/>
                </a:cubicBezTo>
                <a:cubicBezTo>
                  <a:pt x="29" y="48"/>
                  <a:pt x="27" y="48"/>
                  <a:pt x="25" y="50"/>
                </a:cubicBezTo>
                <a:cubicBezTo>
                  <a:pt x="23" y="51"/>
                  <a:pt x="21" y="53"/>
                  <a:pt x="18" y="55"/>
                </a:cubicBezTo>
                <a:cubicBezTo>
                  <a:pt x="18" y="51"/>
                  <a:pt x="18" y="47"/>
                  <a:pt x="19" y="43"/>
                </a:cubicBezTo>
                <a:cubicBezTo>
                  <a:pt x="24" y="39"/>
                  <a:pt x="30" y="34"/>
                  <a:pt x="36" y="30"/>
                </a:cubicBezTo>
                <a:cubicBezTo>
                  <a:pt x="40" y="26"/>
                  <a:pt x="33" y="19"/>
                  <a:pt x="29" y="23"/>
                </a:cubicBezTo>
                <a:cubicBezTo>
                  <a:pt x="26" y="26"/>
                  <a:pt x="22" y="29"/>
                  <a:pt x="18" y="32"/>
                </a:cubicBezTo>
                <a:cubicBezTo>
                  <a:pt x="18" y="28"/>
                  <a:pt x="17" y="24"/>
                  <a:pt x="18" y="20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412" name="稻壳儿春秋广告/盗版必究        原创来源：http://chn.docer.com/works?userid=199329941#!/work_time"/>
          <p:cNvSpPr/>
          <p:nvPr/>
        </p:nvSpPr>
        <p:spPr bwMode="auto">
          <a:xfrm>
            <a:off x="7612064" y="5181601"/>
            <a:ext cx="1020763" cy="800100"/>
          </a:xfrm>
          <a:custGeom>
            <a:avLst/>
            <a:gdLst>
              <a:gd name="T0" fmla="*/ 392 w 399"/>
              <a:gd name="T1" fmla="*/ 297 h 312"/>
              <a:gd name="T2" fmla="*/ 214 w 399"/>
              <a:gd name="T3" fmla="*/ 299 h 312"/>
              <a:gd name="T4" fmla="*/ 46 w 399"/>
              <a:gd name="T5" fmla="*/ 295 h 312"/>
              <a:gd name="T6" fmla="*/ 23 w 399"/>
              <a:gd name="T7" fmla="*/ 294 h 312"/>
              <a:gd name="T8" fmla="*/ 18 w 399"/>
              <a:gd name="T9" fmla="*/ 273 h 312"/>
              <a:gd name="T10" fmla="*/ 16 w 399"/>
              <a:gd name="T11" fmla="*/ 235 h 312"/>
              <a:gd name="T12" fmla="*/ 16 w 399"/>
              <a:gd name="T13" fmla="*/ 160 h 312"/>
              <a:gd name="T14" fmla="*/ 16 w 399"/>
              <a:gd name="T15" fmla="*/ 8 h 312"/>
              <a:gd name="T16" fmla="*/ 4 w 399"/>
              <a:gd name="T17" fmla="*/ 8 h 312"/>
              <a:gd name="T18" fmla="*/ 4 w 399"/>
              <a:gd name="T19" fmla="*/ 176 h 312"/>
              <a:gd name="T20" fmla="*/ 5 w 399"/>
              <a:gd name="T21" fmla="*/ 255 h 312"/>
              <a:gd name="T22" fmla="*/ 19 w 399"/>
              <a:gd name="T23" fmla="*/ 306 h 312"/>
              <a:gd name="T24" fmla="*/ 52 w 399"/>
              <a:gd name="T25" fmla="*/ 306 h 312"/>
              <a:gd name="T26" fmla="*/ 96 w 399"/>
              <a:gd name="T27" fmla="*/ 307 h 312"/>
              <a:gd name="T28" fmla="*/ 191 w 399"/>
              <a:gd name="T29" fmla="*/ 310 h 312"/>
              <a:gd name="T30" fmla="*/ 392 w 399"/>
              <a:gd name="T31" fmla="*/ 309 h 312"/>
              <a:gd name="T32" fmla="*/ 392 w 399"/>
              <a:gd name="T33" fmla="*/ 297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9" h="312">
                <a:moveTo>
                  <a:pt x="392" y="297"/>
                </a:moveTo>
                <a:cubicBezTo>
                  <a:pt x="333" y="300"/>
                  <a:pt x="273" y="300"/>
                  <a:pt x="214" y="299"/>
                </a:cubicBezTo>
                <a:cubicBezTo>
                  <a:pt x="158" y="298"/>
                  <a:pt x="102" y="294"/>
                  <a:pt x="46" y="295"/>
                </a:cubicBezTo>
                <a:cubicBezTo>
                  <a:pt x="40" y="295"/>
                  <a:pt x="27" y="297"/>
                  <a:pt x="23" y="294"/>
                </a:cubicBezTo>
                <a:cubicBezTo>
                  <a:pt x="17" y="291"/>
                  <a:pt x="18" y="278"/>
                  <a:pt x="18" y="273"/>
                </a:cubicBezTo>
                <a:cubicBezTo>
                  <a:pt x="17" y="260"/>
                  <a:pt x="16" y="248"/>
                  <a:pt x="16" y="235"/>
                </a:cubicBezTo>
                <a:cubicBezTo>
                  <a:pt x="16" y="210"/>
                  <a:pt x="16" y="185"/>
                  <a:pt x="16" y="160"/>
                </a:cubicBezTo>
                <a:cubicBezTo>
                  <a:pt x="16" y="110"/>
                  <a:pt x="17" y="59"/>
                  <a:pt x="16" y="8"/>
                </a:cubicBezTo>
                <a:cubicBezTo>
                  <a:pt x="16" y="0"/>
                  <a:pt x="4" y="0"/>
                  <a:pt x="4" y="8"/>
                </a:cubicBezTo>
                <a:cubicBezTo>
                  <a:pt x="6" y="64"/>
                  <a:pt x="4" y="120"/>
                  <a:pt x="4" y="176"/>
                </a:cubicBezTo>
                <a:cubicBezTo>
                  <a:pt x="4" y="202"/>
                  <a:pt x="4" y="229"/>
                  <a:pt x="5" y="255"/>
                </a:cubicBezTo>
                <a:cubicBezTo>
                  <a:pt x="5" y="271"/>
                  <a:pt x="0" y="300"/>
                  <a:pt x="19" y="306"/>
                </a:cubicBezTo>
                <a:cubicBezTo>
                  <a:pt x="29" y="309"/>
                  <a:pt x="42" y="307"/>
                  <a:pt x="52" y="306"/>
                </a:cubicBezTo>
                <a:cubicBezTo>
                  <a:pt x="67" y="306"/>
                  <a:pt x="81" y="306"/>
                  <a:pt x="96" y="307"/>
                </a:cubicBezTo>
                <a:cubicBezTo>
                  <a:pt x="128" y="308"/>
                  <a:pt x="160" y="309"/>
                  <a:pt x="191" y="310"/>
                </a:cubicBezTo>
                <a:cubicBezTo>
                  <a:pt x="258" y="312"/>
                  <a:pt x="325" y="312"/>
                  <a:pt x="392" y="309"/>
                </a:cubicBezTo>
                <a:cubicBezTo>
                  <a:pt x="399" y="309"/>
                  <a:pt x="399" y="297"/>
                  <a:pt x="392" y="297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439" name="组合 1438"/>
          <p:cNvGrpSpPr/>
          <p:nvPr/>
        </p:nvGrpSpPr>
        <p:grpSpPr>
          <a:xfrm>
            <a:off x="8940801" y="2224089"/>
            <a:ext cx="1095375" cy="987425"/>
            <a:chOff x="8940801" y="2224089"/>
            <a:chExt cx="1095375" cy="987425"/>
          </a:xfrm>
        </p:grpSpPr>
        <p:sp>
          <p:nvSpPr>
            <p:cNvPr id="14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8940801" y="2224089"/>
              <a:ext cx="1095375" cy="987425"/>
            </a:xfrm>
            <a:custGeom>
              <a:avLst/>
              <a:gdLst>
                <a:gd name="T0" fmla="*/ 420 w 428"/>
                <a:gd name="T1" fmla="*/ 2 h 385"/>
                <a:gd name="T2" fmla="*/ 217 w 428"/>
                <a:gd name="T3" fmla="*/ 94 h 385"/>
                <a:gd name="T4" fmla="*/ 4 w 428"/>
                <a:gd name="T5" fmla="*/ 198 h 385"/>
                <a:gd name="T6" fmla="*/ 6 w 428"/>
                <a:gd name="T7" fmla="*/ 209 h 385"/>
                <a:gd name="T8" fmla="*/ 144 w 428"/>
                <a:gd name="T9" fmla="*/ 236 h 385"/>
                <a:gd name="T10" fmla="*/ 144 w 428"/>
                <a:gd name="T11" fmla="*/ 377 h 385"/>
                <a:gd name="T12" fmla="*/ 156 w 428"/>
                <a:gd name="T13" fmla="*/ 380 h 385"/>
                <a:gd name="T14" fmla="*/ 230 w 428"/>
                <a:gd name="T15" fmla="*/ 277 h 385"/>
                <a:gd name="T16" fmla="*/ 338 w 428"/>
                <a:gd name="T17" fmla="*/ 345 h 385"/>
                <a:gd name="T18" fmla="*/ 346 w 428"/>
                <a:gd name="T19" fmla="*/ 341 h 385"/>
                <a:gd name="T20" fmla="*/ 384 w 428"/>
                <a:gd name="T21" fmla="*/ 176 h 385"/>
                <a:gd name="T22" fmla="*/ 427 w 428"/>
                <a:gd name="T23" fmla="*/ 9 h 385"/>
                <a:gd name="T24" fmla="*/ 420 w 428"/>
                <a:gd name="T25" fmla="*/ 2 h 385"/>
                <a:gd name="T26" fmla="*/ 185 w 428"/>
                <a:gd name="T27" fmla="*/ 238 h 385"/>
                <a:gd name="T28" fmla="*/ 182 w 428"/>
                <a:gd name="T29" fmla="*/ 243 h 385"/>
                <a:gd name="T30" fmla="*/ 176 w 428"/>
                <a:gd name="T31" fmla="*/ 259 h 385"/>
                <a:gd name="T32" fmla="*/ 156 w 428"/>
                <a:gd name="T33" fmla="*/ 345 h 385"/>
                <a:gd name="T34" fmla="*/ 156 w 428"/>
                <a:gd name="T35" fmla="*/ 232 h 385"/>
                <a:gd name="T36" fmla="*/ 375 w 428"/>
                <a:gd name="T37" fmla="*/ 50 h 385"/>
                <a:gd name="T38" fmla="*/ 242 w 428"/>
                <a:gd name="T39" fmla="*/ 181 h 385"/>
                <a:gd name="T40" fmla="*/ 201 w 428"/>
                <a:gd name="T41" fmla="*/ 221 h 385"/>
                <a:gd name="T42" fmla="*/ 185 w 428"/>
                <a:gd name="T43" fmla="*/ 238 h 385"/>
                <a:gd name="T44" fmla="*/ 390 w 428"/>
                <a:gd name="T45" fmla="*/ 27 h 385"/>
                <a:gd name="T46" fmla="*/ 150 w 428"/>
                <a:gd name="T47" fmla="*/ 226 h 385"/>
                <a:gd name="T48" fmla="*/ 27 w 428"/>
                <a:gd name="T49" fmla="*/ 200 h 385"/>
                <a:gd name="T50" fmla="*/ 217 w 428"/>
                <a:gd name="T51" fmla="*/ 108 h 385"/>
                <a:gd name="T52" fmla="*/ 390 w 428"/>
                <a:gd name="T53" fmla="*/ 27 h 385"/>
                <a:gd name="T54" fmla="*/ 165 w 428"/>
                <a:gd name="T55" fmla="*/ 345 h 385"/>
                <a:gd name="T56" fmla="*/ 183 w 428"/>
                <a:gd name="T57" fmla="*/ 269 h 385"/>
                <a:gd name="T58" fmla="*/ 188 w 428"/>
                <a:gd name="T59" fmla="*/ 251 h 385"/>
                <a:gd name="T60" fmla="*/ 220 w 428"/>
                <a:gd name="T61" fmla="*/ 270 h 385"/>
                <a:gd name="T62" fmla="*/ 165 w 428"/>
                <a:gd name="T63" fmla="*/ 345 h 385"/>
                <a:gd name="T64" fmla="*/ 373 w 428"/>
                <a:gd name="T65" fmla="*/ 173 h 385"/>
                <a:gd name="T66" fmla="*/ 336 w 428"/>
                <a:gd name="T67" fmla="*/ 329 h 385"/>
                <a:gd name="T68" fmla="*/ 194 w 428"/>
                <a:gd name="T69" fmla="*/ 241 h 385"/>
                <a:gd name="T70" fmla="*/ 195 w 428"/>
                <a:gd name="T71" fmla="*/ 239 h 385"/>
                <a:gd name="T72" fmla="*/ 214 w 428"/>
                <a:gd name="T73" fmla="*/ 221 h 385"/>
                <a:gd name="T74" fmla="*/ 256 w 428"/>
                <a:gd name="T75" fmla="*/ 180 h 385"/>
                <a:gd name="T76" fmla="*/ 411 w 428"/>
                <a:gd name="T77" fmla="*/ 27 h 385"/>
                <a:gd name="T78" fmla="*/ 373 w 428"/>
                <a:gd name="T79" fmla="*/ 173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8" h="385">
                  <a:moveTo>
                    <a:pt x="420" y="2"/>
                  </a:moveTo>
                  <a:cubicBezTo>
                    <a:pt x="350" y="28"/>
                    <a:pt x="285" y="63"/>
                    <a:pt x="217" y="94"/>
                  </a:cubicBezTo>
                  <a:cubicBezTo>
                    <a:pt x="146" y="127"/>
                    <a:pt x="75" y="164"/>
                    <a:pt x="4" y="198"/>
                  </a:cubicBezTo>
                  <a:cubicBezTo>
                    <a:pt x="0" y="200"/>
                    <a:pt x="1" y="208"/>
                    <a:pt x="6" y="209"/>
                  </a:cubicBezTo>
                  <a:cubicBezTo>
                    <a:pt x="52" y="216"/>
                    <a:pt x="98" y="226"/>
                    <a:pt x="144" y="236"/>
                  </a:cubicBezTo>
                  <a:cubicBezTo>
                    <a:pt x="145" y="283"/>
                    <a:pt x="144" y="330"/>
                    <a:pt x="144" y="377"/>
                  </a:cubicBezTo>
                  <a:cubicBezTo>
                    <a:pt x="144" y="383"/>
                    <a:pt x="152" y="385"/>
                    <a:pt x="156" y="380"/>
                  </a:cubicBezTo>
                  <a:cubicBezTo>
                    <a:pt x="180" y="345"/>
                    <a:pt x="204" y="310"/>
                    <a:pt x="230" y="277"/>
                  </a:cubicBezTo>
                  <a:cubicBezTo>
                    <a:pt x="267" y="298"/>
                    <a:pt x="303" y="320"/>
                    <a:pt x="338" y="345"/>
                  </a:cubicBezTo>
                  <a:cubicBezTo>
                    <a:pt x="341" y="347"/>
                    <a:pt x="346" y="345"/>
                    <a:pt x="346" y="341"/>
                  </a:cubicBezTo>
                  <a:cubicBezTo>
                    <a:pt x="357" y="285"/>
                    <a:pt x="368" y="231"/>
                    <a:pt x="384" y="176"/>
                  </a:cubicBezTo>
                  <a:cubicBezTo>
                    <a:pt x="400" y="121"/>
                    <a:pt x="415" y="65"/>
                    <a:pt x="427" y="9"/>
                  </a:cubicBezTo>
                  <a:cubicBezTo>
                    <a:pt x="428" y="5"/>
                    <a:pt x="424" y="0"/>
                    <a:pt x="420" y="2"/>
                  </a:cubicBezTo>
                  <a:close/>
                  <a:moveTo>
                    <a:pt x="185" y="238"/>
                  </a:moveTo>
                  <a:cubicBezTo>
                    <a:pt x="183" y="239"/>
                    <a:pt x="182" y="241"/>
                    <a:pt x="182" y="243"/>
                  </a:cubicBezTo>
                  <a:cubicBezTo>
                    <a:pt x="180" y="248"/>
                    <a:pt x="178" y="253"/>
                    <a:pt x="176" y="259"/>
                  </a:cubicBezTo>
                  <a:cubicBezTo>
                    <a:pt x="169" y="288"/>
                    <a:pt x="164" y="317"/>
                    <a:pt x="156" y="345"/>
                  </a:cubicBezTo>
                  <a:cubicBezTo>
                    <a:pt x="156" y="308"/>
                    <a:pt x="157" y="270"/>
                    <a:pt x="156" y="232"/>
                  </a:cubicBezTo>
                  <a:cubicBezTo>
                    <a:pt x="227" y="170"/>
                    <a:pt x="301" y="109"/>
                    <a:pt x="375" y="50"/>
                  </a:cubicBezTo>
                  <a:cubicBezTo>
                    <a:pt x="331" y="93"/>
                    <a:pt x="286" y="137"/>
                    <a:pt x="242" y="181"/>
                  </a:cubicBezTo>
                  <a:cubicBezTo>
                    <a:pt x="228" y="194"/>
                    <a:pt x="214" y="208"/>
                    <a:pt x="201" y="221"/>
                  </a:cubicBezTo>
                  <a:cubicBezTo>
                    <a:pt x="194" y="228"/>
                    <a:pt x="189" y="233"/>
                    <a:pt x="185" y="238"/>
                  </a:cubicBezTo>
                  <a:close/>
                  <a:moveTo>
                    <a:pt x="390" y="27"/>
                  </a:moveTo>
                  <a:cubicBezTo>
                    <a:pt x="308" y="91"/>
                    <a:pt x="228" y="157"/>
                    <a:pt x="150" y="226"/>
                  </a:cubicBezTo>
                  <a:cubicBezTo>
                    <a:pt x="109" y="216"/>
                    <a:pt x="69" y="207"/>
                    <a:pt x="27" y="200"/>
                  </a:cubicBezTo>
                  <a:cubicBezTo>
                    <a:pt x="90" y="169"/>
                    <a:pt x="153" y="137"/>
                    <a:pt x="217" y="108"/>
                  </a:cubicBezTo>
                  <a:cubicBezTo>
                    <a:pt x="275" y="81"/>
                    <a:pt x="331" y="51"/>
                    <a:pt x="390" y="27"/>
                  </a:cubicBezTo>
                  <a:close/>
                  <a:moveTo>
                    <a:pt x="165" y="345"/>
                  </a:moveTo>
                  <a:cubicBezTo>
                    <a:pt x="172" y="320"/>
                    <a:pt x="177" y="294"/>
                    <a:pt x="183" y="269"/>
                  </a:cubicBezTo>
                  <a:cubicBezTo>
                    <a:pt x="185" y="263"/>
                    <a:pt x="186" y="257"/>
                    <a:pt x="188" y="251"/>
                  </a:cubicBezTo>
                  <a:cubicBezTo>
                    <a:pt x="199" y="258"/>
                    <a:pt x="210" y="264"/>
                    <a:pt x="220" y="270"/>
                  </a:cubicBezTo>
                  <a:cubicBezTo>
                    <a:pt x="201" y="295"/>
                    <a:pt x="183" y="320"/>
                    <a:pt x="165" y="345"/>
                  </a:cubicBezTo>
                  <a:close/>
                  <a:moveTo>
                    <a:pt x="373" y="173"/>
                  </a:moveTo>
                  <a:cubicBezTo>
                    <a:pt x="358" y="225"/>
                    <a:pt x="347" y="276"/>
                    <a:pt x="336" y="329"/>
                  </a:cubicBezTo>
                  <a:cubicBezTo>
                    <a:pt x="291" y="298"/>
                    <a:pt x="242" y="270"/>
                    <a:pt x="194" y="241"/>
                  </a:cubicBezTo>
                  <a:cubicBezTo>
                    <a:pt x="195" y="240"/>
                    <a:pt x="195" y="240"/>
                    <a:pt x="195" y="239"/>
                  </a:cubicBezTo>
                  <a:cubicBezTo>
                    <a:pt x="201" y="233"/>
                    <a:pt x="208" y="227"/>
                    <a:pt x="214" y="221"/>
                  </a:cubicBezTo>
                  <a:cubicBezTo>
                    <a:pt x="228" y="207"/>
                    <a:pt x="242" y="194"/>
                    <a:pt x="256" y="180"/>
                  </a:cubicBezTo>
                  <a:cubicBezTo>
                    <a:pt x="307" y="129"/>
                    <a:pt x="359" y="78"/>
                    <a:pt x="411" y="27"/>
                  </a:cubicBezTo>
                  <a:cubicBezTo>
                    <a:pt x="400" y="76"/>
                    <a:pt x="386" y="124"/>
                    <a:pt x="373" y="17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14" name="稻壳儿春秋广告/盗版必究        原创来源：http://chn.docer.com/works?userid=199329941#!/work_time"/>
            <p:cNvSpPr/>
            <p:nvPr/>
          </p:nvSpPr>
          <p:spPr bwMode="auto">
            <a:xfrm>
              <a:off x="9194801" y="2641601"/>
              <a:ext cx="147638" cy="95250"/>
            </a:xfrm>
            <a:custGeom>
              <a:avLst/>
              <a:gdLst>
                <a:gd name="T0" fmla="*/ 10 w 58"/>
                <a:gd name="T1" fmla="*/ 34 h 37"/>
                <a:gd name="T2" fmla="*/ 53 w 58"/>
                <a:gd name="T3" fmla="*/ 10 h 37"/>
                <a:gd name="T4" fmla="*/ 49 w 58"/>
                <a:gd name="T5" fmla="*/ 2 h 37"/>
                <a:gd name="T6" fmla="*/ 5 w 58"/>
                <a:gd name="T7" fmla="*/ 26 h 37"/>
                <a:gd name="T8" fmla="*/ 10 w 58"/>
                <a:gd name="T9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7">
                  <a:moveTo>
                    <a:pt x="10" y="34"/>
                  </a:moveTo>
                  <a:cubicBezTo>
                    <a:pt x="24" y="26"/>
                    <a:pt x="39" y="18"/>
                    <a:pt x="53" y="10"/>
                  </a:cubicBezTo>
                  <a:cubicBezTo>
                    <a:pt x="58" y="7"/>
                    <a:pt x="54" y="0"/>
                    <a:pt x="49" y="2"/>
                  </a:cubicBezTo>
                  <a:cubicBezTo>
                    <a:pt x="34" y="10"/>
                    <a:pt x="20" y="18"/>
                    <a:pt x="5" y="26"/>
                  </a:cubicBezTo>
                  <a:cubicBezTo>
                    <a:pt x="0" y="29"/>
                    <a:pt x="5" y="37"/>
                    <a:pt x="10" y="3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15" name="稻壳儿春秋广告/盗版必究        原创来源：http://chn.docer.com/works?userid=199329941#!/work_time"/>
            <p:cNvSpPr/>
            <p:nvPr/>
          </p:nvSpPr>
          <p:spPr bwMode="auto">
            <a:xfrm>
              <a:off x="9258301" y="2690814"/>
              <a:ext cx="92075" cy="61913"/>
            </a:xfrm>
            <a:custGeom>
              <a:avLst/>
              <a:gdLst>
                <a:gd name="T0" fmla="*/ 26 w 36"/>
                <a:gd name="T1" fmla="*/ 3 h 24"/>
                <a:gd name="T2" fmla="*/ 6 w 36"/>
                <a:gd name="T3" fmla="*/ 13 h 24"/>
                <a:gd name="T4" fmla="*/ 10 w 36"/>
                <a:gd name="T5" fmla="*/ 21 h 24"/>
                <a:gd name="T6" fmla="*/ 30 w 36"/>
                <a:gd name="T7" fmla="*/ 11 h 24"/>
                <a:gd name="T8" fmla="*/ 26 w 36"/>
                <a:gd name="T9" fmla="*/ 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4">
                  <a:moveTo>
                    <a:pt x="26" y="3"/>
                  </a:moveTo>
                  <a:cubicBezTo>
                    <a:pt x="19" y="6"/>
                    <a:pt x="12" y="10"/>
                    <a:pt x="6" y="13"/>
                  </a:cubicBezTo>
                  <a:cubicBezTo>
                    <a:pt x="0" y="16"/>
                    <a:pt x="5" y="24"/>
                    <a:pt x="10" y="21"/>
                  </a:cubicBezTo>
                  <a:cubicBezTo>
                    <a:pt x="17" y="18"/>
                    <a:pt x="24" y="14"/>
                    <a:pt x="30" y="11"/>
                  </a:cubicBezTo>
                  <a:cubicBezTo>
                    <a:pt x="36" y="8"/>
                    <a:pt x="31" y="0"/>
                    <a:pt x="26" y="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31" name="组合 1430"/>
          <p:cNvGrpSpPr/>
          <p:nvPr/>
        </p:nvGrpSpPr>
        <p:grpSpPr>
          <a:xfrm>
            <a:off x="8931276" y="801689"/>
            <a:ext cx="1112838" cy="979487"/>
            <a:chOff x="8931276" y="801689"/>
            <a:chExt cx="1112838" cy="979487"/>
          </a:xfrm>
        </p:grpSpPr>
        <p:sp>
          <p:nvSpPr>
            <p:cNvPr id="141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066214" y="946151"/>
              <a:ext cx="977900" cy="835025"/>
            </a:xfrm>
            <a:custGeom>
              <a:avLst/>
              <a:gdLst>
                <a:gd name="T0" fmla="*/ 370 w 382"/>
                <a:gd name="T1" fmla="*/ 216 h 326"/>
                <a:gd name="T2" fmla="*/ 331 w 382"/>
                <a:gd name="T3" fmla="*/ 188 h 326"/>
                <a:gd name="T4" fmla="*/ 309 w 382"/>
                <a:gd name="T5" fmla="*/ 180 h 326"/>
                <a:gd name="T6" fmla="*/ 281 w 382"/>
                <a:gd name="T7" fmla="*/ 129 h 326"/>
                <a:gd name="T8" fmla="*/ 218 w 382"/>
                <a:gd name="T9" fmla="*/ 56 h 326"/>
                <a:gd name="T10" fmla="*/ 157 w 382"/>
                <a:gd name="T11" fmla="*/ 77 h 326"/>
                <a:gd name="T12" fmla="*/ 51 w 382"/>
                <a:gd name="T13" fmla="*/ 14 h 326"/>
                <a:gd name="T14" fmla="*/ 53 w 382"/>
                <a:gd name="T15" fmla="*/ 84 h 326"/>
                <a:gd name="T16" fmla="*/ 102 w 382"/>
                <a:gd name="T17" fmla="*/ 135 h 326"/>
                <a:gd name="T18" fmla="*/ 189 w 382"/>
                <a:gd name="T19" fmla="*/ 228 h 326"/>
                <a:gd name="T20" fmla="*/ 228 w 382"/>
                <a:gd name="T21" fmla="*/ 258 h 326"/>
                <a:gd name="T22" fmla="*/ 238 w 382"/>
                <a:gd name="T23" fmla="*/ 281 h 326"/>
                <a:gd name="T24" fmla="*/ 271 w 382"/>
                <a:gd name="T25" fmla="*/ 324 h 326"/>
                <a:gd name="T26" fmla="*/ 309 w 382"/>
                <a:gd name="T27" fmla="*/ 298 h 326"/>
                <a:gd name="T28" fmla="*/ 371 w 382"/>
                <a:gd name="T29" fmla="*/ 217 h 326"/>
                <a:gd name="T30" fmla="*/ 184 w 382"/>
                <a:gd name="T31" fmla="*/ 215 h 326"/>
                <a:gd name="T32" fmla="*/ 132 w 382"/>
                <a:gd name="T33" fmla="*/ 164 h 326"/>
                <a:gd name="T34" fmla="*/ 63 w 382"/>
                <a:gd name="T35" fmla="*/ 77 h 326"/>
                <a:gd name="T36" fmla="*/ 33 w 382"/>
                <a:gd name="T37" fmla="*/ 21 h 326"/>
                <a:gd name="T38" fmla="*/ 60 w 382"/>
                <a:gd name="T39" fmla="*/ 40 h 326"/>
                <a:gd name="T40" fmla="*/ 132 w 382"/>
                <a:gd name="T41" fmla="*/ 100 h 326"/>
                <a:gd name="T42" fmla="*/ 167 w 382"/>
                <a:gd name="T43" fmla="*/ 86 h 326"/>
                <a:gd name="T44" fmla="*/ 203 w 382"/>
                <a:gd name="T45" fmla="*/ 78 h 326"/>
                <a:gd name="T46" fmla="*/ 269 w 382"/>
                <a:gd name="T47" fmla="*/ 131 h 326"/>
                <a:gd name="T48" fmla="*/ 293 w 382"/>
                <a:gd name="T49" fmla="*/ 192 h 326"/>
                <a:gd name="T50" fmla="*/ 247 w 382"/>
                <a:gd name="T51" fmla="*/ 236 h 326"/>
                <a:gd name="T52" fmla="*/ 241 w 382"/>
                <a:gd name="T53" fmla="*/ 262 h 326"/>
                <a:gd name="T54" fmla="*/ 276 w 382"/>
                <a:gd name="T55" fmla="*/ 223 h 326"/>
                <a:gd name="T56" fmla="*/ 317 w 382"/>
                <a:gd name="T57" fmla="*/ 198 h 326"/>
                <a:gd name="T58" fmla="*/ 247 w 382"/>
                <a:gd name="T59" fmla="*/ 270 h 326"/>
                <a:gd name="T60" fmla="*/ 276 w 382"/>
                <a:gd name="T61" fmla="*/ 312 h 326"/>
                <a:gd name="T62" fmla="*/ 313 w 382"/>
                <a:gd name="T63" fmla="*/ 221 h 326"/>
                <a:gd name="T64" fmla="*/ 334 w 382"/>
                <a:gd name="T65" fmla="*/ 201 h 326"/>
                <a:gd name="T66" fmla="*/ 276 w 382"/>
                <a:gd name="T67" fmla="*/ 312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2" h="326">
                  <a:moveTo>
                    <a:pt x="371" y="217"/>
                  </a:moveTo>
                  <a:cubicBezTo>
                    <a:pt x="371" y="217"/>
                    <a:pt x="371" y="217"/>
                    <a:pt x="370" y="216"/>
                  </a:cubicBezTo>
                  <a:cubicBezTo>
                    <a:pt x="360" y="206"/>
                    <a:pt x="348" y="196"/>
                    <a:pt x="337" y="188"/>
                  </a:cubicBezTo>
                  <a:cubicBezTo>
                    <a:pt x="335" y="187"/>
                    <a:pt x="332" y="187"/>
                    <a:pt x="331" y="188"/>
                  </a:cubicBezTo>
                  <a:cubicBezTo>
                    <a:pt x="329" y="189"/>
                    <a:pt x="328" y="190"/>
                    <a:pt x="327" y="190"/>
                  </a:cubicBezTo>
                  <a:cubicBezTo>
                    <a:pt x="322" y="185"/>
                    <a:pt x="317" y="179"/>
                    <a:pt x="309" y="180"/>
                  </a:cubicBezTo>
                  <a:cubicBezTo>
                    <a:pt x="307" y="181"/>
                    <a:pt x="306" y="182"/>
                    <a:pt x="304" y="183"/>
                  </a:cubicBezTo>
                  <a:cubicBezTo>
                    <a:pt x="292" y="166"/>
                    <a:pt x="287" y="149"/>
                    <a:pt x="281" y="129"/>
                  </a:cubicBezTo>
                  <a:cubicBezTo>
                    <a:pt x="276" y="112"/>
                    <a:pt x="266" y="97"/>
                    <a:pt x="253" y="84"/>
                  </a:cubicBezTo>
                  <a:cubicBezTo>
                    <a:pt x="244" y="74"/>
                    <a:pt x="232" y="58"/>
                    <a:pt x="218" y="56"/>
                  </a:cubicBezTo>
                  <a:cubicBezTo>
                    <a:pt x="208" y="54"/>
                    <a:pt x="200" y="59"/>
                    <a:pt x="195" y="67"/>
                  </a:cubicBezTo>
                  <a:cubicBezTo>
                    <a:pt x="181" y="58"/>
                    <a:pt x="164" y="63"/>
                    <a:pt x="157" y="77"/>
                  </a:cubicBezTo>
                  <a:cubicBezTo>
                    <a:pt x="145" y="72"/>
                    <a:pt x="131" y="76"/>
                    <a:pt x="124" y="88"/>
                  </a:cubicBezTo>
                  <a:cubicBezTo>
                    <a:pt x="99" y="64"/>
                    <a:pt x="78" y="35"/>
                    <a:pt x="51" y="14"/>
                  </a:cubicBezTo>
                  <a:cubicBezTo>
                    <a:pt x="31" y="0"/>
                    <a:pt x="0" y="13"/>
                    <a:pt x="13" y="39"/>
                  </a:cubicBezTo>
                  <a:cubicBezTo>
                    <a:pt x="21" y="57"/>
                    <a:pt x="39" y="70"/>
                    <a:pt x="53" y="84"/>
                  </a:cubicBezTo>
                  <a:cubicBezTo>
                    <a:pt x="62" y="93"/>
                    <a:pt x="71" y="103"/>
                    <a:pt x="81" y="113"/>
                  </a:cubicBezTo>
                  <a:cubicBezTo>
                    <a:pt x="88" y="120"/>
                    <a:pt x="95" y="128"/>
                    <a:pt x="102" y="135"/>
                  </a:cubicBezTo>
                  <a:cubicBezTo>
                    <a:pt x="91" y="168"/>
                    <a:pt x="103" y="200"/>
                    <a:pt x="136" y="215"/>
                  </a:cubicBezTo>
                  <a:cubicBezTo>
                    <a:pt x="153" y="222"/>
                    <a:pt x="171" y="225"/>
                    <a:pt x="189" y="228"/>
                  </a:cubicBezTo>
                  <a:cubicBezTo>
                    <a:pt x="206" y="231"/>
                    <a:pt x="218" y="242"/>
                    <a:pt x="230" y="254"/>
                  </a:cubicBezTo>
                  <a:cubicBezTo>
                    <a:pt x="229" y="255"/>
                    <a:pt x="228" y="257"/>
                    <a:pt x="228" y="258"/>
                  </a:cubicBezTo>
                  <a:cubicBezTo>
                    <a:pt x="226" y="266"/>
                    <a:pt x="234" y="273"/>
                    <a:pt x="239" y="279"/>
                  </a:cubicBezTo>
                  <a:cubicBezTo>
                    <a:pt x="239" y="279"/>
                    <a:pt x="238" y="280"/>
                    <a:pt x="238" y="281"/>
                  </a:cubicBezTo>
                  <a:cubicBezTo>
                    <a:pt x="236" y="283"/>
                    <a:pt x="235" y="287"/>
                    <a:pt x="238" y="289"/>
                  </a:cubicBezTo>
                  <a:cubicBezTo>
                    <a:pt x="249" y="301"/>
                    <a:pt x="260" y="313"/>
                    <a:pt x="271" y="324"/>
                  </a:cubicBezTo>
                  <a:cubicBezTo>
                    <a:pt x="273" y="326"/>
                    <a:pt x="276" y="326"/>
                    <a:pt x="278" y="325"/>
                  </a:cubicBezTo>
                  <a:cubicBezTo>
                    <a:pt x="290" y="320"/>
                    <a:pt x="300" y="307"/>
                    <a:pt x="309" y="298"/>
                  </a:cubicBezTo>
                  <a:cubicBezTo>
                    <a:pt x="320" y="286"/>
                    <a:pt x="331" y="275"/>
                    <a:pt x="342" y="264"/>
                  </a:cubicBezTo>
                  <a:cubicBezTo>
                    <a:pt x="351" y="255"/>
                    <a:pt x="382" y="233"/>
                    <a:pt x="371" y="217"/>
                  </a:cubicBezTo>
                  <a:close/>
                  <a:moveTo>
                    <a:pt x="238" y="245"/>
                  </a:moveTo>
                  <a:cubicBezTo>
                    <a:pt x="222" y="229"/>
                    <a:pt x="207" y="219"/>
                    <a:pt x="184" y="215"/>
                  </a:cubicBezTo>
                  <a:cubicBezTo>
                    <a:pt x="145" y="209"/>
                    <a:pt x="98" y="191"/>
                    <a:pt x="112" y="145"/>
                  </a:cubicBezTo>
                  <a:cubicBezTo>
                    <a:pt x="118" y="151"/>
                    <a:pt x="125" y="158"/>
                    <a:pt x="132" y="164"/>
                  </a:cubicBezTo>
                  <a:cubicBezTo>
                    <a:pt x="137" y="170"/>
                    <a:pt x="146" y="161"/>
                    <a:pt x="140" y="156"/>
                  </a:cubicBezTo>
                  <a:cubicBezTo>
                    <a:pt x="114" y="130"/>
                    <a:pt x="89" y="103"/>
                    <a:pt x="63" y="77"/>
                  </a:cubicBezTo>
                  <a:cubicBezTo>
                    <a:pt x="52" y="66"/>
                    <a:pt x="34" y="54"/>
                    <a:pt x="27" y="40"/>
                  </a:cubicBezTo>
                  <a:cubicBezTo>
                    <a:pt x="22" y="31"/>
                    <a:pt x="21" y="22"/>
                    <a:pt x="33" y="21"/>
                  </a:cubicBezTo>
                  <a:cubicBezTo>
                    <a:pt x="40" y="21"/>
                    <a:pt x="42" y="23"/>
                    <a:pt x="48" y="27"/>
                  </a:cubicBezTo>
                  <a:cubicBezTo>
                    <a:pt x="52" y="31"/>
                    <a:pt x="56" y="36"/>
                    <a:pt x="60" y="40"/>
                  </a:cubicBezTo>
                  <a:cubicBezTo>
                    <a:pt x="81" y="61"/>
                    <a:pt x="100" y="83"/>
                    <a:pt x="122" y="103"/>
                  </a:cubicBezTo>
                  <a:cubicBezTo>
                    <a:pt x="125" y="106"/>
                    <a:pt x="131" y="105"/>
                    <a:pt x="132" y="100"/>
                  </a:cubicBezTo>
                  <a:cubicBezTo>
                    <a:pt x="135" y="88"/>
                    <a:pt x="143" y="85"/>
                    <a:pt x="157" y="91"/>
                  </a:cubicBezTo>
                  <a:cubicBezTo>
                    <a:pt x="161" y="94"/>
                    <a:pt x="166" y="92"/>
                    <a:pt x="167" y="86"/>
                  </a:cubicBezTo>
                  <a:cubicBezTo>
                    <a:pt x="170" y="74"/>
                    <a:pt x="179" y="72"/>
                    <a:pt x="193" y="81"/>
                  </a:cubicBezTo>
                  <a:cubicBezTo>
                    <a:pt x="196" y="84"/>
                    <a:pt x="202" y="83"/>
                    <a:pt x="203" y="78"/>
                  </a:cubicBezTo>
                  <a:cubicBezTo>
                    <a:pt x="210" y="52"/>
                    <a:pt x="239" y="86"/>
                    <a:pt x="246" y="93"/>
                  </a:cubicBezTo>
                  <a:cubicBezTo>
                    <a:pt x="256" y="104"/>
                    <a:pt x="264" y="116"/>
                    <a:pt x="269" y="131"/>
                  </a:cubicBezTo>
                  <a:cubicBezTo>
                    <a:pt x="277" y="152"/>
                    <a:pt x="281" y="172"/>
                    <a:pt x="295" y="191"/>
                  </a:cubicBezTo>
                  <a:cubicBezTo>
                    <a:pt x="294" y="191"/>
                    <a:pt x="293" y="192"/>
                    <a:pt x="293" y="192"/>
                  </a:cubicBezTo>
                  <a:cubicBezTo>
                    <a:pt x="284" y="199"/>
                    <a:pt x="276" y="207"/>
                    <a:pt x="268" y="215"/>
                  </a:cubicBezTo>
                  <a:cubicBezTo>
                    <a:pt x="261" y="222"/>
                    <a:pt x="254" y="229"/>
                    <a:pt x="247" y="236"/>
                  </a:cubicBezTo>
                  <a:cubicBezTo>
                    <a:pt x="245" y="239"/>
                    <a:pt x="241" y="242"/>
                    <a:pt x="238" y="245"/>
                  </a:cubicBezTo>
                  <a:close/>
                  <a:moveTo>
                    <a:pt x="241" y="262"/>
                  </a:moveTo>
                  <a:cubicBezTo>
                    <a:pt x="241" y="259"/>
                    <a:pt x="246" y="255"/>
                    <a:pt x="249" y="252"/>
                  </a:cubicBezTo>
                  <a:cubicBezTo>
                    <a:pt x="258" y="242"/>
                    <a:pt x="267" y="232"/>
                    <a:pt x="276" y="223"/>
                  </a:cubicBezTo>
                  <a:cubicBezTo>
                    <a:pt x="286" y="213"/>
                    <a:pt x="297" y="204"/>
                    <a:pt x="308" y="196"/>
                  </a:cubicBezTo>
                  <a:cubicBezTo>
                    <a:pt x="314" y="191"/>
                    <a:pt x="313" y="193"/>
                    <a:pt x="317" y="198"/>
                  </a:cubicBezTo>
                  <a:cubicBezTo>
                    <a:pt x="308" y="207"/>
                    <a:pt x="300" y="218"/>
                    <a:pt x="292" y="226"/>
                  </a:cubicBezTo>
                  <a:cubicBezTo>
                    <a:pt x="277" y="241"/>
                    <a:pt x="262" y="254"/>
                    <a:pt x="247" y="270"/>
                  </a:cubicBezTo>
                  <a:cubicBezTo>
                    <a:pt x="245" y="267"/>
                    <a:pt x="241" y="262"/>
                    <a:pt x="241" y="262"/>
                  </a:cubicBezTo>
                  <a:close/>
                  <a:moveTo>
                    <a:pt x="276" y="312"/>
                  </a:moveTo>
                  <a:cubicBezTo>
                    <a:pt x="267" y="303"/>
                    <a:pt x="259" y="294"/>
                    <a:pt x="250" y="285"/>
                  </a:cubicBezTo>
                  <a:cubicBezTo>
                    <a:pt x="270" y="262"/>
                    <a:pt x="293" y="243"/>
                    <a:pt x="313" y="221"/>
                  </a:cubicBezTo>
                  <a:cubicBezTo>
                    <a:pt x="318" y="217"/>
                    <a:pt x="322" y="212"/>
                    <a:pt x="326" y="208"/>
                  </a:cubicBezTo>
                  <a:cubicBezTo>
                    <a:pt x="329" y="205"/>
                    <a:pt x="334" y="201"/>
                    <a:pt x="334" y="201"/>
                  </a:cubicBezTo>
                  <a:cubicBezTo>
                    <a:pt x="339" y="201"/>
                    <a:pt x="358" y="221"/>
                    <a:pt x="362" y="225"/>
                  </a:cubicBezTo>
                  <a:cubicBezTo>
                    <a:pt x="363" y="227"/>
                    <a:pt x="295" y="297"/>
                    <a:pt x="276" y="31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1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742489" y="1627189"/>
              <a:ext cx="76200" cy="84138"/>
            </a:xfrm>
            <a:custGeom>
              <a:avLst/>
              <a:gdLst>
                <a:gd name="T0" fmla="*/ 5 w 30"/>
                <a:gd name="T1" fmla="*/ 9 h 33"/>
                <a:gd name="T2" fmla="*/ 4 w 30"/>
                <a:gd name="T3" fmla="*/ 9 h 33"/>
                <a:gd name="T4" fmla="*/ 4 w 30"/>
                <a:gd name="T5" fmla="*/ 10 h 33"/>
                <a:gd name="T6" fmla="*/ 7 w 30"/>
                <a:gd name="T7" fmla="*/ 29 h 33"/>
                <a:gd name="T8" fmla="*/ 26 w 30"/>
                <a:gd name="T9" fmla="*/ 25 h 33"/>
                <a:gd name="T10" fmla="*/ 23 w 30"/>
                <a:gd name="T11" fmla="*/ 5 h 33"/>
                <a:gd name="T12" fmla="*/ 5 w 30"/>
                <a:gd name="T13" fmla="*/ 9 h 33"/>
                <a:gd name="T14" fmla="*/ 18 w 30"/>
                <a:gd name="T15" fmla="*/ 20 h 33"/>
                <a:gd name="T16" fmla="*/ 12 w 30"/>
                <a:gd name="T17" fmla="*/ 22 h 33"/>
                <a:gd name="T18" fmla="*/ 12 w 30"/>
                <a:gd name="T19" fmla="*/ 14 h 33"/>
                <a:gd name="T20" fmla="*/ 18 w 30"/>
                <a:gd name="T21" fmla="*/ 13 h 33"/>
                <a:gd name="T22" fmla="*/ 18 w 30"/>
                <a:gd name="T23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3">
                  <a:moveTo>
                    <a:pt x="5" y="9"/>
                  </a:moveTo>
                  <a:cubicBezTo>
                    <a:pt x="5" y="9"/>
                    <a:pt x="4" y="9"/>
                    <a:pt x="4" y="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0" y="17"/>
                    <a:pt x="0" y="25"/>
                    <a:pt x="7" y="29"/>
                  </a:cubicBezTo>
                  <a:cubicBezTo>
                    <a:pt x="13" y="33"/>
                    <a:pt x="22" y="31"/>
                    <a:pt x="26" y="25"/>
                  </a:cubicBezTo>
                  <a:cubicBezTo>
                    <a:pt x="30" y="19"/>
                    <a:pt x="28" y="10"/>
                    <a:pt x="23" y="5"/>
                  </a:cubicBezTo>
                  <a:cubicBezTo>
                    <a:pt x="17" y="0"/>
                    <a:pt x="9" y="3"/>
                    <a:pt x="5" y="9"/>
                  </a:cubicBezTo>
                  <a:close/>
                  <a:moveTo>
                    <a:pt x="18" y="20"/>
                  </a:moveTo>
                  <a:cubicBezTo>
                    <a:pt x="17" y="22"/>
                    <a:pt x="14" y="23"/>
                    <a:pt x="12" y="22"/>
                  </a:cubicBezTo>
                  <a:cubicBezTo>
                    <a:pt x="9" y="20"/>
                    <a:pt x="10" y="16"/>
                    <a:pt x="12" y="14"/>
                  </a:cubicBezTo>
                  <a:cubicBezTo>
                    <a:pt x="13" y="12"/>
                    <a:pt x="16" y="11"/>
                    <a:pt x="18" y="13"/>
                  </a:cubicBezTo>
                  <a:cubicBezTo>
                    <a:pt x="19" y="15"/>
                    <a:pt x="20" y="18"/>
                    <a:pt x="18" y="2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18" name="稻壳儿春秋广告/盗版必究        原创来源：http://chn.docer.com/works?userid=199329941#!/work_time"/>
            <p:cNvSpPr/>
            <p:nvPr/>
          </p:nvSpPr>
          <p:spPr bwMode="auto">
            <a:xfrm>
              <a:off x="8974139" y="850901"/>
              <a:ext cx="339725" cy="334963"/>
            </a:xfrm>
            <a:custGeom>
              <a:avLst/>
              <a:gdLst>
                <a:gd name="T0" fmla="*/ 127 w 133"/>
                <a:gd name="T1" fmla="*/ 64 h 131"/>
                <a:gd name="T2" fmla="*/ 35 w 133"/>
                <a:gd name="T3" fmla="*/ 29 h 131"/>
                <a:gd name="T4" fmla="*/ 70 w 133"/>
                <a:gd name="T5" fmla="*/ 125 h 131"/>
                <a:gd name="T6" fmla="*/ 70 w 133"/>
                <a:gd name="T7" fmla="*/ 116 h 131"/>
                <a:gd name="T8" fmla="*/ 41 w 133"/>
                <a:gd name="T9" fmla="*/ 35 h 131"/>
                <a:gd name="T10" fmla="*/ 118 w 133"/>
                <a:gd name="T11" fmla="*/ 64 h 131"/>
                <a:gd name="T12" fmla="*/ 127 w 133"/>
                <a:gd name="T13" fmla="*/ 6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131">
                  <a:moveTo>
                    <a:pt x="127" y="64"/>
                  </a:moveTo>
                  <a:cubicBezTo>
                    <a:pt x="133" y="13"/>
                    <a:pt x="66" y="0"/>
                    <a:pt x="35" y="29"/>
                  </a:cubicBezTo>
                  <a:cubicBezTo>
                    <a:pt x="0" y="61"/>
                    <a:pt x="16" y="131"/>
                    <a:pt x="70" y="125"/>
                  </a:cubicBezTo>
                  <a:cubicBezTo>
                    <a:pt x="76" y="125"/>
                    <a:pt x="76" y="116"/>
                    <a:pt x="70" y="116"/>
                  </a:cubicBezTo>
                  <a:cubicBezTo>
                    <a:pt x="23" y="121"/>
                    <a:pt x="12" y="62"/>
                    <a:pt x="41" y="35"/>
                  </a:cubicBezTo>
                  <a:cubicBezTo>
                    <a:pt x="67" y="11"/>
                    <a:pt x="123" y="21"/>
                    <a:pt x="118" y="64"/>
                  </a:cubicBezTo>
                  <a:cubicBezTo>
                    <a:pt x="118" y="69"/>
                    <a:pt x="127" y="69"/>
                    <a:pt x="127" y="6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19" name="稻壳儿春秋广告/盗版必究        原创来源：http://chn.docer.com/works?userid=199329941#!/work_time"/>
            <p:cNvSpPr/>
            <p:nvPr/>
          </p:nvSpPr>
          <p:spPr bwMode="auto">
            <a:xfrm>
              <a:off x="8931276" y="801689"/>
              <a:ext cx="457200" cy="441325"/>
            </a:xfrm>
            <a:custGeom>
              <a:avLst/>
              <a:gdLst>
                <a:gd name="T0" fmla="*/ 102 w 179"/>
                <a:gd name="T1" fmla="*/ 152 h 172"/>
                <a:gd name="T2" fmla="*/ 34 w 179"/>
                <a:gd name="T3" fmla="*/ 135 h 172"/>
                <a:gd name="T4" fmla="*/ 41 w 179"/>
                <a:gd name="T5" fmla="*/ 38 h 172"/>
                <a:gd name="T6" fmla="*/ 126 w 179"/>
                <a:gd name="T7" fmla="*/ 24 h 172"/>
                <a:gd name="T8" fmla="*/ 154 w 179"/>
                <a:gd name="T9" fmla="*/ 103 h 172"/>
                <a:gd name="T10" fmla="*/ 162 w 179"/>
                <a:gd name="T11" fmla="*/ 108 h 172"/>
                <a:gd name="T12" fmla="*/ 138 w 179"/>
                <a:gd name="T13" fmla="*/ 21 h 172"/>
                <a:gd name="T14" fmla="*/ 39 w 179"/>
                <a:gd name="T15" fmla="*/ 27 h 172"/>
                <a:gd name="T16" fmla="*/ 21 w 179"/>
                <a:gd name="T17" fmla="*/ 133 h 172"/>
                <a:gd name="T18" fmla="*/ 104 w 179"/>
                <a:gd name="T19" fmla="*/ 161 h 172"/>
                <a:gd name="T20" fmla="*/ 102 w 179"/>
                <a:gd name="T21" fmla="*/ 15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9" h="172">
                  <a:moveTo>
                    <a:pt x="102" y="152"/>
                  </a:moveTo>
                  <a:cubicBezTo>
                    <a:pt x="79" y="161"/>
                    <a:pt x="51" y="152"/>
                    <a:pt x="34" y="135"/>
                  </a:cubicBezTo>
                  <a:cubicBezTo>
                    <a:pt x="9" y="108"/>
                    <a:pt x="19" y="62"/>
                    <a:pt x="41" y="38"/>
                  </a:cubicBezTo>
                  <a:cubicBezTo>
                    <a:pt x="63" y="14"/>
                    <a:pt x="98" y="9"/>
                    <a:pt x="126" y="24"/>
                  </a:cubicBezTo>
                  <a:cubicBezTo>
                    <a:pt x="152" y="38"/>
                    <a:pt x="170" y="77"/>
                    <a:pt x="154" y="103"/>
                  </a:cubicBezTo>
                  <a:cubicBezTo>
                    <a:pt x="151" y="108"/>
                    <a:pt x="159" y="113"/>
                    <a:pt x="162" y="108"/>
                  </a:cubicBezTo>
                  <a:cubicBezTo>
                    <a:pt x="179" y="79"/>
                    <a:pt x="164" y="40"/>
                    <a:pt x="138" y="21"/>
                  </a:cubicBezTo>
                  <a:cubicBezTo>
                    <a:pt x="107" y="0"/>
                    <a:pt x="65" y="2"/>
                    <a:pt x="39" y="27"/>
                  </a:cubicBezTo>
                  <a:cubicBezTo>
                    <a:pt x="12" y="53"/>
                    <a:pt x="0" y="100"/>
                    <a:pt x="21" y="133"/>
                  </a:cubicBezTo>
                  <a:cubicBezTo>
                    <a:pt x="38" y="158"/>
                    <a:pt x="76" y="172"/>
                    <a:pt x="104" y="161"/>
                  </a:cubicBezTo>
                  <a:cubicBezTo>
                    <a:pt x="110" y="158"/>
                    <a:pt x="107" y="150"/>
                    <a:pt x="102" y="15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0" name="稻壳儿春秋广告/盗版必究        原创来源：http://chn.docer.com/works?userid=199329941#!/work_time"/>
            <p:cNvSpPr/>
            <p:nvPr/>
          </p:nvSpPr>
          <p:spPr bwMode="auto">
            <a:xfrm>
              <a:off x="9885364" y="1493839"/>
              <a:ext cx="53975" cy="69850"/>
            </a:xfrm>
            <a:custGeom>
              <a:avLst/>
              <a:gdLst>
                <a:gd name="T0" fmla="*/ 10 w 21"/>
                <a:gd name="T1" fmla="*/ 5 h 27"/>
                <a:gd name="T2" fmla="*/ 3 w 21"/>
                <a:gd name="T3" fmla="*/ 9 h 27"/>
                <a:gd name="T4" fmla="*/ 10 w 21"/>
                <a:gd name="T5" fmla="*/ 22 h 27"/>
                <a:gd name="T6" fmla="*/ 18 w 21"/>
                <a:gd name="T7" fmla="*/ 17 h 27"/>
                <a:gd name="T8" fmla="*/ 10 w 21"/>
                <a:gd name="T9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7">
                  <a:moveTo>
                    <a:pt x="10" y="5"/>
                  </a:moveTo>
                  <a:cubicBezTo>
                    <a:pt x="7" y="0"/>
                    <a:pt x="0" y="4"/>
                    <a:pt x="3" y="9"/>
                  </a:cubicBezTo>
                  <a:cubicBezTo>
                    <a:pt x="5" y="14"/>
                    <a:pt x="8" y="18"/>
                    <a:pt x="10" y="22"/>
                  </a:cubicBezTo>
                  <a:cubicBezTo>
                    <a:pt x="13" y="27"/>
                    <a:pt x="21" y="22"/>
                    <a:pt x="18" y="17"/>
                  </a:cubicBezTo>
                  <a:cubicBezTo>
                    <a:pt x="15" y="13"/>
                    <a:pt x="13" y="9"/>
                    <a:pt x="10" y="5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1" name="稻壳儿春秋广告/盗版必究        原创来源：http://chn.docer.com/works?userid=199329941#!/work_time"/>
            <p:cNvSpPr/>
            <p:nvPr/>
          </p:nvSpPr>
          <p:spPr bwMode="auto">
            <a:xfrm>
              <a:off x="9923464" y="1493839"/>
              <a:ext cx="38100" cy="57150"/>
            </a:xfrm>
            <a:custGeom>
              <a:avLst/>
              <a:gdLst>
                <a:gd name="T0" fmla="*/ 8 w 15"/>
                <a:gd name="T1" fmla="*/ 3 h 22"/>
                <a:gd name="T2" fmla="*/ 2 w 15"/>
                <a:gd name="T3" fmla="*/ 1 h 22"/>
                <a:gd name="T4" fmla="*/ 1 w 15"/>
                <a:gd name="T5" fmla="*/ 7 h 22"/>
                <a:gd name="T6" fmla="*/ 6 w 15"/>
                <a:gd name="T7" fmla="*/ 20 h 22"/>
                <a:gd name="T8" fmla="*/ 12 w 15"/>
                <a:gd name="T9" fmla="*/ 21 h 22"/>
                <a:gd name="T10" fmla="*/ 14 w 15"/>
                <a:gd name="T11" fmla="*/ 15 h 22"/>
                <a:gd name="T12" fmla="*/ 8 w 15"/>
                <a:gd name="T13" fmla="*/ 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22">
                  <a:moveTo>
                    <a:pt x="8" y="3"/>
                  </a:moveTo>
                  <a:cubicBezTo>
                    <a:pt x="7" y="0"/>
                    <a:pt x="4" y="0"/>
                    <a:pt x="2" y="1"/>
                  </a:cubicBezTo>
                  <a:cubicBezTo>
                    <a:pt x="0" y="2"/>
                    <a:pt x="0" y="5"/>
                    <a:pt x="1" y="7"/>
                  </a:cubicBezTo>
                  <a:cubicBezTo>
                    <a:pt x="2" y="11"/>
                    <a:pt x="4" y="16"/>
                    <a:pt x="6" y="20"/>
                  </a:cubicBezTo>
                  <a:cubicBezTo>
                    <a:pt x="7" y="22"/>
                    <a:pt x="10" y="22"/>
                    <a:pt x="12" y="21"/>
                  </a:cubicBezTo>
                  <a:cubicBezTo>
                    <a:pt x="15" y="20"/>
                    <a:pt x="15" y="17"/>
                    <a:pt x="14" y="15"/>
                  </a:cubicBezTo>
                  <a:cubicBezTo>
                    <a:pt x="12" y="11"/>
                    <a:pt x="10" y="7"/>
                    <a:pt x="8" y="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40" name="组合 1439"/>
          <p:cNvGrpSpPr/>
          <p:nvPr/>
        </p:nvGrpSpPr>
        <p:grpSpPr>
          <a:xfrm>
            <a:off x="8982076" y="3625851"/>
            <a:ext cx="1012825" cy="1042988"/>
            <a:chOff x="8982076" y="3625851"/>
            <a:chExt cx="1012825" cy="1042988"/>
          </a:xfrm>
        </p:grpSpPr>
        <p:sp>
          <p:nvSpPr>
            <p:cNvPr id="142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074151" y="4302126"/>
              <a:ext cx="196850" cy="233363"/>
            </a:xfrm>
            <a:custGeom>
              <a:avLst/>
              <a:gdLst>
                <a:gd name="T0" fmla="*/ 45 w 77"/>
                <a:gd name="T1" fmla="*/ 53 h 91"/>
                <a:gd name="T2" fmla="*/ 72 w 77"/>
                <a:gd name="T3" fmla="*/ 24 h 91"/>
                <a:gd name="T4" fmla="*/ 75 w 77"/>
                <a:gd name="T5" fmla="*/ 9 h 91"/>
                <a:gd name="T6" fmla="*/ 74 w 77"/>
                <a:gd name="T7" fmla="*/ 7 h 91"/>
                <a:gd name="T8" fmla="*/ 71 w 77"/>
                <a:gd name="T9" fmla="*/ 5 h 91"/>
                <a:gd name="T10" fmla="*/ 34 w 77"/>
                <a:gd name="T11" fmla="*/ 29 h 91"/>
                <a:gd name="T12" fmla="*/ 1 w 77"/>
                <a:gd name="T13" fmla="*/ 71 h 91"/>
                <a:gd name="T14" fmla="*/ 2 w 77"/>
                <a:gd name="T15" fmla="*/ 76 h 91"/>
                <a:gd name="T16" fmla="*/ 45 w 77"/>
                <a:gd name="T17" fmla="*/ 53 h 91"/>
                <a:gd name="T18" fmla="*/ 20 w 77"/>
                <a:gd name="T19" fmla="*/ 66 h 91"/>
                <a:gd name="T20" fmla="*/ 10 w 77"/>
                <a:gd name="T21" fmla="*/ 73 h 91"/>
                <a:gd name="T22" fmla="*/ 22 w 77"/>
                <a:gd name="T23" fmla="*/ 55 h 91"/>
                <a:gd name="T24" fmla="*/ 34 w 77"/>
                <a:gd name="T25" fmla="*/ 41 h 91"/>
                <a:gd name="T26" fmla="*/ 67 w 77"/>
                <a:gd name="T27" fmla="*/ 13 h 91"/>
                <a:gd name="T28" fmla="*/ 40 w 77"/>
                <a:gd name="T29" fmla="*/ 45 h 91"/>
                <a:gd name="T30" fmla="*/ 27 w 77"/>
                <a:gd name="T31" fmla="*/ 59 h 91"/>
                <a:gd name="T32" fmla="*/ 20 w 77"/>
                <a:gd name="T33" fmla="*/ 6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91">
                  <a:moveTo>
                    <a:pt x="45" y="53"/>
                  </a:moveTo>
                  <a:cubicBezTo>
                    <a:pt x="54" y="44"/>
                    <a:pt x="63" y="34"/>
                    <a:pt x="72" y="24"/>
                  </a:cubicBezTo>
                  <a:cubicBezTo>
                    <a:pt x="75" y="19"/>
                    <a:pt x="77" y="15"/>
                    <a:pt x="75" y="9"/>
                  </a:cubicBezTo>
                  <a:cubicBezTo>
                    <a:pt x="75" y="8"/>
                    <a:pt x="75" y="7"/>
                    <a:pt x="74" y="7"/>
                  </a:cubicBezTo>
                  <a:cubicBezTo>
                    <a:pt x="73" y="6"/>
                    <a:pt x="72" y="5"/>
                    <a:pt x="71" y="5"/>
                  </a:cubicBezTo>
                  <a:cubicBezTo>
                    <a:pt x="56" y="0"/>
                    <a:pt x="43" y="19"/>
                    <a:pt x="34" y="29"/>
                  </a:cubicBezTo>
                  <a:cubicBezTo>
                    <a:pt x="22" y="41"/>
                    <a:pt x="6" y="55"/>
                    <a:pt x="1" y="71"/>
                  </a:cubicBezTo>
                  <a:cubicBezTo>
                    <a:pt x="0" y="73"/>
                    <a:pt x="1" y="75"/>
                    <a:pt x="2" y="76"/>
                  </a:cubicBezTo>
                  <a:cubicBezTo>
                    <a:pt x="17" y="91"/>
                    <a:pt x="36" y="63"/>
                    <a:pt x="45" y="53"/>
                  </a:cubicBezTo>
                  <a:close/>
                  <a:moveTo>
                    <a:pt x="20" y="66"/>
                  </a:moveTo>
                  <a:cubicBezTo>
                    <a:pt x="18" y="68"/>
                    <a:pt x="11" y="74"/>
                    <a:pt x="10" y="73"/>
                  </a:cubicBezTo>
                  <a:cubicBezTo>
                    <a:pt x="9" y="68"/>
                    <a:pt x="19" y="59"/>
                    <a:pt x="22" y="55"/>
                  </a:cubicBezTo>
                  <a:cubicBezTo>
                    <a:pt x="26" y="50"/>
                    <a:pt x="30" y="46"/>
                    <a:pt x="34" y="41"/>
                  </a:cubicBezTo>
                  <a:cubicBezTo>
                    <a:pt x="39" y="36"/>
                    <a:pt x="58" y="12"/>
                    <a:pt x="67" y="13"/>
                  </a:cubicBezTo>
                  <a:cubicBezTo>
                    <a:pt x="67" y="21"/>
                    <a:pt x="44" y="41"/>
                    <a:pt x="40" y="45"/>
                  </a:cubicBezTo>
                  <a:cubicBezTo>
                    <a:pt x="36" y="50"/>
                    <a:pt x="31" y="54"/>
                    <a:pt x="27" y="59"/>
                  </a:cubicBezTo>
                  <a:cubicBezTo>
                    <a:pt x="25" y="61"/>
                    <a:pt x="23" y="64"/>
                    <a:pt x="20" y="6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137651" y="4343401"/>
              <a:ext cx="209550" cy="254000"/>
            </a:xfrm>
            <a:custGeom>
              <a:avLst/>
              <a:gdLst>
                <a:gd name="T0" fmla="*/ 40 w 82"/>
                <a:gd name="T1" fmla="*/ 31 h 99"/>
                <a:gd name="T2" fmla="*/ 12 w 82"/>
                <a:gd name="T3" fmla="*/ 61 h 99"/>
                <a:gd name="T4" fmla="*/ 1 w 82"/>
                <a:gd name="T5" fmla="*/ 84 h 99"/>
                <a:gd name="T6" fmla="*/ 1 w 82"/>
                <a:gd name="T7" fmla="*/ 84 h 99"/>
                <a:gd name="T8" fmla="*/ 1 w 82"/>
                <a:gd name="T9" fmla="*/ 84 h 99"/>
                <a:gd name="T10" fmla="*/ 4 w 82"/>
                <a:gd name="T11" fmla="*/ 87 h 99"/>
                <a:gd name="T12" fmla="*/ 46 w 82"/>
                <a:gd name="T13" fmla="*/ 61 h 99"/>
                <a:gd name="T14" fmla="*/ 75 w 82"/>
                <a:gd name="T15" fmla="*/ 16 h 99"/>
                <a:gd name="T16" fmla="*/ 40 w 82"/>
                <a:gd name="T17" fmla="*/ 31 h 99"/>
                <a:gd name="T18" fmla="*/ 10 w 82"/>
                <a:gd name="T19" fmla="*/ 80 h 99"/>
                <a:gd name="T20" fmla="*/ 37 w 82"/>
                <a:gd name="T21" fmla="*/ 48 h 99"/>
                <a:gd name="T22" fmla="*/ 64 w 82"/>
                <a:gd name="T23" fmla="*/ 23 h 99"/>
                <a:gd name="T24" fmla="*/ 10 w 82"/>
                <a:gd name="T25" fmla="*/ 8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99">
                  <a:moveTo>
                    <a:pt x="40" y="31"/>
                  </a:moveTo>
                  <a:cubicBezTo>
                    <a:pt x="30" y="41"/>
                    <a:pt x="21" y="51"/>
                    <a:pt x="12" y="61"/>
                  </a:cubicBezTo>
                  <a:cubicBezTo>
                    <a:pt x="5" y="69"/>
                    <a:pt x="0" y="73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2" y="86"/>
                    <a:pt x="3" y="87"/>
                    <a:pt x="4" y="87"/>
                  </a:cubicBezTo>
                  <a:cubicBezTo>
                    <a:pt x="17" y="99"/>
                    <a:pt x="39" y="69"/>
                    <a:pt x="46" y="61"/>
                  </a:cubicBezTo>
                  <a:cubicBezTo>
                    <a:pt x="53" y="53"/>
                    <a:pt x="82" y="30"/>
                    <a:pt x="75" y="16"/>
                  </a:cubicBezTo>
                  <a:cubicBezTo>
                    <a:pt x="66" y="0"/>
                    <a:pt x="45" y="26"/>
                    <a:pt x="40" y="31"/>
                  </a:cubicBezTo>
                  <a:close/>
                  <a:moveTo>
                    <a:pt x="10" y="80"/>
                  </a:moveTo>
                  <a:cubicBezTo>
                    <a:pt x="11" y="70"/>
                    <a:pt x="30" y="54"/>
                    <a:pt x="37" y="48"/>
                  </a:cubicBezTo>
                  <a:cubicBezTo>
                    <a:pt x="40" y="44"/>
                    <a:pt x="60" y="20"/>
                    <a:pt x="64" y="23"/>
                  </a:cubicBezTo>
                  <a:cubicBezTo>
                    <a:pt x="69" y="29"/>
                    <a:pt x="19" y="78"/>
                    <a:pt x="10" y="8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8982076" y="3625851"/>
              <a:ext cx="1012825" cy="1042988"/>
            </a:xfrm>
            <a:custGeom>
              <a:avLst/>
              <a:gdLst>
                <a:gd name="T0" fmla="*/ 242 w 396"/>
                <a:gd name="T1" fmla="*/ 190 h 407"/>
                <a:gd name="T2" fmla="*/ 327 w 396"/>
                <a:gd name="T3" fmla="*/ 104 h 407"/>
                <a:gd name="T4" fmla="*/ 358 w 396"/>
                <a:gd name="T5" fmla="*/ 93 h 407"/>
                <a:gd name="T6" fmla="*/ 379 w 396"/>
                <a:gd name="T7" fmla="*/ 31 h 407"/>
                <a:gd name="T8" fmla="*/ 311 w 396"/>
                <a:gd name="T9" fmla="*/ 48 h 407"/>
                <a:gd name="T10" fmla="*/ 308 w 396"/>
                <a:gd name="T11" fmla="*/ 63 h 407"/>
                <a:gd name="T12" fmla="*/ 282 w 396"/>
                <a:gd name="T13" fmla="*/ 96 h 407"/>
                <a:gd name="T14" fmla="*/ 157 w 396"/>
                <a:gd name="T15" fmla="*/ 115 h 407"/>
                <a:gd name="T16" fmla="*/ 82 w 396"/>
                <a:gd name="T17" fmla="*/ 6 h 407"/>
                <a:gd name="T18" fmla="*/ 95 w 396"/>
                <a:gd name="T19" fmla="*/ 45 h 407"/>
                <a:gd name="T20" fmla="*/ 103 w 396"/>
                <a:gd name="T21" fmla="*/ 60 h 407"/>
                <a:gd name="T22" fmla="*/ 74 w 396"/>
                <a:gd name="T23" fmla="*/ 89 h 407"/>
                <a:gd name="T24" fmla="*/ 61 w 396"/>
                <a:gd name="T25" fmla="*/ 88 h 407"/>
                <a:gd name="T26" fmla="*/ 25 w 396"/>
                <a:gd name="T27" fmla="*/ 44 h 407"/>
                <a:gd name="T28" fmla="*/ 112 w 396"/>
                <a:gd name="T29" fmla="*/ 156 h 407"/>
                <a:gd name="T30" fmla="*/ 160 w 396"/>
                <a:gd name="T31" fmla="*/ 218 h 407"/>
                <a:gd name="T32" fmla="*/ 129 w 396"/>
                <a:gd name="T33" fmla="*/ 198 h 407"/>
                <a:gd name="T34" fmla="*/ 111 w 396"/>
                <a:gd name="T35" fmla="*/ 244 h 407"/>
                <a:gd name="T36" fmla="*/ 58 w 396"/>
                <a:gd name="T37" fmla="*/ 269 h 407"/>
                <a:gd name="T38" fmla="*/ 9 w 396"/>
                <a:gd name="T39" fmla="*/ 325 h 407"/>
                <a:gd name="T40" fmla="*/ 68 w 396"/>
                <a:gd name="T41" fmla="*/ 399 h 407"/>
                <a:gd name="T42" fmla="*/ 152 w 396"/>
                <a:gd name="T43" fmla="*/ 328 h 407"/>
                <a:gd name="T44" fmla="*/ 171 w 396"/>
                <a:gd name="T45" fmla="*/ 291 h 407"/>
                <a:gd name="T46" fmla="*/ 205 w 396"/>
                <a:gd name="T47" fmla="*/ 263 h 407"/>
                <a:gd name="T48" fmla="*/ 192 w 396"/>
                <a:gd name="T49" fmla="*/ 239 h 407"/>
                <a:gd name="T50" fmla="*/ 297 w 396"/>
                <a:gd name="T51" fmla="*/ 346 h 407"/>
                <a:gd name="T52" fmla="*/ 390 w 396"/>
                <a:gd name="T53" fmla="*/ 354 h 407"/>
                <a:gd name="T54" fmla="*/ 275 w 396"/>
                <a:gd name="T55" fmla="*/ 115 h 407"/>
                <a:gd name="T56" fmla="*/ 316 w 396"/>
                <a:gd name="T57" fmla="*/ 56 h 407"/>
                <a:gd name="T58" fmla="*/ 353 w 396"/>
                <a:gd name="T59" fmla="*/ 33 h 407"/>
                <a:gd name="T60" fmla="*/ 375 w 396"/>
                <a:gd name="T61" fmla="*/ 48 h 407"/>
                <a:gd name="T62" fmla="*/ 354 w 396"/>
                <a:gd name="T63" fmla="*/ 84 h 407"/>
                <a:gd name="T64" fmla="*/ 294 w 396"/>
                <a:gd name="T65" fmla="*/ 125 h 407"/>
                <a:gd name="T66" fmla="*/ 219 w 396"/>
                <a:gd name="T67" fmla="*/ 171 h 407"/>
                <a:gd name="T68" fmla="*/ 60 w 396"/>
                <a:gd name="T69" fmla="*/ 88 h 407"/>
                <a:gd name="T70" fmla="*/ 186 w 396"/>
                <a:gd name="T71" fmla="*/ 274 h 407"/>
                <a:gd name="T72" fmla="*/ 146 w 396"/>
                <a:gd name="T73" fmla="*/ 296 h 407"/>
                <a:gd name="T74" fmla="*/ 125 w 396"/>
                <a:gd name="T75" fmla="*/ 341 h 407"/>
                <a:gd name="T76" fmla="*/ 88 w 396"/>
                <a:gd name="T77" fmla="*/ 379 h 407"/>
                <a:gd name="T78" fmla="*/ 36 w 396"/>
                <a:gd name="T79" fmla="*/ 353 h 407"/>
                <a:gd name="T80" fmla="*/ 46 w 396"/>
                <a:gd name="T81" fmla="*/ 299 h 407"/>
                <a:gd name="T82" fmla="*/ 123 w 396"/>
                <a:gd name="T83" fmla="*/ 247 h 407"/>
                <a:gd name="T84" fmla="*/ 134 w 396"/>
                <a:gd name="T85" fmla="*/ 210 h 407"/>
                <a:gd name="T86" fmla="*/ 186 w 396"/>
                <a:gd name="T87" fmla="*/ 274 h 407"/>
                <a:gd name="T88" fmla="*/ 166 w 396"/>
                <a:gd name="T89" fmla="*/ 224 h 407"/>
                <a:gd name="T90" fmla="*/ 186 w 396"/>
                <a:gd name="T91" fmla="*/ 232 h 407"/>
                <a:gd name="T92" fmla="*/ 376 w 396"/>
                <a:gd name="T93" fmla="*/ 347 h 407"/>
                <a:gd name="T94" fmla="*/ 313 w 396"/>
                <a:gd name="T95" fmla="*/ 346 h 407"/>
                <a:gd name="T96" fmla="*/ 118 w 396"/>
                <a:gd name="T97" fmla="*/ 145 h 407"/>
                <a:gd name="T98" fmla="*/ 112 w 396"/>
                <a:gd name="T99" fmla="*/ 144 h 407"/>
                <a:gd name="T100" fmla="*/ 29 w 396"/>
                <a:gd name="T101" fmla="*/ 58 h 407"/>
                <a:gd name="T102" fmla="*/ 53 w 396"/>
                <a:gd name="T103" fmla="*/ 98 h 407"/>
                <a:gd name="T104" fmla="*/ 101 w 396"/>
                <a:gd name="T105" fmla="*/ 97 h 407"/>
                <a:gd name="T106" fmla="*/ 108 w 396"/>
                <a:gd name="T107" fmla="*/ 42 h 407"/>
                <a:gd name="T108" fmla="*/ 146 w 396"/>
                <a:gd name="T109" fmla="*/ 38 h 407"/>
                <a:gd name="T110" fmla="*/ 145 w 396"/>
                <a:gd name="T111" fmla="*/ 120 h 407"/>
                <a:gd name="T112" fmla="*/ 368 w 396"/>
                <a:gd name="T113" fmla="*/ 325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6" h="407">
                  <a:moveTo>
                    <a:pt x="359" y="296"/>
                  </a:moveTo>
                  <a:cubicBezTo>
                    <a:pt x="322" y="259"/>
                    <a:pt x="281" y="225"/>
                    <a:pt x="242" y="190"/>
                  </a:cubicBezTo>
                  <a:cubicBezTo>
                    <a:pt x="265" y="167"/>
                    <a:pt x="288" y="144"/>
                    <a:pt x="311" y="120"/>
                  </a:cubicBezTo>
                  <a:cubicBezTo>
                    <a:pt x="317" y="115"/>
                    <a:pt x="322" y="109"/>
                    <a:pt x="327" y="104"/>
                  </a:cubicBezTo>
                  <a:cubicBezTo>
                    <a:pt x="336" y="97"/>
                    <a:pt x="340" y="98"/>
                    <a:pt x="350" y="96"/>
                  </a:cubicBezTo>
                  <a:cubicBezTo>
                    <a:pt x="353" y="95"/>
                    <a:pt x="355" y="95"/>
                    <a:pt x="358" y="93"/>
                  </a:cubicBezTo>
                  <a:cubicBezTo>
                    <a:pt x="369" y="86"/>
                    <a:pt x="377" y="65"/>
                    <a:pt x="382" y="54"/>
                  </a:cubicBezTo>
                  <a:cubicBezTo>
                    <a:pt x="388" y="43"/>
                    <a:pt x="387" y="41"/>
                    <a:pt x="379" y="31"/>
                  </a:cubicBezTo>
                  <a:cubicBezTo>
                    <a:pt x="370" y="22"/>
                    <a:pt x="366" y="15"/>
                    <a:pt x="355" y="21"/>
                  </a:cubicBezTo>
                  <a:cubicBezTo>
                    <a:pt x="342" y="28"/>
                    <a:pt x="321" y="37"/>
                    <a:pt x="311" y="48"/>
                  </a:cubicBezTo>
                  <a:cubicBezTo>
                    <a:pt x="309" y="51"/>
                    <a:pt x="309" y="52"/>
                    <a:pt x="308" y="55"/>
                  </a:cubicBezTo>
                  <a:cubicBezTo>
                    <a:pt x="308" y="58"/>
                    <a:pt x="308" y="61"/>
                    <a:pt x="308" y="63"/>
                  </a:cubicBezTo>
                  <a:cubicBezTo>
                    <a:pt x="306" y="70"/>
                    <a:pt x="302" y="76"/>
                    <a:pt x="297" y="81"/>
                  </a:cubicBezTo>
                  <a:cubicBezTo>
                    <a:pt x="292" y="86"/>
                    <a:pt x="287" y="91"/>
                    <a:pt x="282" y="96"/>
                  </a:cubicBezTo>
                  <a:cubicBezTo>
                    <a:pt x="259" y="119"/>
                    <a:pt x="235" y="142"/>
                    <a:pt x="212" y="165"/>
                  </a:cubicBezTo>
                  <a:cubicBezTo>
                    <a:pt x="194" y="149"/>
                    <a:pt x="175" y="132"/>
                    <a:pt x="157" y="115"/>
                  </a:cubicBezTo>
                  <a:cubicBezTo>
                    <a:pt x="174" y="90"/>
                    <a:pt x="177" y="58"/>
                    <a:pt x="158" y="33"/>
                  </a:cubicBezTo>
                  <a:cubicBezTo>
                    <a:pt x="139" y="8"/>
                    <a:pt x="112" y="0"/>
                    <a:pt x="82" y="6"/>
                  </a:cubicBezTo>
                  <a:cubicBezTo>
                    <a:pt x="78" y="7"/>
                    <a:pt x="76" y="12"/>
                    <a:pt x="78" y="15"/>
                  </a:cubicBezTo>
                  <a:cubicBezTo>
                    <a:pt x="84" y="25"/>
                    <a:pt x="90" y="35"/>
                    <a:pt x="95" y="45"/>
                  </a:cubicBezTo>
                  <a:cubicBezTo>
                    <a:pt x="97" y="48"/>
                    <a:pt x="99" y="52"/>
                    <a:pt x="101" y="55"/>
                  </a:cubicBezTo>
                  <a:cubicBezTo>
                    <a:pt x="102" y="57"/>
                    <a:pt x="103" y="59"/>
                    <a:pt x="103" y="60"/>
                  </a:cubicBezTo>
                  <a:cubicBezTo>
                    <a:pt x="101" y="70"/>
                    <a:pt x="95" y="80"/>
                    <a:pt x="91" y="89"/>
                  </a:cubicBezTo>
                  <a:cubicBezTo>
                    <a:pt x="86" y="89"/>
                    <a:pt x="80" y="89"/>
                    <a:pt x="74" y="89"/>
                  </a:cubicBezTo>
                  <a:cubicBezTo>
                    <a:pt x="71" y="88"/>
                    <a:pt x="64" y="87"/>
                    <a:pt x="61" y="88"/>
                  </a:cubicBezTo>
                  <a:cubicBezTo>
                    <a:pt x="61" y="88"/>
                    <a:pt x="61" y="88"/>
                    <a:pt x="61" y="88"/>
                  </a:cubicBezTo>
                  <a:cubicBezTo>
                    <a:pt x="51" y="74"/>
                    <a:pt x="43" y="59"/>
                    <a:pt x="35" y="45"/>
                  </a:cubicBezTo>
                  <a:cubicBezTo>
                    <a:pt x="33" y="41"/>
                    <a:pt x="28" y="41"/>
                    <a:pt x="25" y="44"/>
                  </a:cubicBezTo>
                  <a:cubicBezTo>
                    <a:pt x="0" y="66"/>
                    <a:pt x="0" y="107"/>
                    <a:pt x="20" y="133"/>
                  </a:cubicBezTo>
                  <a:cubicBezTo>
                    <a:pt x="44" y="163"/>
                    <a:pt x="78" y="166"/>
                    <a:pt x="112" y="156"/>
                  </a:cubicBezTo>
                  <a:cubicBezTo>
                    <a:pt x="130" y="175"/>
                    <a:pt x="148" y="193"/>
                    <a:pt x="166" y="212"/>
                  </a:cubicBezTo>
                  <a:cubicBezTo>
                    <a:pt x="164" y="214"/>
                    <a:pt x="162" y="216"/>
                    <a:pt x="160" y="218"/>
                  </a:cubicBezTo>
                  <a:cubicBezTo>
                    <a:pt x="153" y="211"/>
                    <a:pt x="145" y="204"/>
                    <a:pt x="138" y="198"/>
                  </a:cubicBezTo>
                  <a:cubicBezTo>
                    <a:pt x="135" y="196"/>
                    <a:pt x="132" y="195"/>
                    <a:pt x="129" y="198"/>
                  </a:cubicBezTo>
                  <a:cubicBezTo>
                    <a:pt x="124" y="203"/>
                    <a:pt x="118" y="209"/>
                    <a:pt x="115" y="215"/>
                  </a:cubicBezTo>
                  <a:cubicBezTo>
                    <a:pt x="110" y="224"/>
                    <a:pt x="115" y="234"/>
                    <a:pt x="111" y="244"/>
                  </a:cubicBezTo>
                  <a:cubicBezTo>
                    <a:pt x="110" y="247"/>
                    <a:pt x="87" y="248"/>
                    <a:pt x="82" y="250"/>
                  </a:cubicBezTo>
                  <a:cubicBezTo>
                    <a:pt x="73" y="254"/>
                    <a:pt x="65" y="262"/>
                    <a:pt x="58" y="269"/>
                  </a:cubicBezTo>
                  <a:cubicBezTo>
                    <a:pt x="48" y="278"/>
                    <a:pt x="39" y="288"/>
                    <a:pt x="31" y="298"/>
                  </a:cubicBezTo>
                  <a:cubicBezTo>
                    <a:pt x="24" y="306"/>
                    <a:pt x="13" y="316"/>
                    <a:pt x="9" y="325"/>
                  </a:cubicBezTo>
                  <a:cubicBezTo>
                    <a:pt x="2" y="339"/>
                    <a:pt x="17" y="350"/>
                    <a:pt x="25" y="360"/>
                  </a:cubicBezTo>
                  <a:cubicBezTo>
                    <a:pt x="37" y="372"/>
                    <a:pt x="53" y="392"/>
                    <a:pt x="68" y="399"/>
                  </a:cubicBezTo>
                  <a:cubicBezTo>
                    <a:pt x="84" y="407"/>
                    <a:pt x="96" y="388"/>
                    <a:pt x="106" y="377"/>
                  </a:cubicBezTo>
                  <a:cubicBezTo>
                    <a:pt x="122" y="362"/>
                    <a:pt x="139" y="346"/>
                    <a:pt x="152" y="328"/>
                  </a:cubicBezTo>
                  <a:cubicBezTo>
                    <a:pt x="156" y="323"/>
                    <a:pt x="158" y="319"/>
                    <a:pt x="159" y="312"/>
                  </a:cubicBezTo>
                  <a:cubicBezTo>
                    <a:pt x="160" y="299"/>
                    <a:pt x="155" y="294"/>
                    <a:pt x="171" y="291"/>
                  </a:cubicBezTo>
                  <a:cubicBezTo>
                    <a:pt x="186" y="289"/>
                    <a:pt x="195" y="283"/>
                    <a:pt x="205" y="272"/>
                  </a:cubicBezTo>
                  <a:cubicBezTo>
                    <a:pt x="208" y="269"/>
                    <a:pt x="208" y="266"/>
                    <a:pt x="205" y="263"/>
                  </a:cubicBezTo>
                  <a:cubicBezTo>
                    <a:pt x="199" y="257"/>
                    <a:pt x="193" y="250"/>
                    <a:pt x="187" y="244"/>
                  </a:cubicBezTo>
                  <a:cubicBezTo>
                    <a:pt x="189" y="242"/>
                    <a:pt x="190" y="241"/>
                    <a:pt x="192" y="239"/>
                  </a:cubicBezTo>
                  <a:cubicBezTo>
                    <a:pt x="215" y="262"/>
                    <a:pt x="237" y="285"/>
                    <a:pt x="260" y="309"/>
                  </a:cubicBezTo>
                  <a:cubicBezTo>
                    <a:pt x="272" y="321"/>
                    <a:pt x="284" y="334"/>
                    <a:pt x="297" y="346"/>
                  </a:cubicBezTo>
                  <a:cubicBezTo>
                    <a:pt x="309" y="359"/>
                    <a:pt x="321" y="374"/>
                    <a:pt x="337" y="381"/>
                  </a:cubicBezTo>
                  <a:cubicBezTo>
                    <a:pt x="361" y="390"/>
                    <a:pt x="383" y="377"/>
                    <a:pt x="390" y="354"/>
                  </a:cubicBezTo>
                  <a:cubicBezTo>
                    <a:pt x="396" y="330"/>
                    <a:pt x="374" y="311"/>
                    <a:pt x="359" y="296"/>
                  </a:cubicBezTo>
                  <a:close/>
                  <a:moveTo>
                    <a:pt x="275" y="115"/>
                  </a:moveTo>
                  <a:cubicBezTo>
                    <a:pt x="287" y="103"/>
                    <a:pt x="310" y="87"/>
                    <a:pt x="316" y="71"/>
                  </a:cubicBezTo>
                  <a:cubicBezTo>
                    <a:pt x="317" y="67"/>
                    <a:pt x="315" y="58"/>
                    <a:pt x="316" y="56"/>
                  </a:cubicBezTo>
                  <a:cubicBezTo>
                    <a:pt x="318" y="51"/>
                    <a:pt x="330" y="46"/>
                    <a:pt x="334" y="44"/>
                  </a:cubicBezTo>
                  <a:cubicBezTo>
                    <a:pt x="340" y="40"/>
                    <a:pt x="347" y="37"/>
                    <a:pt x="353" y="33"/>
                  </a:cubicBezTo>
                  <a:cubicBezTo>
                    <a:pt x="361" y="28"/>
                    <a:pt x="362" y="27"/>
                    <a:pt x="368" y="34"/>
                  </a:cubicBezTo>
                  <a:cubicBezTo>
                    <a:pt x="374" y="39"/>
                    <a:pt x="377" y="41"/>
                    <a:pt x="375" y="48"/>
                  </a:cubicBezTo>
                  <a:cubicBezTo>
                    <a:pt x="374" y="54"/>
                    <a:pt x="368" y="61"/>
                    <a:pt x="365" y="67"/>
                  </a:cubicBezTo>
                  <a:cubicBezTo>
                    <a:pt x="362" y="72"/>
                    <a:pt x="359" y="80"/>
                    <a:pt x="354" y="84"/>
                  </a:cubicBezTo>
                  <a:cubicBezTo>
                    <a:pt x="349" y="88"/>
                    <a:pt x="343" y="87"/>
                    <a:pt x="336" y="89"/>
                  </a:cubicBezTo>
                  <a:cubicBezTo>
                    <a:pt x="319" y="92"/>
                    <a:pt x="306" y="112"/>
                    <a:pt x="294" y="125"/>
                  </a:cubicBezTo>
                  <a:cubicBezTo>
                    <a:pt x="275" y="145"/>
                    <a:pt x="255" y="165"/>
                    <a:pt x="235" y="185"/>
                  </a:cubicBezTo>
                  <a:cubicBezTo>
                    <a:pt x="229" y="180"/>
                    <a:pt x="224" y="176"/>
                    <a:pt x="219" y="171"/>
                  </a:cubicBezTo>
                  <a:cubicBezTo>
                    <a:pt x="238" y="152"/>
                    <a:pt x="257" y="133"/>
                    <a:pt x="275" y="115"/>
                  </a:cubicBezTo>
                  <a:close/>
                  <a:moveTo>
                    <a:pt x="60" y="88"/>
                  </a:moveTo>
                  <a:cubicBezTo>
                    <a:pt x="57" y="89"/>
                    <a:pt x="58" y="88"/>
                    <a:pt x="60" y="88"/>
                  </a:cubicBezTo>
                  <a:close/>
                  <a:moveTo>
                    <a:pt x="186" y="274"/>
                  </a:moveTo>
                  <a:cubicBezTo>
                    <a:pt x="176" y="281"/>
                    <a:pt x="170" y="277"/>
                    <a:pt x="160" y="279"/>
                  </a:cubicBezTo>
                  <a:cubicBezTo>
                    <a:pt x="150" y="281"/>
                    <a:pt x="146" y="286"/>
                    <a:pt x="146" y="296"/>
                  </a:cubicBezTo>
                  <a:cubicBezTo>
                    <a:pt x="146" y="305"/>
                    <a:pt x="148" y="311"/>
                    <a:pt x="144" y="319"/>
                  </a:cubicBezTo>
                  <a:cubicBezTo>
                    <a:pt x="140" y="327"/>
                    <a:pt x="131" y="334"/>
                    <a:pt x="125" y="341"/>
                  </a:cubicBezTo>
                  <a:cubicBezTo>
                    <a:pt x="118" y="348"/>
                    <a:pt x="110" y="356"/>
                    <a:pt x="103" y="364"/>
                  </a:cubicBezTo>
                  <a:cubicBezTo>
                    <a:pt x="98" y="369"/>
                    <a:pt x="93" y="374"/>
                    <a:pt x="88" y="379"/>
                  </a:cubicBezTo>
                  <a:cubicBezTo>
                    <a:pt x="82" y="384"/>
                    <a:pt x="82" y="386"/>
                    <a:pt x="74" y="385"/>
                  </a:cubicBezTo>
                  <a:cubicBezTo>
                    <a:pt x="60" y="383"/>
                    <a:pt x="45" y="363"/>
                    <a:pt x="36" y="353"/>
                  </a:cubicBezTo>
                  <a:cubicBezTo>
                    <a:pt x="30" y="346"/>
                    <a:pt x="20" y="338"/>
                    <a:pt x="22" y="329"/>
                  </a:cubicBezTo>
                  <a:cubicBezTo>
                    <a:pt x="23" y="321"/>
                    <a:pt x="40" y="306"/>
                    <a:pt x="46" y="299"/>
                  </a:cubicBezTo>
                  <a:cubicBezTo>
                    <a:pt x="59" y="284"/>
                    <a:pt x="77" y="261"/>
                    <a:pt x="98" y="259"/>
                  </a:cubicBezTo>
                  <a:cubicBezTo>
                    <a:pt x="108" y="258"/>
                    <a:pt x="119" y="259"/>
                    <a:pt x="123" y="247"/>
                  </a:cubicBezTo>
                  <a:cubicBezTo>
                    <a:pt x="126" y="239"/>
                    <a:pt x="123" y="231"/>
                    <a:pt x="125" y="223"/>
                  </a:cubicBezTo>
                  <a:cubicBezTo>
                    <a:pt x="126" y="219"/>
                    <a:pt x="130" y="214"/>
                    <a:pt x="134" y="210"/>
                  </a:cubicBezTo>
                  <a:cubicBezTo>
                    <a:pt x="154" y="228"/>
                    <a:pt x="174" y="248"/>
                    <a:pt x="193" y="268"/>
                  </a:cubicBezTo>
                  <a:cubicBezTo>
                    <a:pt x="191" y="270"/>
                    <a:pt x="189" y="272"/>
                    <a:pt x="186" y="274"/>
                  </a:cubicBezTo>
                  <a:close/>
                  <a:moveTo>
                    <a:pt x="180" y="238"/>
                  </a:moveTo>
                  <a:cubicBezTo>
                    <a:pt x="176" y="233"/>
                    <a:pt x="171" y="228"/>
                    <a:pt x="166" y="224"/>
                  </a:cubicBezTo>
                  <a:cubicBezTo>
                    <a:pt x="168" y="222"/>
                    <a:pt x="170" y="220"/>
                    <a:pt x="172" y="218"/>
                  </a:cubicBezTo>
                  <a:cubicBezTo>
                    <a:pt x="177" y="223"/>
                    <a:pt x="181" y="228"/>
                    <a:pt x="186" y="232"/>
                  </a:cubicBezTo>
                  <a:cubicBezTo>
                    <a:pt x="184" y="234"/>
                    <a:pt x="182" y="236"/>
                    <a:pt x="180" y="238"/>
                  </a:cubicBezTo>
                  <a:close/>
                  <a:moveTo>
                    <a:pt x="376" y="347"/>
                  </a:moveTo>
                  <a:cubicBezTo>
                    <a:pt x="375" y="363"/>
                    <a:pt x="364" y="376"/>
                    <a:pt x="346" y="371"/>
                  </a:cubicBezTo>
                  <a:cubicBezTo>
                    <a:pt x="333" y="368"/>
                    <a:pt x="323" y="356"/>
                    <a:pt x="313" y="346"/>
                  </a:cubicBezTo>
                  <a:cubicBezTo>
                    <a:pt x="265" y="297"/>
                    <a:pt x="217" y="247"/>
                    <a:pt x="168" y="197"/>
                  </a:cubicBezTo>
                  <a:cubicBezTo>
                    <a:pt x="152" y="180"/>
                    <a:pt x="135" y="162"/>
                    <a:pt x="118" y="145"/>
                  </a:cubicBezTo>
                  <a:cubicBezTo>
                    <a:pt x="118" y="145"/>
                    <a:pt x="118" y="145"/>
                    <a:pt x="118" y="145"/>
                  </a:cubicBezTo>
                  <a:cubicBezTo>
                    <a:pt x="117" y="144"/>
                    <a:pt x="115" y="143"/>
                    <a:pt x="112" y="144"/>
                  </a:cubicBezTo>
                  <a:cubicBezTo>
                    <a:pt x="85" y="152"/>
                    <a:pt x="59" y="153"/>
                    <a:pt x="36" y="133"/>
                  </a:cubicBezTo>
                  <a:cubicBezTo>
                    <a:pt x="16" y="114"/>
                    <a:pt x="11" y="80"/>
                    <a:pt x="29" y="58"/>
                  </a:cubicBezTo>
                  <a:cubicBezTo>
                    <a:pt x="33" y="65"/>
                    <a:pt x="37" y="72"/>
                    <a:pt x="41" y="79"/>
                  </a:cubicBezTo>
                  <a:cubicBezTo>
                    <a:pt x="44" y="84"/>
                    <a:pt x="48" y="95"/>
                    <a:pt x="53" y="98"/>
                  </a:cubicBezTo>
                  <a:cubicBezTo>
                    <a:pt x="63" y="105"/>
                    <a:pt x="84" y="101"/>
                    <a:pt x="95" y="102"/>
                  </a:cubicBezTo>
                  <a:cubicBezTo>
                    <a:pt x="98" y="102"/>
                    <a:pt x="100" y="100"/>
                    <a:pt x="101" y="97"/>
                  </a:cubicBezTo>
                  <a:cubicBezTo>
                    <a:pt x="105" y="87"/>
                    <a:pt x="116" y="69"/>
                    <a:pt x="115" y="58"/>
                  </a:cubicBezTo>
                  <a:cubicBezTo>
                    <a:pt x="115" y="53"/>
                    <a:pt x="110" y="47"/>
                    <a:pt x="108" y="42"/>
                  </a:cubicBezTo>
                  <a:cubicBezTo>
                    <a:pt x="103" y="34"/>
                    <a:pt x="98" y="25"/>
                    <a:pt x="93" y="16"/>
                  </a:cubicBezTo>
                  <a:cubicBezTo>
                    <a:pt x="114" y="14"/>
                    <a:pt x="131" y="20"/>
                    <a:pt x="146" y="38"/>
                  </a:cubicBezTo>
                  <a:cubicBezTo>
                    <a:pt x="166" y="60"/>
                    <a:pt x="162" y="90"/>
                    <a:pt x="144" y="113"/>
                  </a:cubicBezTo>
                  <a:cubicBezTo>
                    <a:pt x="143" y="115"/>
                    <a:pt x="144" y="118"/>
                    <a:pt x="145" y="120"/>
                  </a:cubicBezTo>
                  <a:cubicBezTo>
                    <a:pt x="197" y="170"/>
                    <a:pt x="252" y="217"/>
                    <a:pt x="306" y="264"/>
                  </a:cubicBezTo>
                  <a:cubicBezTo>
                    <a:pt x="327" y="283"/>
                    <a:pt x="350" y="302"/>
                    <a:pt x="368" y="325"/>
                  </a:cubicBezTo>
                  <a:cubicBezTo>
                    <a:pt x="376" y="333"/>
                    <a:pt x="377" y="335"/>
                    <a:pt x="376" y="347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818689" y="4443414"/>
              <a:ext cx="109538" cy="111125"/>
            </a:xfrm>
            <a:custGeom>
              <a:avLst/>
              <a:gdLst>
                <a:gd name="T0" fmla="*/ 29 w 43"/>
                <a:gd name="T1" fmla="*/ 6 h 43"/>
                <a:gd name="T2" fmla="*/ 5 w 43"/>
                <a:gd name="T3" fmla="*/ 12 h 43"/>
                <a:gd name="T4" fmla="*/ 4 w 43"/>
                <a:gd name="T5" fmla="*/ 13 h 43"/>
                <a:gd name="T6" fmla="*/ 3 w 43"/>
                <a:gd name="T7" fmla="*/ 15 h 43"/>
                <a:gd name="T8" fmla="*/ 10 w 43"/>
                <a:gd name="T9" fmla="*/ 38 h 43"/>
                <a:gd name="T10" fmla="*/ 36 w 43"/>
                <a:gd name="T11" fmla="*/ 31 h 43"/>
                <a:gd name="T12" fmla="*/ 29 w 43"/>
                <a:gd name="T13" fmla="*/ 6 h 43"/>
                <a:gd name="T14" fmla="*/ 27 w 43"/>
                <a:gd name="T15" fmla="*/ 27 h 43"/>
                <a:gd name="T16" fmla="*/ 15 w 43"/>
                <a:gd name="T17" fmla="*/ 30 h 43"/>
                <a:gd name="T18" fmla="*/ 12 w 43"/>
                <a:gd name="T19" fmla="*/ 17 h 43"/>
                <a:gd name="T20" fmla="*/ 25 w 43"/>
                <a:gd name="T21" fmla="*/ 14 h 43"/>
                <a:gd name="T22" fmla="*/ 27 w 43"/>
                <a:gd name="T23" fmla="*/ 2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43">
                  <a:moveTo>
                    <a:pt x="29" y="6"/>
                  </a:moveTo>
                  <a:cubicBezTo>
                    <a:pt x="21" y="0"/>
                    <a:pt x="11" y="5"/>
                    <a:pt x="5" y="12"/>
                  </a:cubicBezTo>
                  <a:cubicBezTo>
                    <a:pt x="5" y="12"/>
                    <a:pt x="5" y="12"/>
                    <a:pt x="4" y="13"/>
                  </a:cubicBezTo>
                  <a:cubicBezTo>
                    <a:pt x="4" y="14"/>
                    <a:pt x="4" y="14"/>
                    <a:pt x="3" y="15"/>
                  </a:cubicBezTo>
                  <a:cubicBezTo>
                    <a:pt x="0" y="23"/>
                    <a:pt x="2" y="33"/>
                    <a:pt x="10" y="38"/>
                  </a:cubicBezTo>
                  <a:cubicBezTo>
                    <a:pt x="19" y="43"/>
                    <a:pt x="30" y="39"/>
                    <a:pt x="36" y="31"/>
                  </a:cubicBezTo>
                  <a:cubicBezTo>
                    <a:pt x="43" y="22"/>
                    <a:pt x="37" y="12"/>
                    <a:pt x="29" y="6"/>
                  </a:cubicBezTo>
                  <a:close/>
                  <a:moveTo>
                    <a:pt x="27" y="27"/>
                  </a:moveTo>
                  <a:cubicBezTo>
                    <a:pt x="24" y="30"/>
                    <a:pt x="19" y="32"/>
                    <a:pt x="15" y="30"/>
                  </a:cubicBezTo>
                  <a:cubicBezTo>
                    <a:pt x="11" y="28"/>
                    <a:pt x="10" y="22"/>
                    <a:pt x="12" y="17"/>
                  </a:cubicBezTo>
                  <a:cubicBezTo>
                    <a:pt x="15" y="13"/>
                    <a:pt x="21" y="11"/>
                    <a:pt x="25" y="14"/>
                  </a:cubicBezTo>
                  <a:cubicBezTo>
                    <a:pt x="29" y="18"/>
                    <a:pt x="32" y="23"/>
                    <a:pt x="27" y="27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442" name="组合 1441"/>
          <p:cNvGrpSpPr/>
          <p:nvPr/>
        </p:nvGrpSpPr>
        <p:grpSpPr>
          <a:xfrm>
            <a:off x="8961439" y="5110164"/>
            <a:ext cx="1065213" cy="904875"/>
            <a:chOff x="8961439" y="5110164"/>
            <a:chExt cx="1065213" cy="904875"/>
          </a:xfrm>
        </p:grpSpPr>
        <p:sp>
          <p:nvSpPr>
            <p:cNvPr id="1426" name="稻壳儿春秋广告/盗版必究        原创来源：http://chn.docer.com/works?userid=199329941#!/work_time"/>
            <p:cNvSpPr/>
            <p:nvPr/>
          </p:nvSpPr>
          <p:spPr bwMode="auto">
            <a:xfrm>
              <a:off x="8961439" y="5110164"/>
              <a:ext cx="1065213" cy="735013"/>
            </a:xfrm>
            <a:custGeom>
              <a:avLst/>
              <a:gdLst>
                <a:gd name="T0" fmla="*/ 350 w 416"/>
                <a:gd name="T1" fmla="*/ 160 h 287"/>
                <a:gd name="T2" fmla="*/ 332 w 416"/>
                <a:gd name="T3" fmla="*/ 95 h 287"/>
                <a:gd name="T4" fmla="*/ 272 w 416"/>
                <a:gd name="T5" fmla="*/ 102 h 287"/>
                <a:gd name="T6" fmla="*/ 123 w 416"/>
                <a:gd name="T7" fmla="*/ 20 h 287"/>
                <a:gd name="T8" fmla="*/ 69 w 416"/>
                <a:gd name="T9" fmla="*/ 173 h 287"/>
                <a:gd name="T10" fmla="*/ 6 w 416"/>
                <a:gd name="T11" fmla="*/ 231 h 287"/>
                <a:gd name="T12" fmla="*/ 110 w 416"/>
                <a:gd name="T13" fmla="*/ 285 h 287"/>
                <a:gd name="T14" fmla="*/ 110 w 416"/>
                <a:gd name="T15" fmla="*/ 273 h 287"/>
                <a:gd name="T16" fmla="*/ 26 w 416"/>
                <a:gd name="T17" fmla="*/ 251 h 287"/>
                <a:gd name="T18" fmla="*/ 22 w 416"/>
                <a:gd name="T19" fmla="*/ 202 h 287"/>
                <a:gd name="T20" fmla="*/ 82 w 416"/>
                <a:gd name="T21" fmla="*/ 192 h 287"/>
                <a:gd name="T22" fmla="*/ 91 w 416"/>
                <a:gd name="T23" fmla="*/ 184 h 287"/>
                <a:gd name="T24" fmla="*/ 126 w 416"/>
                <a:gd name="T25" fmla="*/ 31 h 287"/>
                <a:gd name="T26" fmla="*/ 259 w 416"/>
                <a:gd name="T27" fmla="*/ 121 h 287"/>
                <a:gd name="T28" fmla="*/ 270 w 416"/>
                <a:gd name="T29" fmla="*/ 126 h 287"/>
                <a:gd name="T30" fmla="*/ 319 w 416"/>
                <a:gd name="T31" fmla="*/ 102 h 287"/>
                <a:gd name="T32" fmla="*/ 331 w 416"/>
                <a:gd name="T33" fmla="*/ 165 h 287"/>
                <a:gd name="T34" fmla="*/ 337 w 416"/>
                <a:gd name="T35" fmla="*/ 175 h 287"/>
                <a:gd name="T36" fmla="*/ 375 w 416"/>
                <a:gd name="T37" fmla="*/ 258 h 287"/>
                <a:gd name="T38" fmla="*/ 301 w 416"/>
                <a:gd name="T39" fmla="*/ 274 h 287"/>
                <a:gd name="T40" fmla="*/ 301 w 416"/>
                <a:gd name="T41" fmla="*/ 286 h 287"/>
                <a:gd name="T42" fmla="*/ 405 w 416"/>
                <a:gd name="T43" fmla="*/ 238 h 287"/>
                <a:gd name="T44" fmla="*/ 350 w 416"/>
                <a:gd name="T45" fmla="*/ 16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16" h="287">
                  <a:moveTo>
                    <a:pt x="350" y="160"/>
                  </a:moveTo>
                  <a:cubicBezTo>
                    <a:pt x="360" y="138"/>
                    <a:pt x="353" y="109"/>
                    <a:pt x="332" y="95"/>
                  </a:cubicBezTo>
                  <a:cubicBezTo>
                    <a:pt x="311" y="82"/>
                    <a:pt x="288" y="87"/>
                    <a:pt x="272" y="102"/>
                  </a:cubicBezTo>
                  <a:cubicBezTo>
                    <a:pt x="269" y="35"/>
                    <a:pt x="182" y="0"/>
                    <a:pt x="123" y="20"/>
                  </a:cubicBezTo>
                  <a:cubicBezTo>
                    <a:pt x="55" y="42"/>
                    <a:pt x="37" y="117"/>
                    <a:pt x="69" y="173"/>
                  </a:cubicBezTo>
                  <a:cubicBezTo>
                    <a:pt x="35" y="165"/>
                    <a:pt x="0" y="191"/>
                    <a:pt x="6" y="231"/>
                  </a:cubicBezTo>
                  <a:cubicBezTo>
                    <a:pt x="13" y="284"/>
                    <a:pt x="68" y="286"/>
                    <a:pt x="110" y="285"/>
                  </a:cubicBezTo>
                  <a:cubicBezTo>
                    <a:pt x="117" y="285"/>
                    <a:pt x="117" y="273"/>
                    <a:pt x="110" y="273"/>
                  </a:cubicBezTo>
                  <a:cubicBezTo>
                    <a:pt x="81" y="274"/>
                    <a:pt x="44" y="277"/>
                    <a:pt x="26" y="251"/>
                  </a:cubicBezTo>
                  <a:cubicBezTo>
                    <a:pt x="16" y="238"/>
                    <a:pt x="14" y="217"/>
                    <a:pt x="22" y="202"/>
                  </a:cubicBezTo>
                  <a:cubicBezTo>
                    <a:pt x="34" y="180"/>
                    <a:pt x="63" y="178"/>
                    <a:pt x="82" y="192"/>
                  </a:cubicBezTo>
                  <a:cubicBezTo>
                    <a:pt x="88" y="197"/>
                    <a:pt x="96" y="190"/>
                    <a:pt x="91" y="184"/>
                  </a:cubicBezTo>
                  <a:cubicBezTo>
                    <a:pt x="48" y="134"/>
                    <a:pt x="59" y="53"/>
                    <a:pt x="126" y="31"/>
                  </a:cubicBezTo>
                  <a:cubicBezTo>
                    <a:pt x="182" y="13"/>
                    <a:pt x="274" y="49"/>
                    <a:pt x="259" y="121"/>
                  </a:cubicBezTo>
                  <a:cubicBezTo>
                    <a:pt x="257" y="128"/>
                    <a:pt x="266" y="132"/>
                    <a:pt x="270" y="126"/>
                  </a:cubicBezTo>
                  <a:cubicBezTo>
                    <a:pt x="279" y="107"/>
                    <a:pt x="297" y="94"/>
                    <a:pt x="319" y="102"/>
                  </a:cubicBezTo>
                  <a:cubicBezTo>
                    <a:pt x="343" y="113"/>
                    <a:pt x="352" y="146"/>
                    <a:pt x="331" y="165"/>
                  </a:cubicBezTo>
                  <a:cubicBezTo>
                    <a:pt x="327" y="169"/>
                    <a:pt x="331" y="177"/>
                    <a:pt x="337" y="175"/>
                  </a:cubicBezTo>
                  <a:cubicBezTo>
                    <a:pt x="386" y="156"/>
                    <a:pt x="416" y="229"/>
                    <a:pt x="375" y="258"/>
                  </a:cubicBezTo>
                  <a:cubicBezTo>
                    <a:pt x="355" y="272"/>
                    <a:pt x="325" y="274"/>
                    <a:pt x="301" y="274"/>
                  </a:cubicBezTo>
                  <a:cubicBezTo>
                    <a:pt x="293" y="274"/>
                    <a:pt x="293" y="286"/>
                    <a:pt x="301" y="286"/>
                  </a:cubicBezTo>
                  <a:cubicBezTo>
                    <a:pt x="338" y="287"/>
                    <a:pt x="392" y="279"/>
                    <a:pt x="405" y="238"/>
                  </a:cubicBezTo>
                  <a:cubicBezTo>
                    <a:pt x="416" y="201"/>
                    <a:pt x="387" y="158"/>
                    <a:pt x="350" y="16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280526" y="5640389"/>
              <a:ext cx="203200" cy="320675"/>
            </a:xfrm>
            <a:custGeom>
              <a:avLst/>
              <a:gdLst>
                <a:gd name="T0" fmla="*/ 42 w 79"/>
                <a:gd name="T1" fmla="*/ 2 h 125"/>
                <a:gd name="T2" fmla="*/ 36 w 79"/>
                <a:gd name="T3" fmla="*/ 2 h 125"/>
                <a:gd name="T4" fmla="*/ 2 w 79"/>
                <a:gd name="T5" fmla="*/ 44 h 125"/>
                <a:gd name="T6" fmla="*/ 6 w 79"/>
                <a:gd name="T7" fmla="*/ 50 h 125"/>
                <a:gd name="T8" fmla="*/ 17 w 79"/>
                <a:gd name="T9" fmla="*/ 50 h 125"/>
                <a:gd name="T10" fmla="*/ 17 w 79"/>
                <a:gd name="T11" fmla="*/ 120 h 125"/>
                <a:gd name="T12" fmla="*/ 19 w 79"/>
                <a:gd name="T13" fmla="*/ 123 h 125"/>
                <a:gd name="T14" fmla="*/ 21 w 79"/>
                <a:gd name="T15" fmla="*/ 124 h 125"/>
                <a:gd name="T16" fmla="*/ 58 w 79"/>
                <a:gd name="T17" fmla="*/ 124 h 125"/>
                <a:gd name="T18" fmla="*/ 63 w 79"/>
                <a:gd name="T19" fmla="*/ 120 h 125"/>
                <a:gd name="T20" fmla="*/ 63 w 79"/>
                <a:gd name="T21" fmla="*/ 50 h 125"/>
                <a:gd name="T22" fmla="*/ 73 w 79"/>
                <a:gd name="T23" fmla="*/ 50 h 125"/>
                <a:gd name="T24" fmla="*/ 77 w 79"/>
                <a:gd name="T25" fmla="*/ 44 h 125"/>
                <a:gd name="T26" fmla="*/ 42 w 79"/>
                <a:gd name="T27" fmla="*/ 2 h 125"/>
                <a:gd name="T28" fmla="*/ 26 w 79"/>
                <a:gd name="T29" fmla="*/ 116 h 125"/>
                <a:gd name="T30" fmla="*/ 26 w 79"/>
                <a:gd name="T31" fmla="*/ 46 h 125"/>
                <a:gd name="T32" fmla="*/ 21 w 79"/>
                <a:gd name="T33" fmla="*/ 41 h 125"/>
                <a:gd name="T34" fmla="*/ 15 w 79"/>
                <a:gd name="T35" fmla="*/ 41 h 125"/>
                <a:gd name="T36" fmla="*/ 39 w 79"/>
                <a:gd name="T37" fmla="*/ 12 h 125"/>
                <a:gd name="T38" fmla="*/ 64 w 79"/>
                <a:gd name="T39" fmla="*/ 41 h 125"/>
                <a:gd name="T40" fmla="*/ 58 w 79"/>
                <a:gd name="T41" fmla="*/ 41 h 125"/>
                <a:gd name="T42" fmla="*/ 54 w 79"/>
                <a:gd name="T43" fmla="*/ 46 h 125"/>
                <a:gd name="T44" fmla="*/ 54 w 79"/>
                <a:gd name="T45" fmla="*/ 116 h 125"/>
                <a:gd name="T46" fmla="*/ 26 w 79"/>
                <a:gd name="T47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9" h="125">
                  <a:moveTo>
                    <a:pt x="42" y="2"/>
                  </a:moveTo>
                  <a:cubicBezTo>
                    <a:pt x="41" y="0"/>
                    <a:pt x="37" y="0"/>
                    <a:pt x="36" y="2"/>
                  </a:cubicBezTo>
                  <a:cubicBezTo>
                    <a:pt x="24" y="16"/>
                    <a:pt x="13" y="29"/>
                    <a:pt x="2" y="44"/>
                  </a:cubicBezTo>
                  <a:cubicBezTo>
                    <a:pt x="0" y="46"/>
                    <a:pt x="3" y="50"/>
                    <a:pt x="6" y="50"/>
                  </a:cubicBezTo>
                  <a:cubicBezTo>
                    <a:pt x="9" y="50"/>
                    <a:pt x="13" y="50"/>
                    <a:pt x="17" y="50"/>
                  </a:cubicBezTo>
                  <a:cubicBezTo>
                    <a:pt x="17" y="73"/>
                    <a:pt x="16" y="97"/>
                    <a:pt x="17" y="120"/>
                  </a:cubicBezTo>
                  <a:cubicBezTo>
                    <a:pt x="17" y="122"/>
                    <a:pt x="18" y="123"/>
                    <a:pt x="19" y="123"/>
                  </a:cubicBezTo>
                  <a:cubicBezTo>
                    <a:pt x="19" y="124"/>
                    <a:pt x="20" y="124"/>
                    <a:pt x="21" y="124"/>
                  </a:cubicBezTo>
                  <a:cubicBezTo>
                    <a:pt x="34" y="125"/>
                    <a:pt x="46" y="125"/>
                    <a:pt x="58" y="124"/>
                  </a:cubicBezTo>
                  <a:cubicBezTo>
                    <a:pt x="61" y="124"/>
                    <a:pt x="63" y="122"/>
                    <a:pt x="63" y="120"/>
                  </a:cubicBezTo>
                  <a:cubicBezTo>
                    <a:pt x="63" y="97"/>
                    <a:pt x="63" y="74"/>
                    <a:pt x="63" y="50"/>
                  </a:cubicBezTo>
                  <a:cubicBezTo>
                    <a:pt x="66" y="50"/>
                    <a:pt x="69" y="50"/>
                    <a:pt x="73" y="50"/>
                  </a:cubicBezTo>
                  <a:cubicBezTo>
                    <a:pt x="76" y="50"/>
                    <a:pt x="79" y="46"/>
                    <a:pt x="77" y="44"/>
                  </a:cubicBezTo>
                  <a:cubicBezTo>
                    <a:pt x="66" y="29"/>
                    <a:pt x="54" y="16"/>
                    <a:pt x="42" y="2"/>
                  </a:cubicBezTo>
                  <a:close/>
                  <a:moveTo>
                    <a:pt x="26" y="116"/>
                  </a:moveTo>
                  <a:cubicBezTo>
                    <a:pt x="25" y="92"/>
                    <a:pt x="26" y="69"/>
                    <a:pt x="26" y="46"/>
                  </a:cubicBezTo>
                  <a:cubicBezTo>
                    <a:pt x="26" y="43"/>
                    <a:pt x="24" y="41"/>
                    <a:pt x="21" y="41"/>
                  </a:cubicBezTo>
                  <a:cubicBezTo>
                    <a:pt x="19" y="41"/>
                    <a:pt x="17" y="41"/>
                    <a:pt x="15" y="41"/>
                  </a:cubicBezTo>
                  <a:cubicBezTo>
                    <a:pt x="23" y="31"/>
                    <a:pt x="31" y="22"/>
                    <a:pt x="39" y="12"/>
                  </a:cubicBezTo>
                  <a:cubicBezTo>
                    <a:pt x="47" y="22"/>
                    <a:pt x="56" y="31"/>
                    <a:pt x="64" y="41"/>
                  </a:cubicBezTo>
                  <a:cubicBezTo>
                    <a:pt x="62" y="41"/>
                    <a:pt x="60" y="41"/>
                    <a:pt x="58" y="41"/>
                  </a:cubicBezTo>
                  <a:cubicBezTo>
                    <a:pt x="56" y="41"/>
                    <a:pt x="54" y="43"/>
                    <a:pt x="54" y="46"/>
                  </a:cubicBezTo>
                  <a:cubicBezTo>
                    <a:pt x="54" y="69"/>
                    <a:pt x="54" y="92"/>
                    <a:pt x="54" y="116"/>
                  </a:cubicBezTo>
                  <a:cubicBezTo>
                    <a:pt x="44" y="116"/>
                    <a:pt x="35" y="116"/>
                    <a:pt x="26" y="116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9496426" y="5694364"/>
              <a:ext cx="201613" cy="320675"/>
            </a:xfrm>
            <a:custGeom>
              <a:avLst/>
              <a:gdLst>
                <a:gd name="T0" fmla="*/ 73 w 79"/>
                <a:gd name="T1" fmla="*/ 75 h 125"/>
                <a:gd name="T2" fmla="*/ 63 w 79"/>
                <a:gd name="T3" fmla="*/ 75 h 125"/>
                <a:gd name="T4" fmla="*/ 63 w 79"/>
                <a:gd name="T5" fmla="*/ 5 h 125"/>
                <a:gd name="T6" fmla="*/ 59 w 79"/>
                <a:gd name="T7" fmla="*/ 1 h 125"/>
                <a:gd name="T8" fmla="*/ 22 w 79"/>
                <a:gd name="T9" fmla="*/ 1 h 125"/>
                <a:gd name="T10" fmla="*/ 19 w 79"/>
                <a:gd name="T11" fmla="*/ 2 h 125"/>
                <a:gd name="T12" fmla="*/ 17 w 79"/>
                <a:gd name="T13" fmla="*/ 5 h 125"/>
                <a:gd name="T14" fmla="*/ 17 w 79"/>
                <a:gd name="T15" fmla="*/ 75 h 125"/>
                <a:gd name="T16" fmla="*/ 6 w 79"/>
                <a:gd name="T17" fmla="*/ 75 h 125"/>
                <a:gd name="T18" fmla="*/ 2 w 79"/>
                <a:gd name="T19" fmla="*/ 82 h 125"/>
                <a:gd name="T20" fmla="*/ 37 w 79"/>
                <a:gd name="T21" fmla="*/ 124 h 125"/>
                <a:gd name="T22" fmla="*/ 43 w 79"/>
                <a:gd name="T23" fmla="*/ 124 h 125"/>
                <a:gd name="T24" fmla="*/ 76 w 79"/>
                <a:gd name="T25" fmla="*/ 83 h 125"/>
                <a:gd name="T26" fmla="*/ 73 w 79"/>
                <a:gd name="T27" fmla="*/ 75 h 125"/>
                <a:gd name="T28" fmla="*/ 15 w 79"/>
                <a:gd name="T29" fmla="*/ 84 h 125"/>
                <a:gd name="T30" fmla="*/ 22 w 79"/>
                <a:gd name="T31" fmla="*/ 84 h 125"/>
                <a:gd name="T32" fmla="*/ 26 w 79"/>
                <a:gd name="T33" fmla="*/ 80 h 125"/>
                <a:gd name="T34" fmla="*/ 26 w 79"/>
                <a:gd name="T35" fmla="*/ 10 h 125"/>
                <a:gd name="T36" fmla="*/ 54 w 79"/>
                <a:gd name="T37" fmla="*/ 10 h 125"/>
                <a:gd name="T38" fmla="*/ 54 w 79"/>
                <a:gd name="T39" fmla="*/ 80 h 125"/>
                <a:gd name="T40" fmla="*/ 59 w 79"/>
                <a:gd name="T41" fmla="*/ 84 h 125"/>
                <a:gd name="T42" fmla="*/ 64 w 79"/>
                <a:gd name="T43" fmla="*/ 84 h 125"/>
                <a:gd name="T44" fmla="*/ 40 w 79"/>
                <a:gd name="T45" fmla="*/ 113 h 125"/>
                <a:gd name="T46" fmla="*/ 15 w 79"/>
                <a:gd name="T47" fmla="*/ 8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9" h="125">
                  <a:moveTo>
                    <a:pt x="73" y="75"/>
                  </a:moveTo>
                  <a:cubicBezTo>
                    <a:pt x="70" y="75"/>
                    <a:pt x="67" y="75"/>
                    <a:pt x="63" y="75"/>
                  </a:cubicBezTo>
                  <a:cubicBezTo>
                    <a:pt x="64" y="52"/>
                    <a:pt x="63" y="29"/>
                    <a:pt x="63" y="5"/>
                  </a:cubicBezTo>
                  <a:cubicBezTo>
                    <a:pt x="63" y="3"/>
                    <a:pt x="61" y="1"/>
                    <a:pt x="59" y="1"/>
                  </a:cubicBezTo>
                  <a:cubicBezTo>
                    <a:pt x="47" y="0"/>
                    <a:pt x="34" y="0"/>
                    <a:pt x="22" y="1"/>
                  </a:cubicBezTo>
                  <a:cubicBezTo>
                    <a:pt x="21" y="1"/>
                    <a:pt x="20" y="1"/>
                    <a:pt x="19" y="2"/>
                  </a:cubicBezTo>
                  <a:cubicBezTo>
                    <a:pt x="18" y="3"/>
                    <a:pt x="17" y="4"/>
                    <a:pt x="17" y="5"/>
                  </a:cubicBezTo>
                  <a:cubicBezTo>
                    <a:pt x="17" y="29"/>
                    <a:pt x="18" y="52"/>
                    <a:pt x="17" y="75"/>
                  </a:cubicBezTo>
                  <a:cubicBezTo>
                    <a:pt x="14" y="75"/>
                    <a:pt x="10" y="75"/>
                    <a:pt x="6" y="75"/>
                  </a:cubicBezTo>
                  <a:cubicBezTo>
                    <a:pt x="3" y="75"/>
                    <a:pt x="0" y="79"/>
                    <a:pt x="2" y="82"/>
                  </a:cubicBezTo>
                  <a:cubicBezTo>
                    <a:pt x="13" y="96"/>
                    <a:pt x="25" y="110"/>
                    <a:pt x="37" y="124"/>
                  </a:cubicBezTo>
                  <a:cubicBezTo>
                    <a:pt x="38" y="125"/>
                    <a:pt x="41" y="125"/>
                    <a:pt x="43" y="124"/>
                  </a:cubicBezTo>
                  <a:cubicBezTo>
                    <a:pt x="54" y="110"/>
                    <a:pt x="65" y="96"/>
                    <a:pt x="76" y="83"/>
                  </a:cubicBezTo>
                  <a:cubicBezTo>
                    <a:pt x="79" y="80"/>
                    <a:pt x="77" y="75"/>
                    <a:pt x="73" y="75"/>
                  </a:cubicBezTo>
                  <a:close/>
                  <a:moveTo>
                    <a:pt x="15" y="84"/>
                  </a:moveTo>
                  <a:cubicBezTo>
                    <a:pt x="18" y="84"/>
                    <a:pt x="20" y="84"/>
                    <a:pt x="22" y="84"/>
                  </a:cubicBezTo>
                  <a:cubicBezTo>
                    <a:pt x="24" y="84"/>
                    <a:pt x="26" y="82"/>
                    <a:pt x="26" y="80"/>
                  </a:cubicBezTo>
                  <a:cubicBezTo>
                    <a:pt x="27" y="56"/>
                    <a:pt x="26" y="33"/>
                    <a:pt x="26" y="10"/>
                  </a:cubicBezTo>
                  <a:cubicBezTo>
                    <a:pt x="36" y="9"/>
                    <a:pt x="45" y="9"/>
                    <a:pt x="54" y="10"/>
                  </a:cubicBezTo>
                  <a:cubicBezTo>
                    <a:pt x="54" y="33"/>
                    <a:pt x="55" y="56"/>
                    <a:pt x="54" y="80"/>
                  </a:cubicBezTo>
                  <a:cubicBezTo>
                    <a:pt x="54" y="82"/>
                    <a:pt x="57" y="84"/>
                    <a:pt x="59" y="84"/>
                  </a:cubicBezTo>
                  <a:cubicBezTo>
                    <a:pt x="61" y="84"/>
                    <a:pt x="62" y="84"/>
                    <a:pt x="64" y="84"/>
                  </a:cubicBezTo>
                  <a:cubicBezTo>
                    <a:pt x="56" y="94"/>
                    <a:pt x="48" y="104"/>
                    <a:pt x="40" y="113"/>
                  </a:cubicBezTo>
                  <a:cubicBezTo>
                    <a:pt x="32" y="104"/>
                    <a:pt x="23" y="94"/>
                    <a:pt x="15" y="84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9" name="稻壳儿春秋广告/盗版必究        原创来源：http://chn.docer.com/works?userid=199329941#!/work_time"/>
            <p:cNvSpPr/>
            <p:nvPr/>
          </p:nvSpPr>
          <p:spPr bwMode="auto">
            <a:xfrm>
              <a:off x="9167814" y="5238751"/>
              <a:ext cx="169863" cy="200025"/>
            </a:xfrm>
            <a:custGeom>
              <a:avLst/>
              <a:gdLst>
                <a:gd name="T0" fmla="*/ 61 w 66"/>
                <a:gd name="T1" fmla="*/ 9 h 78"/>
                <a:gd name="T2" fmla="*/ 61 w 66"/>
                <a:gd name="T3" fmla="*/ 0 h 78"/>
                <a:gd name="T4" fmla="*/ 8 w 66"/>
                <a:gd name="T5" fmla="*/ 73 h 78"/>
                <a:gd name="T6" fmla="*/ 17 w 66"/>
                <a:gd name="T7" fmla="*/ 70 h 78"/>
                <a:gd name="T8" fmla="*/ 61 w 66"/>
                <a:gd name="T9" fmla="*/ 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78">
                  <a:moveTo>
                    <a:pt x="61" y="9"/>
                  </a:moveTo>
                  <a:cubicBezTo>
                    <a:pt x="66" y="9"/>
                    <a:pt x="66" y="0"/>
                    <a:pt x="61" y="0"/>
                  </a:cubicBezTo>
                  <a:cubicBezTo>
                    <a:pt x="28" y="4"/>
                    <a:pt x="0" y="40"/>
                    <a:pt x="8" y="73"/>
                  </a:cubicBezTo>
                  <a:cubicBezTo>
                    <a:pt x="9" y="78"/>
                    <a:pt x="18" y="76"/>
                    <a:pt x="17" y="70"/>
                  </a:cubicBezTo>
                  <a:cubicBezTo>
                    <a:pt x="10" y="44"/>
                    <a:pt x="34" y="12"/>
                    <a:pt x="61" y="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30" name="稻壳儿春秋广告/盗版必究        原创来源：http://chn.docer.com/works?userid=199329941#!/work_time"/>
            <p:cNvSpPr/>
            <p:nvPr/>
          </p:nvSpPr>
          <p:spPr bwMode="auto">
            <a:xfrm>
              <a:off x="9255126" y="5284789"/>
              <a:ext cx="90488" cy="55563"/>
            </a:xfrm>
            <a:custGeom>
              <a:avLst/>
              <a:gdLst>
                <a:gd name="T0" fmla="*/ 27 w 35"/>
                <a:gd name="T1" fmla="*/ 1 h 22"/>
                <a:gd name="T2" fmla="*/ 4 w 35"/>
                <a:gd name="T3" fmla="*/ 12 h 22"/>
                <a:gd name="T4" fmla="*/ 11 w 35"/>
                <a:gd name="T5" fmla="*/ 19 h 22"/>
                <a:gd name="T6" fmla="*/ 30 w 35"/>
                <a:gd name="T7" fmla="*/ 10 h 22"/>
                <a:gd name="T8" fmla="*/ 27 w 35"/>
                <a:gd name="T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2">
                  <a:moveTo>
                    <a:pt x="27" y="1"/>
                  </a:moveTo>
                  <a:cubicBezTo>
                    <a:pt x="19" y="2"/>
                    <a:pt x="11" y="6"/>
                    <a:pt x="4" y="12"/>
                  </a:cubicBezTo>
                  <a:cubicBezTo>
                    <a:pt x="0" y="16"/>
                    <a:pt x="6" y="22"/>
                    <a:pt x="11" y="19"/>
                  </a:cubicBezTo>
                  <a:cubicBezTo>
                    <a:pt x="16" y="14"/>
                    <a:pt x="22" y="11"/>
                    <a:pt x="30" y="10"/>
                  </a:cubicBezTo>
                  <a:cubicBezTo>
                    <a:pt x="35" y="9"/>
                    <a:pt x="33" y="0"/>
                    <a:pt x="27" y="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稻壳儿春秋广告/盗版必究        原创来源：http://chn.docer.com/works?userid=199329941#!/work_time5"/>
          <p:cNvSpPr>
            <a:spLocks noEditPoints="1"/>
          </p:cNvSpPr>
          <p:nvPr/>
        </p:nvSpPr>
        <p:spPr bwMode="auto">
          <a:xfrm>
            <a:off x="2192837" y="2331217"/>
            <a:ext cx="2214776" cy="2195566"/>
          </a:xfrm>
          <a:custGeom>
            <a:avLst/>
            <a:gdLst>
              <a:gd name="T0" fmla="*/ 311 w 383"/>
              <a:gd name="T1" fmla="*/ 54 h 379"/>
              <a:gd name="T2" fmla="*/ 230 w 383"/>
              <a:gd name="T3" fmla="*/ 2 h 379"/>
              <a:gd name="T4" fmla="*/ 97 w 383"/>
              <a:gd name="T5" fmla="*/ 33 h 379"/>
              <a:gd name="T6" fmla="*/ 47 w 383"/>
              <a:gd name="T7" fmla="*/ 98 h 379"/>
              <a:gd name="T8" fmla="*/ 9 w 383"/>
              <a:gd name="T9" fmla="*/ 164 h 379"/>
              <a:gd name="T10" fmla="*/ 6 w 383"/>
              <a:gd name="T11" fmla="*/ 231 h 379"/>
              <a:gd name="T12" fmla="*/ 28 w 383"/>
              <a:gd name="T13" fmla="*/ 297 h 379"/>
              <a:gd name="T14" fmla="*/ 105 w 383"/>
              <a:gd name="T15" fmla="*/ 351 h 379"/>
              <a:gd name="T16" fmla="*/ 151 w 383"/>
              <a:gd name="T17" fmla="*/ 364 h 379"/>
              <a:gd name="T18" fmla="*/ 206 w 383"/>
              <a:gd name="T19" fmla="*/ 379 h 379"/>
              <a:gd name="T20" fmla="*/ 281 w 383"/>
              <a:gd name="T21" fmla="*/ 342 h 379"/>
              <a:gd name="T22" fmla="*/ 339 w 383"/>
              <a:gd name="T23" fmla="*/ 274 h 379"/>
              <a:gd name="T24" fmla="*/ 374 w 383"/>
              <a:gd name="T25" fmla="*/ 136 h 379"/>
              <a:gd name="T26" fmla="*/ 339 w 383"/>
              <a:gd name="T27" fmla="*/ 66 h 379"/>
              <a:gd name="T28" fmla="*/ 312 w 383"/>
              <a:gd name="T29" fmla="*/ 62 h 379"/>
              <a:gd name="T30" fmla="*/ 306 w 383"/>
              <a:gd name="T31" fmla="*/ 68 h 379"/>
              <a:gd name="T32" fmla="*/ 270 w 383"/>
              <a:gd name="T33" fmla="*/ 29 h 379"/>
              <a:gd name="T34" fmla="*/ 272 w 383"/>
              <a:gd name="T35" fmla="*/ 50 h 379"/>
              <a:gd name="T36" fmla="*/ 232 w 383"/>
              <a:gd name="T37" fmla="*/ 25 h 379"/>
              <a:gd name="T38" fmla="*/ 209 w 383"/>
              <a:gd name="T39" fmla="*/ 14 h 379"/>
              <a:gd name="T40" fmla="*/ 175 w 383"/>
              <a:gd name="T41" fmla="*/ 17 h 379"/>
              <a:gd name="T42" fmla="*/ 169 w 383"/>
              <a:gd name="T43" fmla="*/ 23 h 379"/>
              <a:gd name="T44" fmla="*/ 113 w 383"/>
              <a:gd name="T45" fmla="*/ 46 h 379"/>
              <a:gd name="T46" fmla="*/ 118 w 383"/>
              <a:gd name="T47" fmla="*/ 39 h 379"/>
              <a:gd name="T48" fmla="*/ 67 w 383"/>
              <a:gd name="T49" fmla="*/ 70 h 379"/>
              <a:gd name="T50" fmla="*/ 41 w 383"/>
              <a:gd name="T51" fmla="*/ 139 h 379"/>
              <a:gd name="T52" fmla="*/ 19 w 383"/>
              <a:gd name="T53" fmla="*/ 138 h 379"/>
              <a:gd name="T54" fmla="*/ 21 w 383"/>
              <a:gd name="T55" fmla="*/ 231 h 379"/>
              <a:gd name="T56" fmla="*/ 36 w 383"/>
              <a:gd name="T57" fmla="*/ 284 h 379"/>
              <a:gd name="T58" fmla="*/ 39 w 383"/>
              <a:gd name="T59" fmla="*/ 266 h 379"/>
              <a:gd name="T60" fmla="*/ 109 w 383"/>
              <a:gd name="T61" fmla="*/ 347 h 379"/>
              <a:gd name="T62" fmla="*/ 93 w 383"/>
              <a:gd name="T63" fmla="*/ 320 h 379"/>
              <a:gd name="T64" fmla="*/ 138 w 383"/>
              <a:gd name="T65" fmla="*/ 347 h 379"/>
              <a:gd name="T66" fmla="*/ 136 w 383"/>
              <a:gd name="T67" fmla="*/ 336 h 379"/>
              <a:gd name="T68" fmla="*/ 208 w 383"/>
              <a:gd name="T69" fmla="*/ 375 h 379"/>
              <a:gd name="T70" fmla="*/ 187 w 383"/>
              <a:gd name="T71" fmla="*/ 354 h 379"/>
              <a:gd name="T72" fmla="*/ 187 w 383"/>
              <a:gd name="T73" fmla="*/ 354 h 379"/>
              <a:gd name="T74" fmla="*/ 261 w 383"/>
              <a:gd name="T75" fmla="*/ 329 h 379"/>
              <a:gd name="T76" fmla="*/ 265 w 383"/>
              <a:gd name="T77" fmla="*/ 333 h 379"/>
              <a:gd name="T78" fmla="*/ 323 w 383"/>
              <a:gd name="T79" fmla="*/ 276 h 379"/>
              <a:gd name="T80" fmla="*/ 316 w 383"/>
              <a:gd name="T81" fmla="*/ 294 h 379"/>
              <a:gd name="T82" fmla="*/ 360 w 383"/>
              <a:gd name="T83" fmla="*/ 242 h 379"/>
              <a:gd name="T84" fmla="*/ 358 w 383"/>
              <a:gd name="T85" fmla="*/ 210 h 379"/>
              <a:gd name="T86" fmla="*/ 347 w 383"/>
              <a:gd name="T87" fmla="*/ 218 h 379"/>
              <a:gd name="T88" fmla="*/ 298 w 383"/>
              <a:gd name="T89" fmla="*/ 301 h 379"/>
              <a:gd name="T90" fmla="*/ 209 w 383"/>
              <a:gd name="T91" fmla="*/ 352 h 379"/>
              <a:gd name="T92" fmla="*/ 166 w 383"/>
              <a:gd name="T93" fmla="*/ 349 h 379"/>
              <a:gd name="T94" fmla="*/ 111 w 383"/>
              <a:gd name="T95" fmla="*/ 312 h 379"/>
              <a:gd name="T96" fmla="*/ 34 w 383"/>
              <a:gd name="T97" fmla="*/ 268 h 379"/>
              <a:gd name="T98" fmla="*/ 11 w 383"/>
              <a:gd name="T99" fmla="*/ 199 h 379"/>
              <a:gd name="T100" fmla="*/ 34 w 383"/>
              <a:gd name="T101" fmla="*/ 121 h 379"/>
              <a:gd name="T102" fmla="*/ 60 w 383"/>
              <a:gd name="T103" fmla="*/ 96 h 379"/>
              <a:gd name="T104" fmla="*/ 146 w 383"/>
              <a:gd name="T105" fmla="*/ 35 h 379"/>
              <a:gd name="T106" fmla="*/ 262 w 383"/>
              <a:gd name="T107" fmla="*/ 34 h 379"/>
              <a:gd name="T108" fmla="*/ 347 w 383"/>
              <a:gd name="T109" fmla="*/ 138 h 379"/>
              <a:gd name="T110" fmla="*/ 350 w 383"/>
              <a:gd name="T111" fmla="*/ 151 h 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83" h="379">
                <a:moveTo>
                  <a:pt x="380" y="140"/>
                </a:moveTo>
                <a:cubicBezTo>
                  <a:pt x="378" y="135"/>
                  <a:pt x="374" y="131"/>
                  <a:pt x="370" y="128"/>
                </a:cubicBezTo>
                <a:cubicBezTo>
                  <a:pt x="358" y="116"/>
                  <a:pt x="348" y="102"/>
                  <a:pt x="345" y="85"/>
                </a:cubicBezTo>
                <a:cubicBezTo>
                  <a:pt x="344" y="77"/>
                  <a:pt x="344" y="68"/>
                  <a:pt x="341" y="61"/>
                </a:cubicBezTo>
                <a:cubicBezTo>
                  <a:pt x="338" y="55"/>
                  <a:pt x="329" y="48"/>
                  <a:pt x="321" y="48"/>
                </a:cubicBezTo>
                <a:cubicBezTo>
                  <a:pt x="318" y="48"/>
                  <a:pt x="315" y="49"/>
                  <a:pt x="313" y="51"/>
                </a:cubicBezTo>
                <a:cubicBezTo>
                  <a:pt x="312" y="52"/>
                  <a:pt x="312" y="53"/>
                  <a:pt x="311" y="54"/>
                </a:cubicBezTo>
                <a:cubicBezTo>
                  <a:pt x="309" y="54"/>
                  <a:pt x="307" y="52"/>
                  <a:pt x="306" y="52"/>
                </a:cubicBezTo>
                <a:cubicBezTo>
                  <a:pt x="303" y="49"/>
                  <a:pt x="300" y="46"/>
                  <a:pt x="297" y="42"/>
                </a:cubicBezTo>
                <a:cubicBezTo>
                  <a:pt x="292" y="33"/>
                  <a:pt x="287" y="21"/>
                  <a:pt x="277" y="18"/>
                </a:cubicBezTo>
                <a:cubicBezTo>
                  <a:pt x="275" y="18"/>
                  <a:pt x="271" y="18"/>
                  <a:pt x="269" y="19"/>
                </a:cubicBezTo>
                <a:cubicBezTo>
                  <a:pt x="265" y="21"/>
                  <a:pt x="263" y="26"/>
                  <a:pt x="265" y="30"/>
                </a:cubicBezTo>
                <a:cubicBezTo>
                  <a:pt x="255" y="24"/>
                  <a:pt x="245" y="20"/>
                  <a:pt x="234" y="19"/>
                </a:cubicBezTo>
                <a:cubicBezTo>
                  <a:pt x="240" y="15"/>
                  <a:pt x="236" y="4"/>
                  <a:pt x="230" y="2"/>
                </a:cubicBezTo>
                <a:cubicBezTo>
                  <a:pt x="226" y="0"/>
                  <a:pt x="220" y="1"/>
                  <a:pt x="216" y="3"/>
                </a:cubicBezTo>
                <a:cubicBezTo>
                  <a:pt x="210" y="6"/>
                  <a:pt x="209" y="12"/>
                  <a:pt x="202" y="13"/>
                </a:cubicBezTo>
                <a:cubicBezTo>
                  <a:pt x="196" y="15"/>
                  <a:pt x="190" y="14"/>
                  <a:pt x="184" y="12"/>
                </a:cubicBezTo>
                <a:cubicBezTo>
                  <a:pt x="175" y="9"/>
                  <a:pt x="167" y="4"/>
                  <a:pt x="157" y="3"/>
                </a:cubicBezTo>
                <a:cubicBezTo>
                  <a:pt x="151" y="2"/>
                  <a:pt x="144" y="4"/>
                  <a:pt x="143" y="10"/>
                </a:cubicBezTo>
                <a:cubicBezTo>
                  <a:pt x="142" y="15"/>
                  <a:pt x="145" y="19"/>
                  <a:pt x="148" y="23"/>
                </a:cubicBezTo>
                <a:cubicBezTo>
                  <a:pt x="135" y="35"/>
                  <a:pt x="114" y="28"/>
                  <a:pt x="97" y="33"/>
                </a:cubicBezTo>
                <a:cubicBezTo>
                  <a:pt x="91" y="34"/>
                  <a:pt x="85" y="42"/>
                  <a:pt x="89" y="46"/>
                </a:cubicBezTo>
                <a:cubicBezTo>
                  <a:pt x="90" y="48"/>
                  <a:pt x="93" y="49"/>
                  <a:pt x="94" y="52"/>
                </a:cubicBezTo>
                <a:cubicBezTo>
                  <a:pt x="94" y="53"/>
                  <a:pt x="93" y="55"/>
                  <a:pt x="92" y="56"/>
                </a:cubicBezTo>
                <a:cubicBezTo>
                  <a:pt x="87" y="64"/>
                  <a:pt x="79" y="70"/>
                  <a:pt x="71" y="74"/>
                </a:cubicBezTo>
                <a:cubicBezTo>
                  <a:pt x="71" y="68"/>
                  <a:pt x="71" y="61"/>
                  <a:pt x="66" y="58"/>
                </a:cubicBezTo>
                <a:cubicBezTo>
                  <a:pt x="59" y="54"/>
                  <a:pt x="51" y="63"/>
                  <a:pt x="50" y="72"/>
                </a:cubicBezTo>
                <a:cubicBezTo>
                  <a:pt x="49" y="81"/>
                  <a:pt x="51" y="90"/>
                  <a:pt x="47" y="98"/>
                </a:cubicBezTo>
                <a:cubicBezTo>
                  <a:pt x="45" y="103"/>
                  <a:pt x="40" y="105"/>
                  <a:pt x="36" y="109"/>
                </a:cubicBezTo>
                <a:cubicBezTo>
                  <a:pt x="34" y="112"/>
                  <a:pt x="32" y="116"/>
                  <a:pt x="31" y="119"/>
                </a:cubicBezTo>
                <a:cubicBezTo>
                  <a:pt x="30" y="122"/>
                  <a:pt x="27" y="126"/>
                  <a:pt x="28" y="129"/>
                </a:cubicBezTo>
                <a:cubicBezTo>
                  <a:pt x="26" y="123"/>
                  <a:pt x="20" y="117"/>
                  <a:pt x="14" y="119"/>
                </a:cubicBezTo>
                <a:cubicBezTo>
                  <a:pt x="8" y="121"/>
                  <a:pt x="6" y="128"/>
                  <a:pt x="7" y="134"/>
                </a:cubicBezTo>
                <a:cubicBezTo>
                  <a:pt x="7" y="140"/>
                  <a:pt x="10" y="146"/>
                  <a:pt x="10" y="152"/>
                </a:cubicBezTo>
                <a:cubicBezTo>
                  <a:pt x="11" y="156"/>
                  <a:pt x="10" y="160"/>
                  <a:pt x="9" y="164"/>
                </a:cubicBezTo>
                <a:cubicBezTo>
                  <a:pt x="8" y="177"/>
                  <a:pt x="6" y="190"/>
                  <a:pt x="6" y="203"/>
                </a:cubicBezTo>
                <a:cubicBezTo>
                  <a:pt x="5" y="209"/>
                  <a:pt x="5" y="215"/>
                  <a:pt x="7" y="221"/>
                </a:cubicBezTo>
                <a:cubicBezTo>
                  <a:pt x="8" y="225"/>
                  <a:pt x="11" y="228"/>
                  <a:pt x="12" y="232"/>
                </a:cubicBezTo>
                <a:cubicBezTo>
                  <a:pt x="14" y="235"/>
                  <a:pt x="15" y="238"/>
                  <a:pt x="15" y="242"/>
                </a:cubicBezTo>
                <a:cubicBezTo>
                  <a:pt x="15" y="245"/>
                  <a:pt x="16" y="250"/>
                  <a:pt x="12" y="248"/>
                </a:cubicBezTo>
                <a:cubicBezTo>
                  <a:pt x="9" y="247"/>
                  <a:pt x="7" y="243"/>
                  <a:pt x="5" y="241"/>
                </a:cubicBezTo>
                <a:cubicBezTo>
                  <a:pt x="4" y="239"/>
                  <a:pt x="3" y="231"/>
                  <a:pt x="6" y="231"/>
                </a:cubicBezTo>
                <a:cubicBezTo>
                  <a:pt x="6" y="228"/>
                  <a:pt x="3" y="227"/>
                  <a:pt x="1" y="229"/>
                </a:cubicBezTo>
                <a:cubicBezTo>
                  <a:pt x="0" y="231"/>
                  <a:pt x="0" y="235"/>
                  <a:pt x="0" y="237"/>
                </a:cubicBezTo>
                <a:cubicBezTo>
                  <a:pt x="1" y="249"/>
                  <a:pt x="15" y="254"/>
                  <a:pt x="22" y="261"/>
                </a:cubicBezTo>
                <a:cubicBezTo>
                  <a:pt x="27" y="266"/>
                  <a:pt x="30" y="272"/>
                  <a:pt x="32" y="278"/>
                </a:cubicBezTo>
                <a:cubicBezTo>
                  <a:pt x="30" y="274"/>
                  <a:pt x="24" y="274"/>
                  <a:pt x="21" y="276"/>
                </a:cubicBezTo>
                <a:cubicBezTo>
                  <a:pt x="18" y="279"/>
                  <a:pt x="17" y="284"/>
                  <a:pt x="19" y="288"/>
                </a:cubicBezTo>
                <a:cubicBezTo>
                  <a:pt x="20" y="292"/>
                  <a:pt x="24" y="295"/>
                  <a:pt x="28" y="297"/>
                </a:cubicBezTo>
                <a:cubicBezTo>
                  <a:pt x="32" y="299"/>
                  <a:pt x="37" y="299"/>
                  <a:pt x="41" y="297"/>
                </a:cubicBezTo>
                <a:cubicBezTo>
                  <a:pt x="45" y="296"/>
                  <a:pt x="48" y="298"/>
                  <a:pt x="51" y="300"/>
                </a:cubicBezTo>
                <a:cubicBezTo>
                  <a:pt x="61" y="306"/>
                  <a:pt x="70" y="311"/>
                  <a:pt x="79" y="317"/>
                </a:cubicBezTo>
                <a:cubicBezTo>
                  <a:pt x="81" y="318"/>
                  <a:pt x="83" y="319"/>
                  <a:pt x="84" y="320"/>
                </a:cubicBezTo>
                <a:cubicBezTo>
                  <a:pt x="86" y="322"/>
                  <a:pt x="87" y="325"/>
                  <a:pt x="88" y="328"/>
                </a:cubicBezTo>
                <a:cubicBezTo>
                  <a:pt x="90" y="333"/>
                  <a:pt x="92" y="339"/>
                  <a:pt x="96" y="343"/>
                </a:cubicBezTo>
                <a:cubicBezTo>
                  <a:pt x="98" y="345"/>
                  <a:pt x="102" y="350"/>
                  <a:pt x="105" y="351"/>
                </a:cubicBezTo>
                <a:cubicBezTo>
                  <a:pt x="108" y="351"/>
                  <a:pt x="112" y="352"/>
                  <a:pt x="114" y="351"/>
                </a:cubicBezTo>
                <a:cubicBezTo>
                  <a:pt x="119" y="350"/>
                  <a:pt x="120" y="346"/>
                  <a:pt x="119" y="341"/>
                </a:cubicBezTo>
                <a:cubicBezTo>
                  <a:pt x="119" y="340"/>
                  <a:pt x="117" y="336"/>
                  <a:pt x="118" y="334"/>
                </a:cubicBezTo>
                <a:cubicBezTo>
                  <a:pt x="119" y="332"/>
                  <a:pt x="125" y="336"/>
                  <a:pt x="127" y="336"/>
                </a:cubicBezTo>
                <a:cubicBezTo>
                  <a:pt x="130" y="337"/>
                  <a:pt x="130" y="338"/>
                  <a:pt x="131" y="340"/>
                </a:cubicBezTo>
                <a:cubicBezTo>
                  <a:pt x="132" y="343"/>
                  <a:pt x="133" y="345"/>
                  <a:pt x="135" y="347"/>
                </a:cubicBezTo>
                <a:cubicBezTo>
                  <a:pt x="140" y="353"/>
                  <a:pt x="145" y="360"/>
                  <a:pt x="151" y="364"/>
                </a:cubicBezTo>
                <a:cubicBezTo>
                  <a:pt x="158" y="367"/>
                  <a:pt x="168" y="364"/>
                  <a:pt x="164" y="354"/>
                </a:cubicBezTo>
                <a:cubicBezTo>
                  <a:pt x="164" y="353"/>
                  <a:pt x="163" y="353"/>
                  <a:pt x="162" y="352"/>
                </a:cubicBezTo>
                <a:cubicBezTo>
                  <a:pt x="162" y="351"/>
                  <a:pt x="167" y="354"/>
                  <a:pt x="167" y="354"/>
                </a:cubicBezTo>
                <a:cubicBezTo>
                  <a:pt x="170" y="355"/>
                  <a:pt x="172" y="355"/>
                  <a:pt x="176" y="357"/>
                </a:cubicBezTo>
                <a:cubicBezTo>
                  <a:pt x="179" y="358"/>
                  <a:pt x="181" y="360"/>
                  <a:pt x="184" y="363"/>
                </a:cubicBezTo>
                <a:cubicBezTo>
                  <a:pt x="187" y="367"/>
                  <a:pt x="191" y="370"/>
                  <a:pt x="195" y="373"/>
                </a:cubicBezTo>
                <a:cubicBezTo>
                  <a:pt x="198" y="376"/>
                  <a:pt x="202" y="378"/>
                  <a:pt x="206" y="379"/>
                </a:cubicBezTo>
                <a:cubicBezTo>
                  <a:pt x="210" y="379"/>
                  <a:pt x="214" y="376"/>
                  <a:pt x="215" y="372"/>
                </a:cubicBezTo>
                <a:cubicBezTo>
                  <a:pt x="215" y="366"/>
                  <a:pt x="209" y="363"/>
                  <a:pt x="208" y="357"/>
                </a:cubicBezTo>
                <a:cubicBezTo>
                  <a:pt x="208" y="357"/>
                  <a:pt x="208" y="357"/>
                  <a:pt x="208" y="357"/>
                </a:cubicBezTo>
                <a:cubicBezTo>
                  <a:pt x="211" y="357"/>
                  <a:pt x="215" y="355"/>
                  <a:pt x="216" y="354"/>
                </a:cubicBezTo>
                <a:cubicBezTo>
                  <a:pt x="222" y="352"/>
                  <a:pt x="227" y="349"/>
                  <a:pt x="233" y="347"/>
                </a:cubicBezTo>
                <a:cubicBezTo>
                  <a:pt x="244" y="343"/>
                  <a:pt x="256" y="342"/>
                  <a:pt x="267" y="342"/>
                </a:cubicBezTo>
                <a:cubicBezTo>
                  <a:pt x="272" y="343"/>
                  <a:pt x="276" y="343"/>
                  <a:pt x="281" y="342"/>
                </a:cubicBezTo>
                <a:cubicBezTo>
                  <a:pt x="285" y="341"/>
                  <a:pt x="289" y="338"/>
                  <a:pt x="289" y="333"/>
                </a:cubicBezTo>
                <a:cubicBezTo>
                  <a:pt x="290" y="329"/>
                  <a:pt x="285" y="323"/>
                  <a:pt x="281" y="322"/>
                </a:cubicBezTo>
                <a:cubicBezTo>
                  <a:pt x="282" y="319"/>
                  <a:pt x="283" y="317"/>
                  <a:pt x="286" y="316"/>
                </a:cubicBezTo>
                <a:cubicBezTo>
                  <a:pt x="295" y="308"/>
                  <a:pt x="305" y="300"/>
                  <a:pt x="316" y="298"/>
                </a:cubicBezTo>
                <a:cubicBezTo>
                  <a:pt x="322" y="297"/>
                  <a:pt x="327" y="298"/>
                  <a:pt x="332" y="297"/>
                </a:cubicBezTo>
                <a:cubicBezTo>
                  <a:pt x="337" y="296"/>
                  <a:pt x="343" y="293"/>
                  <a:pt x="345" y="288"/>
                </a:cubicBezTo>
                <a:cubicBezTo>
                  <a:pt x="347" y="282"/>
                  <a:pt x="344" y="275"/>
                  <a:pt x="339" y="274"/>
                </a:cubicBezTo>
                <a:cubicBezTo>
                  <a:pt x="336" y="274"/>
                  <a:pt x="337" y="270"/>
                  <a:pt x="338" y="267"/>
                </a:cubicBezTo>
                <a:cubicBezTo>
                  <a:pt x="343" y="259"/>
                  <a:pt x="347" y="251"/>
                  <a:pt x="352" y="243"/>
                </a:cubicBezTo>
                <a:cubicBezTo>
                  <a:pt x="356" y="249"/>
                  <a:pt x="364" y="247"/>
                  <a:pt x="368" y="241"/>
                </a:cubicBezTo>
                <a:cubicBezTo>
                  <a:pt x="371" y="235"/>
                  <a:pt x="370" y="228"/>
                  <a:pt x="369" y="221"/>
                </a:cubicBezTo>
                <a:cubicBezTo>
                  <a:pt x="367" y="215"/>
                  <a:pt x="365" y="208"/>
                  <a:pt x="366" y="202"/>
                </a:cubicBezTo>
                <a:cubicBezTo>
                  <a:pt x="370" y="176"/>
                  <a:pt x="368" y="148"/>
                  <a:pt x="360" y="123"/>
                </a:cubicBezTo>
                <a:cubicBezTo>
                  <a:pt x="366" y="126"/>
                  <a:pt x="370" y="131"/>
                  <a:pt x="374" y="136"/>
                </a:cubicBezTo>
                <a:cubicBezTo>
                  <a:pt x="376" y="140"/>
                  <a:pt x="378" y="144"/>
                  <a:pt x="376" y="148"/>
                </a:cubicBezTo>
                <a:cubicBezTo>
                  <a:pt x="375" y="152"/>
                  <a:pt x="369" y="153"/>
                  <a:pt x="368" y="150"/>
                </a:cubicBezTo>
                <a:cubicBezTo>
                  <a:pt x="367" y="155"/>
                  <a:pt x="374" y="158"/>
                  <a:pt x="378" y="155"/>
                </a:cubicBezTo>
                <a:cubicBezTo>
                  <a:pt x="382" y="152"/>
                  <a:pt x="383" y="145"/>
                  <a:pt x="380" y="140"/>
                </a:cubicBezTo>
                <a:close/>
                <a:moveTo>
                  <a:pt x="325" y="54"/>
                </a:moveTo>
                <a:cubicBezTo>
                  <a:pt x="328" y="54"/>
                  <a:pt x="333" y="55"/>
                  <a:pt x="335" y="58"/>
                </a:cubicBezTo>
                <a:cubicBezTo>
                  <a:pt x="337" y="60"/>
                  <a:pt x="338" y="64"/>
                  <a:pt x="339" y="66"/>
                </a:cubicBezTo>
                <a:cubicBezTo>
                  <a:pt x="340" y="70"/>
                  <a:pt x="341" y="76"/>
                  <a:pt x="340" y="79"/>
                </a:cubicBezTo>
                <a:cubicBezTo>
                  <a:pt x="339" y="79"/>
                  <a:pt x="338" y="79"/>
                  <a:pt x="337" y="78"/>
                </a:cubicBezTo>
                <a:cubicBezTo>
                  <a:pt x="335" y="75"/>
                  <a:pt x="335" y="72"/>
                  <a:pt x="332" y="70"/>
                </a:cubicBezTo>
                <a:cubicBezTo>
                  <a:pt x="329" y="67"/>
                  <a:pt x="326" y="64"/>
                  <a:pt x="323" y="62"/>
                </a:cubicBezTo>
                <a:cubicBezTo>
                  <a:pt x="322" y="61"/>
                  <a:pt x="317" y="58"/>
                  <a:pt x="317" y="57"/>
                </a:cubicBezTo>
                <a:cubicBezTo>
                  <a:pt x="316" y="53"/>
                  <a:pt x="322" y="53"/>
                  <a:pt x="325" y="54"/>
                </a:cubicBezTo>
                <a:close/>
                <a:moveTo>
                  <a:pt x="312" y="62"/>
                </a:moveTo>
                <a:cubicBezTo>
                  <a:pt x="315" y="62"/>
                  <a:pt x="318" y="63"/>
                  <a:pt x="320" y="65"/>
                </a:cubicBezTo>
                <a:cubicBezTo>
                  <a:pt x="324" y="68"/>
                  <a:pt x="328" y="71"/>
                  <a:pt x="332" y="75"/>
                </a:cubicBezTo>
                <a:cubicBezTo>
                  <a:pt x="335" y="78"/>
                  <a:pt x="338" y="82"/>
                  <a:pt x="337" y="86"/>
                </a:cubicBezTo>
                <a:cubicBezTo>
                  <a:pt x="335" y="87"/>
                  <a:pt x="333" y="87"/>
                  <a:pt x="331" y="86"/>
                </a:cubicBezTo>
                <a:cubicBezTo>
                  <a:pt x="329" y="86"/>
                  <a:pt x="327" y="85"/>
                  <a:pt x="326" y="85"/>
                </a:cubicBezTo>
                <a:cubicBezTo>
                  <a:pt x="322" y="83"/>
                  <a:pt x="317" y="82"/>
                  <a:pt x="314" y="79"/>
                </a:cubicBezTo>
                <a:cubicBezTo>
                  <a:pt x="310" y="76"/>
                  <a:pt x="307" y="73"/>
                  <a:pt x="306" y="68"/>
                </a:cubicBezTo>
                <a:cubicBezTo>
                  <a:pt x="306" y="65"/>
                  <a:pt x="309" y="62"/>
                  <a:pt x="312" y="62"/>
                </a:cubicBezTo>
                <a:close/>
                <a:moveTo>
                  <a:pt x="270" y="23"/>
                </a:moveTo>
                <a:cubicBezTo>
                  <a:pt x="276" y="22"/>
                  <a:pt x="282" y="24"/>
                  <a:pt x="286" y="29"/>
                </a:cubicBezTo>
                <a:cubicBezTo>
                  <a:pt x="288" y="32"/>
                  <a:pt x="290" y="36"/>
                  <a:pt x="290" y="40"/>
                </a:cubicBezTo>
                <a:cubicBezTo>
                  <a:pt x="289" y="39"/>
                  <a:pt x="289" y="39"/>
                  <a:pt x="288" y="38"/>
                </a:cubicBezTo>
                <a:cubicBezTo>
                  <a:pt x="284" y="36"/>
                  <a:pt x="279" y="34"/>
                  <a:pt x="275" y="32"/>
                </a:cubicBezTo>
                <a:cubicBezTo>
                  <a:pt x="273" y="31"/>
                  <a:pt x="271" y="30"/>
                  <a:pt x="270" y="29"/>
                </a:cubicBezTo>
                <a:cubicBezTo>
                  <a:pt x="268" y="27"/>
                  <a:pt x="268" y="24"/>
                  <a:pt x="270" y="23"/>
                </a:cubicBezTo>
                <a:close/>
                <a:moveTo>
                  <a:pt x="263" y="37"/>
                </a:moveTo>
                <a:cubicBezTo>
                  <a:pt x="269" y="36"/>
                  <a:pt x="275" y="37"/>
                  <a:pt x="281" y="39"/>
                </a:cubicBezTo>
                <a:cubicBezTo>
                  <a:pt x="283" y="40"/>
                  <a:pt x="285" y="40"/>
                  <a:pt x="287" y="41"/>
                </a:cubicBezTo>
                <a:cubicBezTo>
                  <a:pt x="288" y="42"/>
                  <a:pt x="289" y="44"/>
                  <a:pt x="290" y="45"/>
                </a:cubicBezTo>
                <a:cubicBezTo>
                  <a:pt x="290" y="46"/>
                  <a:pt x="290" y="46"/>
                  <a:pt x="289" y="47"/>
                </a:cubicBezTo>
                <a:cubicBezTo>
                  <a:pt x="284" y="49"/>
                  <a:pt x="278" y="50"/>
                  <a:pt x="272" y="50"/>
                </a:cubicBezTo>
                <a:cubicBezTo>
                  <a:pt x="270" y="50"/>
                  <a:pt x="267" y="50"/>
                  <a:pt x="265" y="49"/>
                </a:cubicBezTo>
                <a:cubicBezTo>
                  <a:pt x="262" y="46"/>
                  <a:pt x="263" y="41"/>
                  <a:pt x="263" y="37"/>
                </a:cubicBezTo>
                <a:close/>
                <a:moveTo>
                  <a:pt x="233" y="30"/>
                </a:moveTo>
                <a:cubicBezTo>
                  <a:pt x="227" y="33"/>
                  <a:pt x="220" y="32"/>
                  <a:pt x="215" y="27"/>
                </a:cubicBezTo>
                <a:cubicBezTo>
                  <a:pt x="213" y="25"/>
                  <a:pt x="211" y="22"/>
                  <a:pt x="210" y="18"/>
                </a:cubicBezTo>
                <a:cubicBezTo>
                  <a:pt x="215" y="20"/>
                  <a:pt x="220" y="21"/>
                  <a:pt x="225" y="22"/>
                </a:cubicBezTo>
                <a:cubicBezTo>
                  <a:pt x="227" y="22"/>
                  <a:pt x="230" y="23"/>
                  <a:pt x="232" y="25"/>
                </a:cubicBezTo>
                <a:cubicBezTo>
                  <a:pt x="232" y="26"/>
                  <a:pt x="235" y="29"/>
                  <a:pt x="233" y="30"/>
                </a:cubicBezTo>
                <a:close/>
                <a:moveTo>
                  <a:pt x="219" y="5"/>
                </a:moveTo>
                <a:cubicBezTo>
                  <a:pt x="223" y="4"/>
                  <a:pt x="230" y="3"/>
                  <a:pt x="232" y="9"/>
                </a:cubicBezTo>
                <a:cubicBezTo>
                  <a:pt x="234" y="13"/>
                  <a:pt x="228" y="17"/>
                  <a:pt x="224" y="17"/>
                </a:cubicBezTo>
                <a:cubicBezTo>
                  <a:pt x="221" y="17"/>
                  <a:pt x="218" y="17"/>
                  <a:pt x="216" y="17"/>
                </a:cubicBezTo>
                <a:cubicBezTo>
                  <a:pt x="214" y="16"/>
                  <a:pt x="212" y="15"/>
                  <a:pt x="211" y="15"/>
                </a:cubicBezTo>
                <a:cubicBezTo>
                  <a:pt x="210" y="15"/>
                  <a:pt x="210" y="15"/>
                  <a:pt x="209" y="14"/>
                </a:cubicBezTo>
                <a:cubicBezTo>
                  <a:pt x="210" y="10"/>
                  <a:pt x="215" y="7"/>
                  <a:pt x="219" y="5"/>
                </a:cubicBezTo>
                <a:close/>
                <a:moveTo>
                  <a:pt x="151" y="7"/>
                </a:moveTo>
                <a:cubicBezTo>
                  <a:pt x="156" y="6"/>
                  <a:pt x="162" y="7"/>
                  <a:pt x="167" y="9"/>
                </a:cubicBezTo>
                <a:cubicBezTo>
                  <a:pt x="169" y="9"/>
                  <a:pt x="171" y="10"/>
                  <a:pt x="173" y="11"/>
                </a:cubicBezTo>
                <a:cubicBezTo>
                  <a:pt x="176" y="12"/>
                  <a:pt x="176" y="13"/>
                  <a:pt x="178" y="15"/>
                </a:cubicBezTo>
                <a:cubicBezTo>
                  <a:pt x="178" y="16"/>
                  <a:pt x="178" y="16"/>
                  <a:pt x="177" y="16"/>
                </a:cubicBezTo>
                <a:cubicBezTo>
                  <a:pt x="176" y="17"/>
                  <a:pt x="175" y="17"/>
                  <a:pt x="175" y="17"/>
                </a:cubicBezTo>
                <a:cubicBezTo>
                  <a:pt x="168" y="19"/>
                  <a:pt x="158" y="22"/>
                  <a:pt x="152" y="19"/>
                </a:cubicBezTo>
                <a:cubicBezTo>
                  <a:pt x="147" y="17"/>
                  <a:pt x="146" y="9"/>
                  <a:pt x="151" y="7"/>
                </a:cubicBezTo>
                <a:close/>
                <a:moveTo>
                  <a:pt x="176" y="25"/>
                </a:moveTo>
                <a:cubicBezTo>
                  <a:pt x="175" y="31"/>
                  <a:pt x="173" y="37"/>
                  <a:pt x="168" y="40"/>
                </a:cubicBezTo>
                <a:cubicBezTo>
                  <a:pt x="165" y="43"/>
                  <a:pt x="160" y="42"/>
                  <a:pt x="156" y="40"/>
                </a:cubicBezTo>
                <a:cubicBezTo>
                  <a:pt x="152" y="37"/>
                  <a:pt x="150" y="32"/>
                  <a:pt x="151" y="28"/>
                </a:cubicBezTo>
                <a:cubicBezTo>
                  <a:pt x="157" y="26"/>
                  <a:pt x="163" y="24"/>
                  <a:pt x="169" y="23"/>
                </a:cubicBezTo>
                <a:cubicBezTo>
                  <a:pt x="171" y="22"/>
                  <a:pt x="172" y="22"/>
                  <a:pt x="173" y="22"/>
                </a:cubicBezTo>
                <a:cubicBezTo>
                  <a:pt x="174" y="23"/>
                  <a:pt x="176" y="24"/>
                  <a:pt x="176" y="25"/>
                </a:cubicBezTo>
                <a:close/>
                <a:moveTo>
                  <a:pt x="121" y="49"/>
                </a:moveTo>
                <a:cubicBezTo>
                  <a:pt x="119" y="58"/>
                  <a:pt x="111" y="64"/>
                  <a:pt x="103" y="63"/>
                </a:cubicBezTo>
                <a:cubicBezTo>
                  <a:pt x="101" y="63"/>
                  <a:pt x="98" y="62"/>
                  <a:pt x="98" y="59"/>
                </a:cubicBezTo>
                <a:cubicBezTo>
                  <a:pt x="98" y="57"/>
                  <a:pt x="100" y="55"/>
                  <a:pt x="102" y="54"/>
                </a:cubicBezTo>
                <a:cubicBezTo>
                  <a:pt x="106" y="51"/>
                  <a:pt x="109" y="48"/>
                  <a:pt x="113" y="46"/>
                </a:cubicBezTo>
                <a:cubicBezTo>
                  <a:pt x="115" y="44"/>
                  <a:pt x="117" y="43"/>
                  <a:pt x="119" y="40"/>
                </a:cubicBezTo>
                <a:cubicBezTo>
                  <a:pt x="121" y="42"/>
                  <a:pt x="122" y="46"/>
                  <a:pt x="121" y="49"/>
                </a:cubicBezTo>
                <a:close/>
                <a:moveTo>
                  <a:pt x="93" y="38"/>
                </a:moveTo>
                <a:cubicBezTo>
                  <a:pt x="94" y="35"/>
                  <a:pt x="100" y="34"/>
                  <a:pt x="103" y="34"/>
                </a:cubicBezTo>
                <a:cubicBezTo>
                  <a:pt x="106" y="34"/>
                  <a:pt x="109" y="35"/>
                  <a:pt x="112" y="35"/>
                </a:cubicBezTo>
                <a:cubicBezTo>
                  <a:pt x="114" y="36"/>
                  <a:pt x="115" y="35"/>
                  <a:pt x="116" y="36"/>
                </a:cubicBezTo>
                <a:cubicBezTo>
                  <a:pt x="116" y="36"/>
                  <a:pt x="118" y="39"/>
                  <a:pt x="118" y="39"/>
                </a:cubicBezTo>
                <a:cubicBezTo>
                  <a:pt x="112" y="40"/>
                  <a:pt x="108" y="45"/>
                  <a:pt x="102" y="47"/>
                </a:cubicBezTo>
                <a:cubicBezTo>
                  <a:pt x="100" y="47"/>
                  <a:pt x="98" y="47"/>
                  <a:pt x="96" y="47"/>
                </a:cubicBezTo>
                <a:cubicBezTo>
                  <a:pt x="93" y="46"/>
                  <a:pt x="91" y="41"/>
                  <a:pt x="93" y="38"/>
                </a:cubicBezTo>
                <a:close/>
                <a:moveTo>
                  <a:pt x="55" y="69"/>
                </a:moveTo>
                <a:cubicBezTo>
                  <a:pt x="56" y="65"/>
                  <a:pt x="59" y="59"/>
                  <a:pt x="63" y="60"/>
                </a:cubicBezTo>
                <a:cubicBezTo>
                  <a:pt x="66" y="61"/>
                  <a:pt x="67" y="65"/>
                  <a:pt x="67" y="68"/>
                </a:cubicBezTo>
                <a:cubicBezTo>
                  <a:pt x="67" y="68"/>
                  <a:pt x="67" y="69"/>
                  <a:pt x="67" y="70"/>
                </a:cubicBezTo>
                <a:cubicBezTo>
                  <a:pt x="68" y="73"/>
                  <a:pt x="68" y="76"/>
                  <a:pt x="66" y="78"/>
                </a:cubicBezTo>
                <a:cubicBezTo>
                  <a:pt x="65" y="80"/>
                  <a:pt x="63" y="82"/>
                  <a:pt x="62" y="84"/>
                </a:cubicBezTo>
                <a:cubicBezTo>
                  <a:pt x="59" y="86"/>
                  <a:pt x="57" y="91"/>
                  <a:pt x="53" y="91"/>
                </a:cubicBezTo>
                <a:cubicBezTo>
                  <a:pt x="51" y="85"/>
                  <a:pt x="53" y="75"/>
                  <a:pt x="55" y="69"/>
                </a:cubicBezTo>
                <a:close/>
                <a:moveTo>
                  <a:pt x="27" y="137"/>
                </a:moveTo>
                <a:cubicBezTo>
                  <a:pt x="30" y="136"/>
                  <a:pt x="37" y="134"/>
                  <a:pt x="40" y="136"/>
                </a:cubicBezTo>
                <a:cubicBezTo>
                  <a:pt x="41" y="137"/>
                  <a:pt x="41" y="138"/>
                  <a:pt x="41" y="139"/>
                </a:cubicBezTo>
                <a:cubicBezTo>
                  <a:pt x="41" y="139"/>
                  <a:pt x="41" y="140"/>
                  <a:pt x="41" y="141"/>
                </a:cubicBezTo>
                <a:cubicBezTo>
                  <a:pt x="41" y="149"/>
                  <a:pt x="25" y="151"/>
                  <a:pt x="19" y="152"/>
                </a:cubicBezTo>
                <a:cubicBezTo>
                  <a:pt x="19" y="152"/>
                  <a:pt x="18" y="151"/>
                  <a:pt x="18" y="151"/>
                </a:cubicBezTo>
                <a:cubicBezTo>
                  <a:pt x="17" y="144"/>
                  <a:pt x="22" y="139"/>
                  <a:pt x="27" y="137"/>
                </a:cubicBezTo>
                <a:close/>
                <a:moveTo>
                  <a:pt x="13" y="124"/>
                </a:moveTo>
                <a:cubicBezTo>
                  <a:pt x="16" y="122"/>
                  <a:pt x="19" y="123"/>
                  <a:pt x="21" y="125"/>
                </a:cubicBezTo>
                <a:cubicBezTo>
                  <a:pt x="25" y="129"/>
                  <a:pt x="21" y="134"/>
                  <a:pt x="19" y="138"/>
                </a:cubicBezTo>
                <a:cubicBezTo>
                  <a:pt x="17" y="140"/>
                  <a:pt x="15" y="151"/>
                  <a:pt x="11" y="143"/>
                </a:cubicBezTo>
                <a:cubicBezTo>
                  <a:pt x="10" y="141"/>
                  <a:pt x="10" y="139"/>
                  <a:pt x="10" y="137"/>
                </a:cubicBezTo>
                <a:cubicBezTo>
                  <a:pt x="10" y="132"/>
                  <a:pt x="10" y="127"/>
                  <a:pt x="13" y="124"/>
                </a:cubicBezTo>
                <a:close/>
                <a:moveTo>
                  <a:pt x="25" y="252"/>
                </a:moveTo>
                <a:cubicBezTo>
                  <a:pt x="24" y="253"/>
                  <a:pt x="22" y="254"/>
                  <a:pt x="21" y="252"/>
                </a:cubicBezTo>
                <a:cubicBezTo>
                  <a:pt x="19" y="249"/>
                  <a:pt x="19" y="245"/>
                  <a:pt x="19" y="242"/>
                </a:cubicBezTo>
                <a:cubicBezTo>
                  <a:pt x="19" y="238"/>
                  <a:pt x="19" y="234"/>
                  <a:pt x="21" y="231"/>
                </a:cubicBezTo>
                <a:cubicBezTo>
                  <a:pt x="23" y="228"/>
                  <a:pt x="28" y="227"/>
                  <a:pt x="30" y="230"/>
                </a:cubicBezTo>
                <a:cubicBezTo>
                  <a:pt x="32" y="233"/>
                  <a:pt x="31" y="236"/>
                  <a:pt x="31" y="239"/>
                </a:cubicBezTo>
                <a:cubicBezTo>
                  <a:pt x="30" y="241"/>
                  <a:pt x="28" y="249"/>
                  <a:pt x="25" y="252"/>
                </a:cubicBezTo>
                <a:close/>
                <a:moveTo>
                  <a:pt x="38" y="295"/>
                </a:moveTo>
                <a:cubicBezTo>
                  <a:pt x="34" y="295"/>
                  <a:pt x="30" y="294"/>
                  <a:pt x="27" y="291"/>
                </a:cubicBezTo>
                <a:cubicBezTo>
                  <a:pt x="24" y="289"/>
                  <a:pt x="22" y="284"/>
                  <a:pt x="23" y="280"/>
                </a:cubicBezTo>
                <a:cubicBezTo>
                  <a:pt x="28" y="279"/>
                  <a:pt x="33" y="280"/>
                  <a:pt x="36" y="284"/>
                </a:cubicBezTo>
                <a:cubicBezTo>
                  <a:pt x="37" y="286"/>
                  <a:pt x="38" y="289"/>
                  <a:pt x="40" y="290"/>
                </a:cubicBezTo>
                <a:cubicBezTo>
                  <a:pt x="41" y="292"/>
                  <a:pt x="40" y="294"/>
                  <a:pt x="38" y="295"/>
                </a:cubicBezTo>
                <a:close/>
                <a:moveTo>
                  <a:pt x="48" y="285"/>
                </a:moveTo>
                <a:cubicBezTo>
                  <a:pt x="48" y="287"/>
                  <a:pt x="48" y="288"/>
                  <a:pt x="46" y="289"/>
                </a:cubicBezTo>
                <a:cubicBezTo>
                  <a:pt x="45" y="289"/>
                  <a:pt x="43" y="288"/>
                  <a:pt x="43" y="286"/>
                </a:cubicBezTo>
                <a:cubicBezTo>
                  <a:pt x="40" y="282"/>
                  <a:pt x="38" y="277"/>
                  <a:pt x="38" y="272"/>
                </a:cubicBezTo>
                <a:cubicBezTo>
                  <a:pt x="38" y="270"/>
                  <a:pt x="38" y="268"/>
                  <a:pt x="39" y="266"/>
                </a:cubicBezTo>
                <a:cubicBezTo>
                  <a:pt x="40" y="264"/>
                  <a:pt x="42" y="262"/>
                  <a:pt x="44" y="264"/>
                </a:cubicBezTo>
                <a:cubicBezTo>
                  <a:pt x="45" y="264"/>
                  <a:pt x="46" y="265"/>
                  <a:pt x="46" y="267"/>
                </a:cubicBezTo>
                <a:cubicBezTo>
                  <a:pt x="49" y="272"/>
                  <a:pt x="49" y="279"/>
                  <a:pt x="48" y="285"/>
                </a:cubicBezTo>
                <a:close/>
                <a:moveTo>
                  <a:pt x="111" y="331"/>
                </a:moveTo>
                <a:cubicBezTo>
                  <a:pt x="112" y="331"/>
                  <a:pt x="112" y="332"/>
                  <a:pt x="113" y="332"/>
                </a:cubicBezTo>
                <a:cubicBezTo>
                  <a:pt x="114" y="334"/>
                  <a:pt x="114" y="337"/>
                  <a:pt x="114" y="339"/>
                </a:cubicBezTo>
                <a:cubicBezTo>
                  <a:pt x="115" y="344"/>
                  <a:pt x="114" y="347"/>
                  <a:pt x="109" y="347"/>
                </a:cubicBezTo>
                <a:cubicBezTo>
                  <a:pt x="99" y="347"/>
                  <a:pt x="93" y="331"/>
                  <a:pt x="91" y="322"/>
                </a:cubicBezTo>
                <a:cubicBezTo>
                  <a:pt x="92" y="325"/>
                  <a:pt x="99" y="327"/>
                  <a:pt x="102" y="328"/>
                </a:cubicBezTo>
                <a:cubicBezTo>
                  <a:pt x="104" y="328"/>
                  <a:pt x="108" y="329"/>
                  <a:pt x="111" y="331"/>
                </a:cubicBezTo>
                <a:close/>
                <a:moveTo>
                  <a:pt x="118" y="329"/>
                </a:moveTo>
                <a:cubicBezTo>
                  <a:pt x="115" y="329"/>
                  <a:pt x="110" y="326"/>
                  <a:pt x="107" y="325"/>
                </a:cubicBezTo>
                <a:cubicBezTo>
                  <a:pt x="104" y="324"/>
                  <a:pt x="101" y="324"/>
                  <a:pt x="98" y="322"/>
                </a:cubicBezTo>
                <a:cubicBezTo>
                  <a:pt x="97" y="322"/>
                  <a:pt x="95" y="321"/>
                  <a:pt x="93" y="320"/>
                </a:cubicBezTo>
                <a:cubicBezTo>
                  <a:pt x="97" y="320"/>
                  <a:pt x="101" y="317"/>
                  <a:pt x="104" y="316"/>
                </a:cubicBezTo>
                <a:cubicBezTo>
                  <a:pt x="107" y="315"/>
                  <a:pt x="112" y="316"/>
                  <a:pt x="115" y="317"/>
                </a:cubicBezTo>
                <a:cubicBezTo>
                  <a:pt x="118" y="317"/>
                  <a:pt x="121" y="318"/>
                  <a:pt x="122" y="322"/>
                </a:cubicBezTo>
                <a:cubicBezTo>
                  <a:pt x="122" y="324"/>
                  <a:pt x="120" y="328"/>
                  <a:pt x="118" y="329"/>
                </a:cubicBezTo>
                <a:close/>
                <a:moveTo>
                  <a:pt x="159" y="360"/>
                </a:moveTo>
                <a:cubicBezTo>
                  <a:pt x="158" y="360"/>
                  <a:pt x="157" y="361"/>
                  <a:pt x="156" y="361"/>
                </a:cubicBezTo>
                <a:cubicBezTo>
                  <a:pt x="148" y="361"/>
                  <a:pt x="143" y="352"/>
                  <a:pt x="138" y="347"/>
                </a:cubicBezTo>
                <a:cubicBezTo>
                  <a:pt x="137" y="345"/>
                  <a:pt x="135" y="343"/>
                  <a:pt x="136" y="341"/>
                </a:cubicBezTo>
                <a:cubicBezTo>
                  <a:pt x="140" y="341"/>
                  <a:pt x="143" y="341"/>
                  <a:pt x="147" y="344"/>
                </a:cubicBezTo>
                <a:cubicBezTo>
                  <a:pt x="151" y="347"/>
                  <a:pt x="156" y="348"/>
                  <a:pt x="158" y="353"/>
                </a:cubicBezTo>
                <a:cubicBezTo>
                  <a:pt x="159" y="356"/>
                  <a:pt x="160" y="358"/>
                  <a:pt x="159" y="360"/>
                </a:cubicBezTo>
                <a:close/>
                <a:moveTo>
                  <a:pt x="151" y="341"/>
                </a:moveTo>
                <a:cubicBezTo>
                  <a:pt x="148" y="341"/>
                  <a:pt x="145" y="339"/>
                  <a:pt x="143" y="338"/>
                </a:cubicBezTo>
                <a:cubicBezTo>
                  <a:pt x="142" y="338"/>
                  <a:pt x="136" y="337"/>
                  <a:pt x="136" y="336"/>
                </a:cubicBezTo>
                <a:cubicBezTo>
                  <a:pt x="135" y="335"/>
                  <a:pt x="138" y="333"/>
                  <a:pt x="139" y="333"/>
                </a:cubicBezTo>
                <a:cubicBezTo>
                  <a:pt x="141" y="332"/>
                  <a:pt x="144" y="332"/>
                  <a:pt x="147" y="331"/>
                </a:cubicBezTo>
                <a:cubicBezTo>
                  <a:pt x="148" y="331"/>
                  <a:pt x="150" y="330"/>
                  <a:pt x="152" y="330"/>
                </a:cubicBezTo>
                <a:cubicBezTo>
                  <a:pt x="155" y="329"/>
                  <a:pt x="159" y="328"/>
                  <a:pt x="160" y="333"/>
                </a:cubicBezTo>
                <a:cubicBezTo>
                  <a:pt x="161" y="340"/>
                  <a:pt x="157" y="343"/>
                  <a:pt x="151" y="341"/>
                </a:cubicBezTo>
                <a:close/>
                <a:moveTo>
                  <a:pt x="209" y="373"/>
                </a:moveTo>
                <a:cubicBezTo>
                  <a:pt x="209" y="374"/>
                  <a:pt x="208" y="375"/>
                  <a:pt x="208" y="375"/>
                </a:cubicBezTo>
                <a:cubicBezTo>
                  <a:pt x="207" y="375"/>
                  <a:pt x="206" y="375"/>
                  <a:pt x="206" y="375"/>
                </a:cubicBezTo>
                <a:cubicBezTo>
                  <a:pt x="198" y="372"/>
                  <a:pt x="190" y="366"/>
                  <a:pt x="185" y="358"/>
                </a:cubicBezTo>
                <a:cubicBezTo>
                  <a:pt x="185" y="358"/>
                  <a:pt x="185" y="358"/>
                  <a:pt x="185" y="358"/>
                </a:cubicBezTo>
                <a:cubicBezTo>
                  <a:pt x="188" y="359"/>
                  <a:pt x="194" y="359"/>
                  <a:pt x="195" y="359"/>
                </a:cubicBezTo>
                <a:cubicBezTo>
                  <a:pt x="199" y="360"/>
                  <a:pt x="203" y="360"/>
                  <a:pt x="206" y="363"/>
                </a:cubicBezTo>
                <a:cubicBezTo>
                  <a:pt x="209" y="365"/>
                  <a:pt x="211" y="370"/>
                  <a:pt x="209" y="373"/>
                </a:cubicBezTo>
                <a:close/>
                <a:moveTo>
                  <a:pt x="187" y="354"/>
                </a:moveTo>
                <a:cubicBezTo>
                  <a:pt x="187" y="353"/>
                  <a:pt x="187" y="353"/>
                  <a:pt x="187" y="352"/>
                </a:cubicBezTo>
                <a:cubicBezTo>
                  <a:pt x="188" y="348"/>
                  <a:pt x="190" y="344"/>
                  <a:pt x="194" y="342"/>
                </a:cubicBezTo>
                <a:cubicBezTo>
                  <a:pt x="196" y="340"/>
                  <a:pt x="199" y="339"/>
                  <a:pt x="202" y="340"/>
                </a:cubicBezTo>
                <a:cubicBezTo>
                  <a:pt x="204" y="341"/>
                  <a:pt x="206" y="344"/>
                  <a:pt x="206" y="347"/>
                </a:cubicBezTo>
                <a:cubicBezTo>
                  <a:pt x="205" y="350"/>
                  <a:pt x="202" y="351"/>
                  <a:pt x="199" y="352"/>
                </a:cubicBezTo>
                <a:cubicBezTo>
                  <a:pt x="197" y="353"/>
                  <a:pt x="194" y="354"/>
                  <a:pt x="192" y="354"/>
                </a:cubicBezTo>
                <a:cubicBezTo>
                  <a:pt x="191" y="355"/>
                  <a:pt x="189" y="354"/>
                  <a:pt x="187" y="354"/>
                </a:cubicBezTo>
                <a:close/>
                <a:moveTo>
                  <a:pt x="261" y="329"/>
                </a:moveTo>
                <a:cubicBezTo>
                  <a:pt x="261" y="328"/>
                  <a:pt x="261" y="328"/>
                  <a:pt x="261" y="328"/>
                </a:cubicBezTo>
                <a:cubicBezTo>
                  <a:pt x="260" y="326"/>
                  <a:pt x="260" y="322"/>
                  <a:pt x="260" y="320"/>
                </a:cubicBezTo>
                <a:cubicBezTo>
                  <a:pt x="261" y="314"/>
                  <a:pt x="265" y="308"/>
                  <a:pt x="271" y="313"/>
                </a:cubicBezTo>
                <a:cubicBezTo>
                  <a:pt x="273" y="314"/>
                  <a:pt x="274" y="318"/>
                  <a:pt x="273" y="320"/>
                </a:cubicBezTo>
                <a:cubicBezTo>
                  <a:pt x="272" y="321"/>
                  <a:pt x="270" y="323"/>
                  <a:pt x="268" y="324"/>
                </a:cubicBezTo>
                <a:cubicBezTo>
                  <a:pt x="267" y="325"/>
                  <a:pt x="264" y="329"/>
                  <a:pt x="261" y="329"/>
                </a:cubicBezTo>
                <a:close/>
                <a:moveTo>
                  <a:pt x="284" y="330"/>
                </a:moveTo>
                <a:cubicBezTo>
                  <a:pt x="285" y="333"/>
                  <a:pt x="284" y="336"/>
                  <a:pt x="282" y="337"/>
                </a:cubicBezTo>
                <a:cubicBezTo>
                  <a:pt x="279" y="339"/>
                  <a:pt x="277" y="339"/>
                  <a:pt x="274" y="339"/>
                </a:cubicBezTo>
                <a:cubicBezTo>
                  <a:pt x="272" y="339"/>
                  <a:pt x="270" y="339"/>
                  <a:pt x="267" y="340"/>
                </a:cubicBezTo>
                <a:cubicBezTo>
                  <a:pt x="266" y="340"/>
                  <a:pt x="265" y="340"/>
                  <a:pt x="264" y="339"/>
                </a:cubicBezTo>
                <a:cubicBezTo>
                  <a:pt x="263" y="338"/>
                  <a:pt x="263" y="337"/>
                  <a:pt x="263" y="336"/>
                </a:cubicBezTo>
                <a:cubicBezTo>
                  <a:pt x="264" y="335"/>
                  <a:pt x="264" y="334"/>
                  <a:pt x="265" y="333"/>
                </a:cubicBezTo>
                <a:cubicBezTo>
                  <a:pt x="267" y="329"/>
                  <a:pt x="273" y="325"/>
                  <a:pt x="278" y="326"/>
                </a:cubicBezTo>
                <a:cubicBezTo>
                  <a:pt x="281" y="326"/>
                  <a:pt x="284" y="328"/>
                  <a:pt x="284" y="330"/>
                </a:cubicBezTo>
                <a:close/>
                <a:moveTo>
                  <a:pt x="313" y="282"/>
                </a:moveTo>
                <a:cubicBezTo>
                  <a:pt x="312" y="280"/>
                  <a:pt x="312" y="278"/>
                  <a:pt x="312" y="276"/>
                </a:cubicBezTo>
                <a:cubicBezTo>
                  <a:pt x="312" y="273"/>
                  <a:pt x="313" y="270"/>
                  <a:pt x="315" y="268"/>
                </a:cubicBezTo>
                <a:cubicBezTo>
                  <a:pt x="317" y="265"/>
                  <a:pt x="322" y="266"/>
                  <a:pt x="324" y="268"/>
                </a:cubicBezTo>
                <a:cubicBezTo>
                  <a:pt x="327" y="270"/>
                  <a:pt x="324" y="274"/>
                  <a:pt x="323" y="276"/>
                </a:cubicBezTo>
                <a:cubicBezTo>
                  <a:pt x="321" y="279"/>
                  <a:pt x="320" y="280"/>
                  <a:pt x="318" y="283"/>
                </a:cubicBezTo>
                <a:cubicBezTo>
                  <a:pt x="318" y="285"/>
                  <a:pt x="317" y="286"/>
                  <a:pt x="315" y="287"/>
                </a:cubicBezTo>
                <a:cubicBezTo>
                  <a:pt x="315" y="287"/>
                  <a:pt x="313" y="283"/>
                  <a:pt x="313" y="282"/>
                </a:cubicBezTo>
                <a:close/>
                <a:moveTo>
                  <a:pt x="341" y="280"/>
                </a:moveTo>
                <a:cubicBezTo>
                  <a:pt x="342" y="283"/>
                  <a:pt x="341" y="286"/>
                  <a:pt x="339" y="288"/>
                </a:cubicBezTo>
                <a:cubicBezTo>
                  <a:pt x="337" y="291"/>
                  <a:pt x="334" y="292"/>
                  <a:pt x="332" y="292"/>
                </a:cubicBezTo>
                <a:cubicBezTo>
                  <a:pt x="326" y="294"/>
                  <a:pt x="321" y="294"/>
                  <a:pt x="316" y="294"/>
                </a:cubicBezTo>
                <a:cubicBezTo>
                  <a:pt x="316" y="293"/>
                  <a:pt x="317" y="292"/>
                  <a:pt x="317" y="291"/>
                </a:cubicBezTo>
                <a:cubicBezTo>
                  <a:pt x="317" y="290"/>
                  <a:pt x="317" y="289"/>
                  <a:pt x="318" y="288"/>
                </a:cubicBezTo>
                <a:cubicBezTo>
                  <a:pt x="320" y="284"/>
                  <a:pt x="328" y="278"/>
                  <a:pt x="332" y="277"/>
                </a:cubicBezTo>
                <a:cubicBezTo>
                  <a:pt x="335" y="276"/>
                  <a:pt x="339" y="277"/>
                  <a:pt x="341" y="280"/>
                </a:cubicBezTo>
                <a:close/>
                <a:moveTo>
                  <a:pt x="366" y="226"/>
                </a:moveTo>
                <a:cubicBezTo>
                  <a:pt x="366" y="230"/>
                  <a:pt x="365" y="234"/>
                  <a:pt x="364" y="237"/>
                </a:cubicBezTo>
                <a:cubicBezTo>
                  <a:pt x="363" y="239"/>
                  <a:pt x="362" y="241"/>
                  <a:pt x="360" y="242"/>
                </a:cubicBezTo>
                <a:cubicBezTo>
                  <a:pt x="358" y="243"/>
                  <a:pt x="355" y="242"/>
                  <a:pt x="354" y="239"/>
                </a:cubicBezTo>
                <a:cubicBezTo>
                  <a:pt x="354" y="237"/>
                  <a:pt x="355" y="234"/>
                  <a:pt x="356" y="232"/>
                </a:cubicBezTo>
                <a:cubicBezTo>
                  <a:pt x="358" y="228"/>
                  <a:pt x="360" y="223"/>
                  <a:pt x="361" y="218"/>
                </a:cubicBezTo>
                <a:cubicBezTo>
                  <a:pt x="362" y="218"/>
                  <a:pt x="362" y="217"/>
                  <a:pt x="363" y="217"/>
                </a:cubicBezTo>
                <a:cubicBezTo>
                  <a:pt x="365" y="219"/>
                  <a:pt x="366" y="223"/>
                  <a:pt x="366" y="226"/>
                </a:cubicBezTo>
                <a:close/>
                <a:moveTo>
                  <a:pt x="359" y="212"/>
                </a:moveTo>
                <a:cubicBezTo>
                  <a:pt x="359" y="211"/>
                  <a:pt x="358" y="211"/>
                  <a:pt x="358" y="210"/>
                </a:cubicBezTo>
                <a:cubicBezTo>
                  <a:pt x="354" y="211"/>
                  <a:pt x="350" y="211"/>
                  <a:pt x="346" y="213"/>
                </a:cubicBezTo>
                <a:cubicBezTo>
                  <a:pt x="342" y="215"/>
                  <a:pt x="338" y="218"/>
                  <a:pt x="337" y="223"/>
                </a:cubicBezTo>
                <a:cubicBezTo>
                  <a:pt x="336" y="227"/>
                  <a:pt x="335" y="231"/>
                  <a:pt x="336" y="235"/>
                </a:cubicBezTo>
                <a:cubicBezTo>
                  <a:pt x="337" y="238"/>
                  <a:pt x="341" y="241"/>
                  <a:pt x="344" y="239"/>
                </a:cubicBezTo>
                <a:cubicBezTo>
                  <a:pt x="344" y="238"/>
                  <a:pt x="344" y="237"/>
                  <a:pt x="344" y="237"/>
                </a:cubicBezTo>
                <a:cubicBezTo>
                  <a:pt x="341" y="237"/>
                  <a:pt x="340" y="233"/>
                  <a:pt x="340" y="230"/>
                </a:cubicBezTo>
                <a:cubicBezTo>
                  <a:pt x="340" y="225"/>
                  <a:pt x="343" y="220"/>
                  <a:pt x="347" y="218"/>
                </a:cubicBezTo>
                <a:cubicBezTo>
                  <a:pt x="349" y="216"/>
                  <a:pt x="351" y="216"/>
                  <a:pt x="353" y="215"/>
                </a:cubicBezTo>
                <a:cubicBezTo>
                  <a:pt x="355" y="214"/>
                  <a:pt x="357" y="214"/>
                  <a:pt x="358" y="213"/>
                </a:cubicBezTo>
                <a:cubicBezTo>
                  <a:pt x="355" y="223"/>
                  <a:pt x="350" y="234"/>
                  <a:pt x="345" y="243"/>
                </a:cubicBezTo>
                <a:cubicBezTo>
                  <a:pt x="340" y="253"/>
                  <a:pt x="336" y="263"/>
                  <a:pt x="331" y="272"/>
                </a:cubicBezTo>
                <a:cubicBezTo>
                  <a:pt x="330" y="265"/>
                  <a:pt x="323" y="260"/>
                  <a:pt x="317" y="262"/>
                </a:cubicBezTo>
                <a:cubicBezTo>
                  <a:pt x="310" y="264"/>
                  <a:pt x="306" y="272"/>
                  <a:pt x="309" y="279"/>
                </a:cubicBezTo>
                <a:cubicBezTo>
                  <a:pt x="312" y="287"/>
                  <a:pt x="306" y="296"/>
                  <a:pt x="298" y="301"/>
                </a:cubicBezTo>
                <a:cubicBezTo>
                  <a:pt x="291" y="306"/>
                  <a:pt x="283" y="310"/>
                  <a:pt x="279" y="318"/>
                </a:cubicBezTo>
                <a:cubicBezTo>
                  <a:pt x="276" y="316"/>
                  <a:pt x="275" y="312"/>
                  <a:pt x="273" y="309"/>
                </a:cubicBezTo>
                <a:cubicBezTo>
                  <a:pt x="269" y="304"/>
                  <a:pt x="260" y="308"/>
                  <a:pt x="258" y="313"/>
                </a:cubicBezTo>
                <a:cubicBezTo>
                  <a:pt x="255" y="319"/>
                  <a:pt x="256" y="326"/>
                  <a:pt x="257" y="333"/>
                </a:cubicBezTo>
                <a:cubicBezTo>
                  <a:pt x="257" y="334"/>
                  <a:pt x="231" y="344"/>
                  <a:pt x="228" y="345"/>
                </a:cubicBezTo>
                <a:cubicBezTo>
                  <a:pt x="224" y="347"/>
                  <a:pt x="219" y="349"/>
                  <a:pt x="215" y="350"/>
                </a:cubicBezTo>
                <a:cubicBezTo>
                  <a:pt x="213" y="350"/>
                  <a:pt x="211" y="351"/>
                  <a:pt x="209" y="352"/>
                </a:cubicBezTo>
                <a:cubicBezTo>
                  <a:pt x="210" y="349"/>
                  <a:pt x="211" y="346"/>
                  <a:pt x="210" y="343"/>
                </a:cubicBezTo>
                <a:cubicBezTo>
                  <a:pt x="210" y="338"/>
                  <a:pt x="205" y="335"/>
                  <a:pt x="200" y="335"/>
                </a:cubicBezTo>
                <a:cubicBezTo>
                  <a:pt x="194" y="335"/>
                  <a:pt x="188" y="339"/>
                  <a:pt x="185" y="344"/>
                </a:cubicBezTo>
                <a:cubicBezTo>
                  <a:pt x="184" y="346"/>
                  <a:pt x="184" y="347"/>
                  <a:pt x="183" y="349"/>
                </a:cubicBezTo>
                <a:cubicBezTo>
                  <a:pt x="183" y="351"/>
                  <a:pt x="184" y="353"/>
                  <a:pt x="182" y="354"/>
                </a:cubicBezTo>
                <a:cubicBezTo>
                  <a:pt x="180" y="354"/>
                  <a:pt x="177" y="352"/>
                  <a:pt x="175" y="351"/>
                </a:cubicBezTo>
                <a:cubicBezTo>
                  <a:pt x="172" y="351"/>
                  <a:pt x="169" y="350"/>
                  <a:pt x="166" y="349"/>
                </a:cubicBezTo>
                <a:cubicBezTo>
                  <a:pt x="161" y="347"/>
                  <a:pt x="162" y="344"/>
                  <a:pt x="163" y="340"/>
                </a:cubicBezTo>
                <a:cubicBezTo>
                  <a:pt x="165" y="335"/>
                  <a:pt x="165" y="329"/>
                  <a:pt x="160" y="326"/>
                </a:cubicBezTo>
                <a:cubicBezTo>
                  <a:pt x="155" y="323"/>
                  <a:pt x="149" y="325"/>
                  <a:pt x="145" y="327"/>
                </a:cubicBezTo>
                <a:cubicBezTo>
                  <a:pt x="140" y="329"/>
                  <a:pt x="136" y="331"/>
                  <a:pt x="131" y="331"/>
                </a:cubicBezTo>
                <a:cubicBezTo>
                  <a:pt x="129" y="331"/>
                  <a:pt x="126" y="331"/>
                  <a:pt x="125" y="330"/>
                </a:cubicBezTo>
                <a:cubicBezTo>
                  <a:pt x="121" y="327"/>
                  <a:pt x="127" y="321"/>
                  <a:pt x="124" y="317"/>
                </a:cubicBezTo>
                <a:cubicBezTo>
                  <a:pt x="121" y="313"/>
                  <a:pt x="115" y="313"/>
                  <a:pt x="111" y="312"/>
                </a:cubicBezTo>
                <a:cubicBezTo>
                  <a:pt x="107" y="312"/>
                  <a:pt x="102" y="314"/>
                  <a:pt x="98" y="315"/>
                </a:cubicBezTo>
                <a:cubicBezTo>
                  <a:pt x="94" y="317"/>
                  <a:pt x="90" y="317"/>
                  <a:pt x="86" y="315"/>
                </a:cubicBezTo>
                <a:cubicBezTo>
                  <a:pt x="77" y="310"/>
                  <a:pt x="68" y="305"/>
                  <a:pt x="60" y="300"/>
                </a:cubicBezTo>
                <a:cubicBezTo>
                  <a:pt x="55" y="297"/>
                  <a:pt x="50" y="293"/>
                  <a:pt x="52" y="288"/>
                </a:cubicBezTo>
                <a:cubicBezTo>
                  <a:pt x="54" y="281"/>
                  <a:pt x="53" y="273"/>
                  <a:pt x="50" y="267"/>
                </a:cubicBezTo>
                <a:cubicBezTo>
                  <a:pt x="49" y="264"/>
                  <a:pt x="46" y="260"/>
                  <a:pt x="43" y="260"/>
                </a:cubicBezTo>
                <a:cubicBezTo>
                  <a:pt x="41" y="260"/>
                  <a:pt x="32" y="267"/>
                  <a:pt x="34" y="268"/>
                </a:cubicBezTo>
                <a:cubicBezTo>
                  <a:pt x="31" y="266"/>
                  <a:pt x="28" y="263"/>
                  <a:pt x="28" y="259"/>
                </a:cubicBezTo>
                <a:cubicBezTo>
                  <a:pt x="28" y="254"/>
                  <a:pt x="30" y="249"/>
                  <a:pt x="33" y="244"/>
                </a:cubicBezTo>
                <a:cubicBezTo>
                  <a:pt x="35" y="240"/>
                  <a:pt x="37" y="234"/>
                  <a:pt x="35" y="230"/>
                </a:cubicBezTo>
                <a:cubicBezTo>
                  <a:pt x="33" y="226"/>
                  <a:pt x="29" y="225"/>
                  <a:pt x="25" y="226"/>
                </a:cubicBezTo>
                <a:cubicBezTo>
                  <a:pt x="22" y="226"/>
                  <a:pt x="17" y="227"/>
                  <a:pt x="17" y="231"/>
                </a:cubicBezTo>
                <a:cubicBezTo>
                  <a:pt x="14" y="228"/>
                  <a:pt x="12" y="221"/>
                  <a:pt x="11" y="217"/>
                </a:cubicBezTo>
                <a:cubicBezTo>
                  <a:pt x="10" y="211"/>
                  <a:pt x="10" y="205"/>
                  <a:pt x="11" y="199"/>
                </a:cubicBezTo>
                <a:cubicBezTo>
                  <a:pt x="11" y="188"/>
                  <a:pt x="12" y="176"/>
                  <a:pt x="13" y="165"/>
                </a:cubicBezTo>
                <a:cubicBezTo>
                  <a:pt x="13" y="163"/>
                  <a:pt x="13" y="160"/>
                  <a:pt x="15" y="159"/>
                </a:cubicBezTo>
                <a:cubicBezTo>
                  <a:pt x="16" y="157"/>
                  <a:pt x="18" y="157"/>
                  <a:pt x="20" y="156"/>
                </a:cubicBezTo>
                <a:cubicBezTo>
                  <a:pt x="27" y="155"/>
                  <a:pt x="44" y="152"/>
                  <a:pt x="46" y="142"/>
                </a:cubicBezTo>
                <a:cubicBezTo>
                  <a:pt x="46" y="138"/>
                  <a:pt x="45" y="135"/>
                  <a:pt x="42" y="133"/>
                </a:cubicBezTo>
                <a:cubicBezTo>
                  <a:pt x="41" y="133"/>
                  <a:pt x="30" y="131"/>
                  <a:pt x="29" y="131"/>
                </a:cubicBezTo>
                <a:cubicBezTo>
                  <a:pt x="31" y="128"/>
                  <a:pt x="33" y="125"/>
                  <a:pt x="34" y="121"/>
                </a:cubicBezTo>
                <a:cubicBezTo>
                  <a:pt x="35" y="117"/>
                  <a:pt x="38" y="114"/>
                  <a:pt x="41" y="111"/>
                </a:cubicBezTo>
                <a:cubicBezTo>
                  <a:pt x="48" y="104"/>
                  <a:pt x="56" y="100"/>
                  <a:pt x="65" y="98"/>
                </a:cubicBezTo>
                <a:cubicBezTo>
                  <a:pt x="71" y="97"/>
                  <a:pt x="77" y="97"/>
                  <a:pt x="82" y="93"/>
                </a:cubicBezTo>
                <a:cubicBezTo>
                  <a:pt x="87" y="89"/>
                  <a:pt x="87" y="79"/>
                  <a:pt x="81" y="78"/>
                </a:cubicBezTo>
                <a:cubicBezTo>
                  <a:pt x="84" y="83"/>
                  <a:pt x="81" y="89"/>
                  <a:pt x="76" y="92"/>
                </a:cubicBezTo>
                <a:cubicBezTo>
                  <a:pt x="73" y="94"/>
                  <a:pt x="69" y="95"/>
                  <a:pt x="65" y="95"/>
                </a:cubicBezTo>
                <a:cubicBezTo>
                  <a:pt x="64" y="95"/>
                  <a:pt x="62" y="96"/>
                  <a:pt x="60" y="96"/>
                </a:cubicBezTo>
                <a:cubicBezTo>
                  <a:pt x="60" y="96"/>
                  <a:pt x="57" y="94"/>
                  <a:pt x="57" y="94"/>
                </a:cubicBezTo>
                <a:cubicBezTo>
                  <a:pt x="59" y="91"/>
                  <a:pt x="62" y="90"/>
                  <a:pt x="64" y="88"/>
                </a:cubicBezTo>
                <a:cubicBezTo>
                  <a:pt x="72" y="81"/>
                  <a:pt x="80" y="75"/>
                  <a:pt x="88" y="67"/>
                </a:cubicBezTo>
                <a:cubicBezTo>
                  <a:pt x="91" y="65"/>
                  <a:pt x="94" y="63"/>
                  <a:pt x="97" y="65"/>
                </a:cubicBezTo>
                <a:cubicBezTo>
                  <a:pt x="103" y="69"/>
                  <a:pt x="110" y="69"/>
                  <a:pt x="116" y="65"/>
                </a:cubicBezTo>
                <a:cubicBezTo>
                  <a:pt x="122" y="61"/>
                  <a:pt x="125" y="54"/>
                  <a:pt x="125" y="47"/>
                </a:cubicBezTo>
                <a:cubicBezTo>
                  <a:pt x="124" y="36"/>
                  <a:pt x="138" y="28"/>
                  <a:pt x="146" y="35"/>
                </a:cubicBezTo>
                <a:cubicBezTo>
                  <a:pt x="149" y="37"/>
                  <a:pt x="151" y="40"/>
                  <a:pt x="154" y="43"/>
                </a:cubicBezTo>
                <a:cubicBezTo>
                  <a:pt x="161" y="50"/>
                  <a:pt x="175" y="44"/>
                  <a:pt x="176" y="34"/>
                </a:cubicBezTo>
                <a:cubicBezTo>
                  <a:pt x="178" y="23"/>
                  <a:pt x="191" y="15"/>
                  <a:pt x="200" y="19"/>
                </a:cubicBezTo>
                <a:cubicBezTo>
                  <a:pt x="206" y="21"/>
                  <a:pt x="210" y="25"/>
                  <a:pt x="214" y="29"/>
                </a:cubicBezTo>
                <a:cubicBezTo>
                  <a:pt x="219" y="33"/>
                  <a:pt x="224" y="37"/>
                  <a:pt x="230" y="36"/>
                </a:cubicBezTo>
                <a:cubicBezTo>
                  <a:pt x="235" y="35"/>
                  <a:pt x="240" y="28"/>
                  <a:pt x="237" y="23"/>
                </a:cubicBezTo>
                <a:cubicBezTo>
                  <a:pt x="245" y="26"/>
                  <a:pt x="254" y="30"/>
                  <a:pt x="262" y="34"/>
                </a:cubicBezTo>
                <a:cubicBezTo>
                  <a:pt x="255" y="36"/>
                  <a:pt x="258" y="49"/>
                  <a:pt x="264" y="52"/>
                </a:cubicBezTo>
                <a:cubicBezTo>
                  <a:pt x="271" y="55"/>
                  <a:pt x="279" y="53"/>
                  <a:pt x="286" y="51"/>
                </a:cubicBezTo>
                <a:cubicBezTo>
                  <a:pt x="294" y="49"/>
                  <a:pt x="303" y="50"/>
                  <a:pt x="307" y="56"/>
                </a:cubicBezTo>
                <a:cubicBezTo>
                  <a:pt x="301" y="62"/>
                  <a:pt x="303" y="74"/>
                  <a:pt x="309" y="80"/>
                </a:cubicBezTo>
                <a:cubicBezTo>
                  <a:pt x="315" y="86"/>
                  <a:pt x="324" y="88"/>
                  <a:pt x="332" y="90"/>
                </a:cubicBezTo>
                <a:cubicBezTo>
                  <a:pt x="344" y="92"/>
                  <a:pt x="353" y="106"/>
                  <a:pt x="352" y="119"/>
                </a:cubicBezTo>
                <a:cubicBezTo>
                  <a:pt x="351" y="126"/>
                  <a:pt x="349" y="132"/>
                  <a:pt x="347" y="138"/>
                </a:cubicBezTo>
                <a:cubicBezTo>
                  <a:pt x="345" y="144"/>
                  <a:pt x="344" y="151"/>
                  <a:pt x="346" y="157"/>
                </a:cubicBezTo>
                <a:cubicBezTo>
                  <a:pt x="349" y="163"/>
                  <a:pt x="356" y="167"/>
                  <a:pt x="361" y="163"/>
                </a:cubicBezTo>
                <a:cubicBezTo>
                  <a:pt x="367" y="179"/>
                  <a:pt x="364" y="196"/>
                  <a:pt x="359" y="212"/>
                </a:cubicBezTo>
                <a:close/>
                <a:moveTo>
                  <a:pt x="361" y="159"/>
                </a:moveTo>
                <a:cubicBezTo>
                  <a:pt x="360" y="160"/>
                  <a:pt x="360" y="160"/>
                  <a:pt x="360" y="160"/>
                </a:cubicBezTo>
                <a:cubicBezTo>
                  <a:pt x="358" y="161"/>
                  <a:pt x="354" y="160"/>
                  <a:pt x="353" y="159"/>
                </a:cubicBezTo>
                <a:cubicBezTo>
                  <a:pt x="351" y="157"/>
                  <a:pt x="350" y="154"/>
                  <a:pt x="350" y="151"/>
                </a:cubicBezTo>
                <a:cubicBezTo>
                  <a:pt x="349" y="142"/>
                  <a:pt x="351" y="133"/>
                  <a:pt x="354" y="124"/>
                </a:cubicBezTo>
                <a:cubicBezTo>
                  <a:pt x="355" y="124"/>
                  <a:pt x="356" y="125"/>
                  <a:pt x="357" y="125"/>
                </a:cubicBezTo>
                <a:cubicBezTo>
                  <a:pt x="358" y="132"/>
                  <a:pt x="359" y="139"/>
                  <a:pt x="360" y="146"/>
                </a:cubicBezTo>
                <a:cubicBezTo>
                  <a:pt x="360" y="149"/>
                  <a:pt x="362" y="157"/>
                  <a:pt x="361" y="15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7" name="稻壳儿春秋广告/盗版必究        原创来源：http://chn.docer.com/works?userid=199329941#!/work_time"/>
          <p:cNvSpPr>
            <a:spLocks noChangeArrowheads="1"/>
          </p:cNvSpPr>
          <p:nvPr/>
        </p:nvSpPr>
        <p:spPr bwMode="auto">
          <a:xfrm>
            <a:off x="2328644" y="3110968"/>
            <a:ext cx="194316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800" b="1" dirty="0">
                <a:solidFill>
                  <a:srgbClr val="332E2B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COMPANY</a:t>
            </a:r>
            <a:endParaRPr lang="zh-CN" altLang="en-US" sz="2800" b="1" dirty="0">
              <a:solidFill>
                <a:srgbClr val="332E2B"/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grpSp>
        <p:nvGrpSpPr>
          <p:cNvPr id="278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6737775" y="1427022"/>
            <a:ext cx="479154" cy="641756"/>
            <a:chOff x="2924" y="2304"/>
            <a:chExt cx="1329" cy="178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8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304"/>
              <a:ext cx="1329" cy="1780"/>
            </a:xfrm>
            <a:custGeom>
              <a:avLst/>
              <a:gdLst>
                <a:gd name="T0" fmla="*/ 575 w 632"/>
                <a:gd name="T1" fmla="*/ 50 h 847"/>
                <a:gd name="T2" fmla="*/ 618 w 632"/>
                <a:gd name="T3" fmla="*/ 163 h 847"/>
                <a:gd name="T4" fmla="*/ 553 w 632"/>
                <a:gd name="T5" fmla="*/ 250 h 847"/>
                <a:gd name="T6" fmla="*/ 537 w 632"/>
                <a:gd name="T7" fmla="*/ 340 h 847"/>
                <a:gd name="T8" fmla="*/ 271 w 632"/>
                <a:gd name="T9" fmla="*/ 785 h 847"/>
                <a:gd name="T10" fmla="*/ 55 w 632"/>
                <a:gd name="T11" fmla="*/ 812 h 847"/>
                <a:gd name="T12" fmla="*/ 8 w 632"/>
                <a:gd name="T13" fmla="*/ 617 h 847"/>
                <a:gd name="T14" fmla="*/ 304 w 632"/>
                <a:gd name="T15" fmla="*/ 162 h 847"/>
                <a:gd name="T16" fmla="*/ 329 w 632"/>
                <a:gd name="T17" fmla="*/ 91 h 847"/>
                <a:gd name="T18" fmla="*/ 427 w 632"/>
                <a:gd name="T19" fmla="*/ 3 h 847"/>
                <a:gd name="T20" fmla="*/ 433 w 632"/>
                <a:gd name="T21" fmla="*/ 394 h 847"/>
                <a:gd name="T22" fmla="*/ 449 w 632"/>
                <a:gd name="T23" fmla="*/ 354 h 847"/>
                <a:gd name="T24" fmla="*/ 472 w 632"/>
                <a:gd name="T25" fmla="*/ 379 h 847"/>
                <a:gd name="T26" fmla="*/ 518 w 632"/>
                <a:gd name="T27" fmla="*/ 277 h 847"/>
                <a:gd name="T28" fmla="*/ 275 w 632"/>
                <a:gd name="T29" fmla="*/ 208 h 847"/>
                <a:gd name="T30" fmla="*/ 48 w 632"/>
                <a:gd name="T31" fmla="*/ 594 h 847"/>
                <a:gd name="T32" fmla="*/ 130 w 632"/>
                <a:gd name="T33" fmla="*/ 633 h 847"/>
                <a:gd name="T34" fmla="*/ 226 w 632"/>
                <a:gd name="T35" fmla="*/ 667 h 847"/>
                <a:gd name="T36" fmla="*/ 297 w 632"/>
                <a:gd name="T37" fmla="*/ 715 h 847"/>
                <a:gd name="T38" fmla="*/ 312 w 632"/>
                <a:gd name="T39" fmla="*/ 685 h 847"/>
                <a:gd name="T40" fmla="*/ 328 w 632"/>
                <a:gd name="T41" fmla="*/ 654 h 847"/>
                <a:gd name="T42" fmla="*/ 346 w 632"/>
                <a:gd name="T43" fmla="*/ 616 h 847"/>
                <a:gd name="T44" fmla="*/ 366 w 632"/>
                <a:gd name="T45" fmla="*/ 579 h 847"/>
                <a:gd name="T46" fmla="*/ 388 w 632"/>
                <a:gd name="T47" fmla="*/ 537 h 847"/>
                <a:gd name="T48" fmla="*/ 409 w 632"/>
                <a:gd name="T49" fmla="*/ 498 h 847"/>
                <a:gd name="T50" fmla="*/ 430 w 632"/>
                <a:gd name="T51" fmla="*/ 458 h 847"/>
                <a:gd name="T52" fmla="*/ 32 w 632"/>
                <a:gd name="T53" fmla="*/ 654 h 847"/>
                <a:gd name="T54" fmla="*/ 73 w 632"/>
                <a:gd name="T55" fmla="*/ 731 h 847"/>
                <a:gd name="T56" fmla="*/ 236 w 632"/>
                <a:gd name="T57" fmla="*/ 771 h 847"/>
                <a:gd name="T58" fmla="*/ 275 w 632"/>
                <a:gd name="T59" fmla="*/ 718 h 847"/>
                <a:gd name="T60" fmla="*/ 198 w 632"/>
                <a:gd name="T61" fmla="*/ 678 h 847"/>
                <a:gd name="T62" fmla="*/ 104 w 632"/>
                <a:gd name="T63" fmla="*/ 652 h 847"/>
                <a:gd name="T64" fmla="*/ 367 w 632"/>
                <a:gd name="T65" fmla="*/ 88 h 847"/>
                <a:gd name="T66" fmla="*/ 565 w 632"/>
                <a:gd name="T67" fmla="*/ 199 h 847"/>
                <a:gd name="T68" fmla="*/ 536 w 632"/>
                <a:gd name="T69" fmla="*/ 139 h 847"/>
                <a:gd name="T70" fmla="*/ 574 w 632"/>
                <a:gd name="T71" fmla="*/ 178 h 847"/>
                <a:gd name="T72" fmla="*/ 557 w 632"/>
                <a:gd name="T73" fmla="*/ 106 h 847"/>
                <a:gd name="T74" fmla="*/ 597 w 632"/>
                <a:gd name="T75" fmla="*/ 115 h 847"/>
                <a:gd name="T76" fmla="*/ 394 w 632"/>
                <a:gd name="T77" fmla="*/ 39 h 847"/>
                <a:gd name="T78" fmla="*/ 345 w 632"/>
                <a:gd name="T79" fmla="*/ 154 h 847"/>
                <a:gd name="T80" fmla="*/ 527 w 632"/>
                <a:gd name="T81" fmla="*/ 195 h 847"/>
                <a:gd name="T82" fmla="*/ 345 w 632"/>
                <a:gd name="T83" fmla="*/ 154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847">
                  <a:moveTo>
                    <a:pt x="427" y="3"/>
                  </a:moveTo>
                  <a:cubicBezTo>
                    <a:pt x="480" y="6"/>
                    <a:pt x="531" y="19"/>
                    <a:pt x="575" y="50"/>
                  </a:cubicBezTo>
                  <a:cubicBezTo>
                    <a:pt x="591" y="62"/>
                    <a:pt x="605" y="78"/>
                    <a:pt x="616" y="95"/>
                  </a:cubicBezTo>
                  <a:cubicBezTo>
                    <a:pt x="630" y="116"/>
                    <a:pt x="632" y="139"/>
                    <a:pt x="618" y="163"/>
                  </a:cubicBezTo>
                  <a:cubicBezTo>
                    <a:pt x="604" y="186"/>
                    <a:pt x="592" y="211"/>
                    <a:pt x="580" y="235"/>
                  </a:cubicBezTo>
                  <a:cubicBezTo>
                    <a:pt x="574" y="246"/>
                    <a:pt x="568" y="252"/>
                    <a:pt x="553" y="250"/>
                  </a:cubicBezTo>
                  <a:cubicBezTo>
                    <a:pt x="535" y="248"/>
                    <a:pt x="528" y="258"/>
                    <a:pt x="538" y="274"/>
                  </a:cubicBezTo>
                  <a:cubicBezTo>
                    <a:pt x="553" y="297"/>
                    <a:pt x="550" y="316"/>
                    <a:pt x="537" y="340"/>
                  </a:cubicBezTo>
                  <a:cubicBezTo>
                    <a:pt x="460" y="477"/>
                    <a:pt x="384" y="615"/>
                    <a:pt x="308" y="754"/>
                  </a:cubicBezTo>
                  <a:cubicBezTo>
                    <a:pt x="299" y="770"/>
                    <a:pt x="288" y="779"/>
                    <a:pt x="271" y="785"/>
                  </a:cubicBezTo>
                  <a:cubicBezTo>
                    <a:pt x="220" y="802"/>
                    <a:pt x="168" y="820"/>
                    <a:pt x="116" y="838"/>
                  </a:cubicBezTo>
                  <a:cubicBezTo>
                    <a:pt x="90" y="847"/>
                    <a:pt x="64" y="838"/>
                    <a:pt x="55" y="812"/>
                  </a:cubicBezTo>
                  <a:cubicBezTo>
                    <a:pt x="35" y="755"/>
                    <a:pt x="18" y="697"/>
                    <a:pt x="2" y="639"/>
                  </a:cubicBezTo>
                  <a:cubicBezTo>
                    <a:pt x="0" y="633"/>
                    <a:pt x="4" y="623"/>
                    <a:pt x="8" y="617"/>
                  </a:cubicBezTo>
                  <a:cubicBezTo>
                    <a:pt x="91" y="476"/>
                    <a:pt x="174" y="335"/>
                    <a:pt x="257" y="193"/>
                  </a:cubicBezTo>
                  <a:cubicBezTo>
                    <a:pt x="268" y="175"/>
                    <a:pt x="280" y="162"/>
                    <a:pt x="304" y="162"/>
                  </a:cubicBezTo>
                  <a:cubicBezTo>
                    <a:pt x="319" y="162"/>
                    <a:pt x="333" y="135"/>
                    <a:pt x="326" y="122"/>
                  </a:cubicBezTo>
                  <a:cubicBezTo>
                    <a:pt x="319" y="110"/>
                    <a:pt x="323" y="101"/>
                    <a:pt x="329" y="91"/>
                  </a:cubicBezTo>
                  <a:cubicBezTo>
                    <a:pt x="340" y="73"/>
                    <a:pt x="353" y="55"/>
                    <a:pt x="362" y="37"/>
                  </a:cubicBezTo>
                  <a:cubicBezTo>
                    <a:pt x="376" y="10"/>
                    <a:pt x="398" y="0"/>
                    <a:pt x="427" y="3"/>
                  </a:cubicBezTo>
                  <a:close/>
                  <a:moveTo>
                    <a:pt x="430" y="458"/>
                  </a:moveTo>
                  <a:cubicBezTo>
                    <a:pt x="460" y="437"/>
                    <a:pt x="431" y="417"/>
                    <a:pt x="433" y="394"/>
                  </a:cubicBezTo>
                  <a:cubicBezTo>
                    <a:pt x="440" y="401"/>
                    <a:pt x="447" y="407"/>
                    <a:pt x="454" y="413"/>
                  </a:cubicBezTo>
                  <a:cubicBezTo>
                    <a:pt x="485" y="391"/>
                    <a:pt x="445" y="374"/>
                    <a:pt x="449" y="354"/>
                  </a:cubicBezTo>
                  <a:cubicBezTo>
                    <a:pt x="451" y="352"/>
                    <a:pt x="454" y="350"/>
                    <a:pt x="456" y="348"/>
                  </a:cubicBezTo>
                  <a:cubicBezTo>
                    <a:pt x="462" y="359"/>
                    <a:pt x="467" y="369"/>
                    <a:pt x="472" y="379"/>
                  </a:cubicBezTo>
                  <a:cubicBezTo>
                    <a:pt x="492" y="353"/>
                    <a:pt x="506" y="332"/>
                    <a:pt x="517" y="309"/>
                  </a:cubicBezTo>
                  <a:cubicBezTo>
                    <a:pt x="521" y="300"/>
                    <a:pt x="522" y="286"/>
                    <a:pt x="518" y="277"/>
                  </a:cubicBezTo>
                  <a:cubicBezTo>
                    <a:pt x="490" y="207"/>
                    <a:pt x="392" y="159"/>
                    <a:pt x="319" y="180"/>
                  </a:cubicBezTo>
                  <a:cubicBezTo>
                    <a:pt x="302" y="185"/>
                    <a:pt x="286" y="190"/>
                    <a:pt x="275" y="208"/>
                  </a:cubicBezTo>
                  <a:cubicBezTo>
                    <a:pt x="204" y="330"/>
                    <a:pt x="131" y="451"/>
                    <a:pt x="59" y="572"/>
                  </a:cubicBezTo>
                  <a:cubicBezTo>
                    <a:pt x="56" y="578"/>
                    <a:pt x="53" y="584"/>
                    <a:pt x="48" y="594"/>
                  </a:cubicBezTo>
                  <a:cubicBezTo>
                    <a:pt x="85" y="593"/>
                    <a:pt x="106" y="612"/>
                    <a:pt x="121" y="638"/>
                  </a:cubicBezTo>
                  <a:cubicBezTo>
                    <a:pt x="125" y="636"/>
                    <a:pt x="128" y="635"/>
                    <a:pt x="130" y="633"/>
                  </a:cubicBezTo>
                  <a:cubicBezTo>
                    <a:pt x="168" y="614"/>
                    <a:pt x="194" y="622"/>
                    <a:pt x="215" y="659"/>
                  </a:cubicBezTo>
                  <a:cubicBezTo>
                    <a:pt x="217" y="663"/>
                    <a:pt x="222" y="665"/>
                    <a:pt x="226" y="667"/>
                  </a:cubicBezTo>
                  <a:cubicBezTo>
                    <a:pt x="241" y="674"/>
                    <a:pt x="257" y="678"/>
                    <a:pt x="270" y="687"/>
                  </a:cubicBezTo>
                  <a:cubicBezTo>
                    <a:pt x="280" y="693"/>
                    <a:pt x="287" y="705"/>
                    <a:pt x="297" y="715"/>
                  </a:cubicBezTo>
                  <a:cubicBezTo>
                    <a:pt x="312" y="688"/>
                    <a:pt x="276" y="672"/>
                    <a:pt x="282" y="643"/>
                  </a:cubicBezTo>
                  <a:cubicBezTo>
                    <a:pt x="294" y="659"/>
                    <a:pt x="302" y="671"/>
                    <a:pt x="312" y="685"/>
                  </a:cubicBezTo>
                  <a:cubicBezTo>
                    <a:pt x="332" y="659"/>
                    <a:pt x="297" y="645"/>
                    <a:pt x="302" y="621"/>
                  </a:cubicBezTo>
                  <a:cubicBezTo>
                    <a:pt x="312" y="633"/>
                    <a:pt x="320" y="643"/>
                    <a:pt x="328" y="654"/>
                  </a:cubicBezTo>
                  <a:cubicBezTo>
                    <a:pt x="352" y="628"/>
                    <a:pt x="314" y="608"/>
                    <a:pt x="325" y="582"/>
                  </a:cubicBezTo>
                  <a:cubicBezTo>
                    <a:pt x="333" y="595"/>
                    <a:pt x="340" y="605"/>
                    <a:pt x="346" y="616"/>
                  </a:cubicBezTo>
                  <a:cubicBezTo>
                    <a:pt x="374" y="593"/>
                    <a:pt x="334" y="575"/>
                    <a:pt x="343" y="549"/>
                  </a:cubicBezTo>
                  <a:cubicBezTo>
                    <a:pt x="353" y="561"/>
                    <a:pt x="360" y="570"/>
                    <a:pt x="366" y="579"/>
                  </a:cubicBezTo>
                  <a:cubicBezTo>
                    <a:pt x="398" y="559"/>
                    <a:pt x="363" y="539"/>
                    <a:pt x="364" y="514"/>
                  </a:cubicBezTo>
                  <a:cubicBezTo>
                    <a:pt x="375" y="524"/>
                    <a:pt x="382" y="531"/>
                    <a:pt x="388" y="537"/>
                  </a:cubicBezTo>
                  <a:cubicBezTo>
                    <a:pt x="419" y="515"/>
                    <a:pt x="383" y="496"/>
                    <a:pt x="385" y="471"/>
                  </a:cubicBezTo>
                  <a:cubicBezTo>
                    <a:pt x="395" y="482"/>
                    <a:pt x="402" y="490"/>
                    <a:pt x="409" y="498"/>
                  </a:cubicBezTo>
                  <a:cubicBezTo>
                    <a:pt x="438" y="473"/>
                    <a:pt x="394" y="453"/>
                    <a:pt x="407" y="426"/>
                  </a:cubicBezTo>
                  <a:cubicBezTo>
                    <a:pt x="416" y="438"/>
                    <a:pt x="423" y="448"/>
                    <a:pt x="430" y="458"/>
                  </a:cubicBezTo>
                  <a:close/>
                  <a:moveTo>
                    <a:pt x="61" y="617"/>
                  </a:moveTo>
                  <a:cubicBezTo>
                    <a:pt x="34" y="617"/>
                    <a:pt x="25" y="629"/>
                    <a:pt x="32" y="654"/>
                  </a:cubicBezTo>
                  <a:cubicBezTo>
                    <a:pt x="38" y="675"/>
                    <a:pt x="43" y="695"/>
                    <a:pt x="49" y="716"/>
                  </a:cubicBezTo>
                  <a:cubicBezTo>
                    <a:pt x="52" y="729"/>
                    <a:pt x="58" y="734"/>
                    <a:pt x="73" y="731"/>
                  </a:cubicBezTo>
                  <a:cubicBezTo>
                    <a:pt x="107" y="722"/>
                    <a:pt x="143" y="729"/>
                    <a:pt x="162" y="757"/>
                  </a:cubicBezTo>
                  <a:cubicBezTo>
                    <a:pt x="185" y="792"/>
                    <a:pt x="209" y="782"/>
                    <a:pt x="236" y="771"/>
                  </a:cubicBezTo>
                  <a:cubicBezTo>
                    <a:pt x="243" y="768"/>
                    <a:pt x="250" y="766"/>
                    <a:pt x="257" y="763"/>
                  </a:cubicBezTo>
                  <a:cubicBezTo>
                    <a:pt x="280" y="754"/>
                    <a:pt x="285" y="741"/>
                    <a:pt x="275" y="718"/>
                  </a:cubicBezTo>
                  <a:cubicBezTo>
                    <a:pt x="265" y="697"/>
                    <a:pt x="246" y="687"/>
                    <a:pt x="222" y="692"/>
                  </a:cubicBezTo>
                  <a:cubicBezTo>
                    <a:pt x="208" y="695"/>
                    <a:pt x="202" y="692"/>
                    <a:pt x="198" y="678"/>
                  </a:cubicBezTo>
                  <a:cubicBezTo>
                    <a:pt x="185" y="634"/>
                    <a:pt x="162" y="628"/>
                    <a:pt x="129" y="659"/>
                  </a:cubicBezTo>
                  <a:cubicBezTo>
                    <a:pt x="114" y="672"/>
                    <a:pt x="109" y="671"/>
                    <a:pt x="104" y="652"/>
                  </a:cubicBezTo>
                  <a:cubicBezTo>
                    <a:pt x="98" y="630"/>
                    <a:pt x="82" y="617"/>
                    <a:pt x="61" y="617"/>
                  </a:cubicBezTo>
                  <a:close/>
                  <a:moveTo>
                    <a:pt x="367" y="88"/>
                  </a:moveTo>
                  <a:cubicBezTo>
                    <a:pt x="406" y="102"/>
                    <a:pt x="444" y="111"/>
                    <a:pt x="476" y="129"/>
                  </a:cubicBezTo>
                  <a:cubicBezTo>
                    <a:pt x="509" y="147"/>
                    <a:pt x="535" y="175"/>
                    <a:pt x="565" y="199"/>
                  </a:cubicBezTo>
                  <a:cubicBezTo>
                    <a:pt x="566" y="199"/>
                    <a:pt x="567" y="198"/>
                    <a:pt x="568" y="198"/>
                  </a:cubicBezTo>
                  <a:cubicBezTo>
                    <a:pt x="557" y="179"/>
                    <a:pt x="547" y="159"/>
                    <a:pt x="536" y="139"/>
                  </a:cubicBezTo>
                  <a:cubicBezTo>
                    <a:pt x="539" y="138"/>
                    <a:pt x="541" y="137"/>
                    <a:pt x="543" y="136"/>
                  </a:cubicBezTo>
                  <a:cubicBezTo>
                    <a:pt x="553" y="150"/>
                    <a:pt x="564" y="164"/>
                    <a:pt x="574" y="178"/>
                  </a:cubicBezTo>
                  <a:cubicBezTo>
                    <a:pt x="576" y="177"/>
                    <a:pt x="578" y="176"/>
                    <a:pt x="579" y="175"/>
                  </a:cubicBezTo>
                  <a:cubicBezTo>
                    <a:pt x="579" y="150"/>
                    <a:pt x="549" y="135"/>
                    <a:pt x="557" y="106"/>
                  </a:cubicBezTo>
                  <a:cubicBezTo>
                    <a:pt x="567" y="122"/>
                    <a:pt x="578" y="137"/>
                    <a:pt x="588" y="153"/>
                  </a:cubicBezTo>
                  <a:cubicBezTo>
                    <a:pt x="600" y="140"/>
                    <a:pt x="609" y="128"/>
                    <a:pt x="597" y="115"/>
                  </a:cubicBezTo>
                  <a:cubicBezTo>
                    <a:pt x="548" y="57"/>
                    <a:pt x="489" y="21"/>
                    <a:pt x="409" y="31"/>
                  </a:cubicBezTo>
                  <a:cubicBezTo>
                    <a:pt x="404" y="31"/>
                    <a:pt x="397" y="34"/>
                    <a:pt x="394" y="39"/>
                  </a:cubicBezTo>
                  <a:cubicBezTo>
                    <a:pt x="384" y="55"/>
                    <a:pt x="376" y="72"/>
                    <a:pt x="367" y="88"/>
                  </a:cubicBezTo>
                  <a:close/>
                  <a:moveTo>
                    <a:pt x="345" y="154"/>
                  </a:moveTo>
                  <a:cubicBezTo>
                    <a:pt x="418" y="155"/>
                    <a:pt x="477" y="184"/>
                    <a:pt x="520" y="244"/>
                  </a:cubicBezTo>
                  <a:cubicBezTo>
                    <a:pt x="543" y="223"/>
                    <a:pt x="544" y="217"/>
                    <a:pt x="527" y="195"/>
                  </a:cubicBezTo>
                  <a:cubicBezTo>
                    <a:pt x="492" y="148"/>
                    <a:pt x="444" y="122"/>
                    <a:pt x="385" y="118"/>
                  </a:cubicBezTo>
                  <a:cubicBezTo>
                    <a:pt x="356" y="116"/>
                    <a:pt x="350" y="121"/>
                    <a:pt x="345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2" name="稻壳儿春秋广告/盗版必究        原创来源：http://chn.docer.com/works?userid=199329941#!/work_time"/>
            <p:cNvSpPr/>
            <p:nvPr/>
          </p:nvSpPr>
          <p:spPr bwMode="auto">
            <a:xfrm>
              <a:off x="3326" y="2764"/>
              <a:ext cx="361" cy="614"/>
            </a:xfrm>
            <a:custGeom>
              <a:avLst/>
              <a:gdLst>
                <a:gd name="T0" fmla="*/ 172 w 172"/>
                <a:gd name="T1" fmla="*/ 9 h 292"/>
                <a:gd name="T2" fmla="*/ 164 w 172"/>
                <a:gd name="T3" fmla="*/ 26 h 292"/>
                <a:gd name="T4" fmla="*/ 17 w 172"/>
                <a:gd name="T5" fmla="*/ 279 h 292"/>
                <a:gd name="T6" fmla="*/ 2 w 172"/>
                <a:gd name="T7" fmla="*/ 292 h 292"/>
                <a:gd name="T8" fmla="*/ 3 w 172"/>
                <a:gd name="T9" fmla="*/ 271 h 292"/>
                <a:gd name="T10" fmla="*/ 153 w 172"/>
                <a:gd name="T11" fmla="*/ 19 h 292"/>
                <a:gd name="T12" fmla="*/ 162 w 172"/>
                <a:gd name="T13" fmla="*/ 0 h 292"/>
                <a:gd name="T14" fmla="*/ 172 w 172"/>
                <a:gd name="T15" fmla="*/ 9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292">
                  <a:moveTo>
                    <a:pt x="172" y="9"/>
                  </a:moveTo>
                  <a:cubicBezTo>
                    <a:pt x="170" y="15"/>
                    <a:pt x="167" y="21"/>
                    <a:pt x="164" y="26"/>
                  </a:cubicBezTo>
                  <a:cubicBezTo>
                    <a:pt x="115" y="111"/>
                    <a:pt x="66" y="195"/>
                    <a:pt x="17" y="279"/>
                  </a:cubicBezTo>
                  <a:cubicBezTo>
                    <a:pt x="14" y="285"/>
                    <a:pt x="7" y="288"/>
                    <a:pt x="2" y="292"/>
                  </a:cubicBezTo>
                  <a:cubicBezTo>
                    <a:pt x="2" y="285"/>
                    <a:pt x="0" y="276"/>
                    <a:pt x="3" y="271"/>
                  </a:cubicBezTo>
                  <a:cubicBezTo>
                    <a:pt x="53" y="187"/>
                    <a:pt x="103" y="103"/>
                    <a:pt x="153" y="19"/>
                  </a:cubicBezTo>
                  <a:cubicBezTo>
                    <a:pt x="156" y="13"/>
                    <a:pt x="159" y="6"/>
                    <a:pt x="162" y="0"/>
                  </a:cubicBezTo>
                  <a:cubicBezTo>
                    <a:pt x="165" y="3"/>
                    <a:pt x="169" y="6"/>
                    <a:pt x="17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3" name="稻壳儿春秋广告/盗版必究        原创来源：http://chn.docer.com/works?userid=199329941#!/work_time"/>
            <p:cNvSpPr/>
            <p:nvPr/>
          </p:nvSpPr>
          <p:spPr bwMode="auto">
            <a:xfrm>
              <a:off x="3468" y="3109"/>
              <a:ext cx="276" cy="472"/>
            </a:xfrm>
            <a:custGeom>
              <a:avLst/>
              <a:gdLst>
                <a:gd name="T0" fmla="*/ 0 w 131"/>
                <a:gd name="T1" fmla="*/ 216 h 225"/>
                <a:gd name="T2" fmla="*/ 5 w 131"/>
                <a:gd name="T3" fmla="*/ 200 h 225"/>
                <a:gd name="T4" fmla="*/ 116 w 131"/>
                <a:gd name="T5" fmla="*/ 9 h 225"/>
                <a:gd name="T6" fmla="*/ 130 w 131"/>
                <a:gd name="T7" fmla="*/ 0 h 225"/>
                <a:gd name="T8" fmla="*/ 129 w 131"/>
                <a:gd name="T9" fmla="*/ 16 h 225"/>
                <a:gd name="T10" fmla="*/ 19 w 131"/>
                <a:gd name="T11" fmla="*/ 205 h 225"/>
                <a:gd name="T12" fmla="*/ 10 w 131"/>
                <a:gd name="T13" fmla="*/ 225 h 225"/>
                <a:gd name="T14" fmla="*/ 0 w 131"/>
                <a:gd name="T15" fmla="*/ 21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25">
                  <a:moveTo>
                    <a:pt x="0" y="216"/>
                  </a:moveTo>
                  <a:cubicBezTo>
                    <a:pt x="1" y="211"/>
                    <a:pt x="2" y="205"/>
                    <a:pt x="5" y="200"/>
                  </a:cubicBezTo>
                  <a:cubicBezTo>
                    <a:pt x="42" y="136"/>
                    <a:pt x="79" y="72"/>
                    <a:pt x="116" y="9"/>
                  </a:cubicBezTo>
                  <a:cubicBezTo>
                    <a:pt x="119" y="4"/>
                    <a:pt x="125" y="3"/>
                    <a:pt x="130" y="0"/>
                  </a:cubicBezTo>
                  <a:cubicBezTo>
                    <a:pt x="130" y="5"/>
                    <a:pt x="131" y="11"/>
                    <a:pt x="129" y="16"/>
                  </a:cubicBezTo>
                  <a:cubicBezTo>
                    <a:pt x="92" y="79"/>
                    <a:pt x="56" y="142"/>
                    <a:pt x="19" y="205"/>
                  </a:cubicBezTo>
                  <a:cubicBezTo>
                    <a:pt x="15" y="211"/>
                    <a:pt x="13" y="218"/>
                    <a:pt x="10" y="225"/>
                  </a:cubicBezTo>
                  <a:cubicBezTo>
                    <a:pt x="6" y="222"/>
                    <a:pt x="3" y="219"/>
                    <a:pt x="0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79" name="稻壳儿春秋广告/盗版必究        原创来源：http://chn.docer.com/works?userid=199329941#!/work_time"/>
          <p:cNvSpPr/>
          <p:nvPr/>
        </p:nvSpPr>
        <p:spPr>
          <a:xfrm>
            <a:off x="7251355" y="1740113"/>
            <a:ext cx="2056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Please add the title here</a:t>
            </a:r>
          </a:p>
        </p:txBody>
      </p:sp>
      <p:sp>
        <p:nvSpPr>
          <p:cNvPr id="280" name="稻壳儿春秋广告/盗版必究        原创来源：http://chn.docer.com/works?userid=199329941#!/work_time"/>
          <p:cNvSpPr txBox="1"/>
          <p:nvPr/>
        </p:nvSpPr>
        <p:spPr>
          <a:xfrm>
            <a:off x="7251354" y="1277485"/>
            <a:ext cx="4411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Please add the title here</a:t>
            </a:r>
          </a:p>
        </p:txBody>
      </p:sp>
      <p:grpSp>
        <p:nvGrpSpPr>
          <p:cNvPr id="271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6737775" y="2685103"/>
            <a:ext cx="479154" cy="641756"/>
            <a:chOff x="2924" y="2304"/>
            <a:chExt cx="1329" cy="178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74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304"/>
              <a:ext cx="1329" cy="1780"/>
            </a:xfrm>
            <a:custGeom>
              <a:avLst/>
              <a:gdLst>
                <a:gd name="T0" fmla="*/ 575 w 632"/>
                <a:gd name="T1" fmla="*/ 50 h 847"/>
                <a:gd name="T2" fmla="*/ 618 w 632"/>
                <a:gd name="T3" fmla="*/ 163 h 847"/>
                <a:gd name="T4" fmla="*/ 553 w 632"/>
                <a:gd name="T5" fmla="*/ 250 h 847"/>
                <a:gd name="T6" fmla="*/ 537 w 632"/>
                <a:gd name="T7" fmla="*/ 340 h 847"/>
                <a:gd name="T8" fmla="*/ 271 w 632"/>
                <a:gd name="T9" fmla="*/ 785 h 847"/>
                <a:gd name="T10" fmla="*/ 55 w 632"/>
                <a:gd name="T11" fmla="*/ 812 h 847"/>
                <a:gd name="T12" fmla="*/ 8 w 632"/>
                <a:gd name="T13" fmla="*/ 617 h 847"/>
                <a:gd name="T14" fmla="*/ 304 w 632"/>
                <a:gd name="T15" fmla="*/ 162 h 847"/>
                <a:gd name="T16" fmla="*/ 329 w 632"/>
                <a:gd name="T17" fmla="*/ 91 h 847"/>
                <a:gd name="T18" fmla="*/ 427 w 632"/>
                <a:gd name="T19" fmla="*/ 3 h 847"/>
                <a:gd name="T20" fmla="*/ 433 w 632"/>
                <a:gd name="T21" fmla="*/ 394 h 847"/>
                <a:gd name="T22" fmla="*/ 449 w 632"/>
                <a:gd name="T23" fmla="*/ 354 h 847"/>
                <a:gd name="T24" fmla="*/ 472 w 632"/>
                <a:gd name="T25" fmla="*/ 379 h 847"/>
                <a:gd name="T26" fmla="*/ 518 w 632"/>
                <a:gd name="T27" fmla="*/ 277 h 847"/>
                <a:gd name="T28" fmla="*/ 275 w 632"/>
                <a:gd name="T29" fmla="*/ 208 h 847"/>
                <a:gd name="T30" fmla="*/ 48 w 632"/>
                <a:gd name="T31" fmla="*/ 594 h 847"/>
                <a:gd name="T32" fmla="*/ 130 w 632"/>
                <a:gd name="T33" fmla="*/ 633 h 847"/>
                <a:gd name="T34" fmla="*/ 226 w 632"/>
                <a:gd name="T35" fmla="*/ 667 h 847"/>
                <a:gd name="T36" fmla="*/ 297 w 632"/>
                <a:gd name="T37" fmla="*/ 715 h 847"/>
                <a:gd name="T38" fmla="*/ 312 w 632"/>
                <a:gd name="T39" fmla="*/ 685 h 847"/>
                <a:gd name="T40" fmla="*/ 328 w 632"/>
                <a:gd name="T41" fmla="*/ 654 h 847"/>
                <a:gd name="T42" fmla="*/ 346 w 632"/>
                <a:gd name="T43" fmla="*/ 616 h 847"/>
                <a:gd name="T44" fmla="*/ 366 w 632"/>
                <a:gd name="T45" fmla="*/ 579 h 847"/>
                <a:gd name="T46" fmla="*/ 388 w 632"/>
                <a:gd name="T47" fmla="*/ 537 h 847"/>
                <a:gd name="T48" fmla="*/ 409 w 632"/>
                <a:gd name="T49" fmla="*/ 498 h 847"/>
                <a:gd name="T50" fmla="*/ 430 w 632"/>
                <a:gd name="T51" fmla="*/ 458 h 847"/>
                <a:gd name="T52" fmla="*/ 32 w 632"/>
                <a:gd name="T53" fmla="*/ 654 h 847"/>
                <a:gd name="T54" fmla="*/ 73 w 632"/>
                <a:gd name="T55" fmla="*/ 731 h 847"/>
                <a:gd name="T56" fmla="*/ 236 w 632"/>
                <a:gd name="T57" fmla="*/ 771 h 847"/>
                <a:gd name="T58" fmla="*/ 275 w 632"/>
                <a:gd name="T59" fmla="*/ 718 h 847"/>
                <a:gd name="T60" fmla="*/ 198 w 632"/>
                <a:gd name="T61" fmla="*/ 678 h 847"/>
                <a:gd name="T62" fmla="*/ 104 w 632"/>
                <a:gd name="T63" fmla="*/ 652 h 847"/>
                <a:gd name="T64" fmla="*/ 367 w 632"/>
                <a:gd name="T65" fmla="*/ 88 h 847"/>
                <a:gd name="T66" fmla="*/ 565 w 632"/>
                <a:gd name="T67" fmla="*/ 199 h 847"/>
                <a:gd name="T68" fmla="*/ 536 w 632"/>
                <a:gd name="T69" fmla="*/ 139 h 847"/>
                <a:gd name="T70" fmla="*/ 574 w 632"/>
                <a:gd name="T71" fmla="*/ 178 h 847"/>
                <a:gd name="T72" fmla="*/ 557 w 632"/>
                <a:gd name="T73" fmla="*/ 106 h 847"/>
                <a:gd name="T74" fmla="*/ 597 w 632"/>
                <a:gd name="T75" fmla="*/ 115 h 847"/>
                <a:gd name="T76" fmla="*/ 394 w 632"/>
                <a:gd name="T77" fmla="*/ 39 h 847"/>
                <a:gd name="T78" fmla="*/ 345 w 632"/>
                <a:gd name="T79" fmla="*/ 154 h 847"/>
                <a:gd name="T80" fmla="*/ 527 w 632"/>
                <a:gd name="T81" fmla="*/ 195 h 847"/>
                <a:gd name="T82" fmla="*/ 345 w 632"/>
                <a:gd name="T83" fmla="*/ 154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847">
                  <a:moveTo>
                    <a:pt x="427" y="3"/>
                  </a:moveTo>
                  <a:cubicBezTo>
                    <a:pt x="480" y="6"/>
                    <a:pt x="531" y="19"/>
                    <a:pt x="575" y="50"/>
                  </a:cubicBezTo>
                  <a:cubicBezTo>
                    <a:pt x="591" y="62"/>
                    <a:pt x="605" y="78"/>
                    <a:pt x="616" y="95"/>
                  </a:cubicBezTo>
                  <a:cubicBezTo>
                    <a:pt x="630" y="116"/>
                    <a:pt x="632" y="139"/>
                    <a:pt x="618" y="163"/>
                  </a:cubicBezTo>
                  <a:cubicBezTo>
                    <a:pt x="604" y="186"/>
                    <a:pt x="592" y="211"/>
                    <a:pt x="580" y="235"/>
                  </a:cubicBezTo>
                  <a:cubicBezTo>
                    <a:pt x="574" y="246"/>
                    <a:pt x="568" y="252"/>
                    <a:pt x="553" y="250"/>
                  </a:cubicBezTo>
                  <a:cubicBezTo>
                    <a:pt x="535" y="248"/>
                    <a:pt x="528" y="258"/>
                    <a:pt x="538" y="274"/>
                  </a:cubicBezTo>
                  <a:cubicBezTo>
                    <a:pt x="553" y="297"/>
                    <a:pt x="550" y="316"/>
                    <a:pt x="537" y="340"/>
                  </a:cubicBezTo>
                  <a:cubicBezTo>
                    <a:pt x="460" y="477"/>
                    <a:pt x="384" y="615"/>
                    <a:pt x="308" y="754"/>
                  </a:cubicBezTo>
                  <a:cubicBezTo>
                    <a:pt x="299" y="770"/>
                    <a:pt x="288" y="779"/>
                    <a:pt x="271" y="785"/>
                  </a:cubicBezTo>
                  <a:cubicBezTo>
                    <a:pt x="220" y="802"/>
                    <a:pt x="168" y="820"/>
                    <a:pt x="116" y="838"/>
                  </a:cubicBezTo>
                  <a:cubicBezTo>
                    <a:pt x="90" y="847"/>
                    <a:pt x="64" y="838"/>
                    <a:pt x="55" y="812"/>
                  </a:cubicBezTo>
                  <a:cubicBezTo>
                    <a:pt x="35" y="755"/>
                    <a:pt x="18" y="697"/>
                    <a:pt x="2" y="639"/>
                  </a:cubicBezTo>
                  <a:cubicBezTo>
                    <a:pt x="0" y="633"/>
                    <a:pt x="4" y="623"/>
                    <a:pt x="8" y="617"/>
                  </a:cubicBezTo>
                  <a:cubicBezTo>
                    <a:pt x="91" y="476"/>
                    <a:pt x="174" y="335"/>
                    <a:pt x="257" y="193"/>
                  </a:cubicBezTo>
                  <a:cubicBezTo>
                    <a:pt x="268" y="175"/>
                    <a:pt x="280" y="162"/>
                    <a:pt x="304" y="162"/>
                  </a:cubicBezTo>
                  <a:cubicBezTo>
                    <a:pt x="319" y="162"/>
                    <a:pt x="333" y="135"/>
                    <a:pt x="326" y="122"/>
                  </a:cubicBezTo>
                  <a:cubicBezTo>
                    <a:pt x="319" y="110"/>
                    <a:pt x="323" y="101"/>
                    <a:pt x="329" y="91"/>
                  </a:cubicBezTo>
                  <a:cubicBezTo>
                    <a:pt x="340" y="73"/>
                    <a:pt x="353" y="55"/>
                    <a:pt x="362" y="37"/>
                  </a:cubicBezTo>
                  <a:cubicBezTo>
                    <a:pt x="376" y="10"/>
                    <a:pt x="398" y="0"/>
                    <a:pt x="427" y="3"/>
                  </a:cubicBezTo>
                  <a:close/>
                  <a:moveTo>
                    <a:pt x="430" y="458"/>
                  </a:moveTo>
                  <a:cubicBezTo>
                    <a:pt x="460" y="437"/>
                    <a:pt x="431" y="417"/>
                    <a:pt x="433" y="394"/>
                  </a:cubicBezTo>
                  <a:cubicBezTo>
                    <a:pt x="440" y="401"/>
                    <a:pt x="447" y="407"/>
                    <a:pt x="454" y="413"/>
                  </a:cubicBezTo>
                  <a:cubicBezTo>
                    <a:pt x="485" y="391"/>
                    <a:pt x="445" y="374"/>
                    <a:pt x="449" y="354"/>
                  </a:cubicBezTo>
                  <a:cubicBezTo>
                    <a:pt x="451" y="352"/>
                    <a:pt x="454" y="350"/>
                    <a:pt x="456" y="348"/>
                  </a:cubicBezTo>
                  <a:cubicBezTo>
                    <a:pt x="462" y="359"/>
                    <a:pt x="467" y="369"/>
                    <a:pt x="472" y="379"/>
                  </a:cubicBezTo>
                  <a:cubicBezTo>
                    <a:pt x="492" y="353"/>
                    <a:pt x="506" y="332"/>
                    <a:pt x="517" y="309"/>
                  </a:cubicBezTo>
                  <a:cubicBezTo>
                    <a:pt x="521" y="300"/>
                    <a:pt x="522" y="286"/>
                    <a:pt x="518" y="277"/>
                  </a:cubicBezTo>
                  <a:cubicBezTo>
                    <a:pt x="490" y="207"/>
                    <a:pt x="392" y="159"/>
                    <a:pt x="319" y="180"/>
                  </a:cubicBezTo>
                  <a:cubicBezTo>
                    <a:pt x="302" y="185"/>
                    <a:pt x="286" y="190"/>
                    <a:pt x="275" y="208"/>
                  </a:cubicBezTo>
                  <a:cubicBezTo>
                    <a:pt x="204" y="330"/>
                    <a:pt x="131" y="451"/>
                    <a:pt x="59" y="572"/>
                  </a:cubicBezTo>
                  <a:cubicBezTo>
                    <a:pt x="56" y="578"/>
                    <a:pt x="53" y="584"/>
                    <a:pt x="48" y="594"/>
                  </a:cubicBezTo>
                  <a:cubicBezTo>
                    <a:pt x="85" y="593"/>
                    <a:pt x="106" y="612"/>
                    <a:pt x="121" y="638"/>
                  </a:cubicBezTo>
                  <a:cubicBezTo>
                    <a:pt x="125" y="636"/>
                    <a:pt x="128" y="635"/>
                    <a:pt x="130" y="633"/>
                  </a:cubicBezTo>
                  <a:cubicBezTo>
                    <a:pt x="168" y="614"/>
                    <a:pt x="194" y="622"/>
                    <a:pt x="215" y="659"/>
                  </a:cubicBezTo>
                  <a:cubicBezTo>
                    <a:pt x="217" y="663"/>
                    <a:pt x="222" y="665"/>
                    <a:pt x="226" y="667"/>
                  </a:cubicBezTo>
                  <a:cubicBezTo>
                    <a:pt x="241" y="674"/>
                    <a:pt x="257" y="678"/>
                    <a:pt x="270" y="687"/>
                  </a:cubicBezTo>
                  <a:cubicBezTo>
                    <a:pt x="280" y="693"/>
                    <a:pt x="287" y="705"/>
                    <a:pt x="297" y="715"/>
                  </a:cubicBezTo>
                  <a:cubicBezTo>
                    <a:pt x="312" y="688"/>
                    <a:pt x="276" y="672"/>
                    <a:pt x="282" y="643"/>
                  </a:cubicBezTo>
                  <a:cubicBezTo>
                    <a:pt x="294" y="659"/>
                    <a:pt x="302" y="671"/>
                    <a:pt x="312" y="685"/>
                  </a:cubicBezTo>
                  <a:cubicBezTo>
                    <a:pt x="332" y="659"/>
                    <a:pt x="297" y="645"/>
                    <a:pt x="302" y="621"/>
                  </a:cubicBezTo>
                  <a:cubicBezTo>
                    <a:pt x="312" y="633"/>
                    <a:pt x="320" y="643"/>
                    <a:pt x="328" y="654"/>
                  </a:cubicBezTo>
                  <a:cubicBezTo>
                    <a:pt x="352" y="628"/>
                    <a:pt x="314" y="608"/>
                    <a:pt x="325" y="582"/>
                  </a:cubicBezTo>
                  <a:cubicBezTo>
                    <a:pt x="333" y="595"/>
                    <a:pt x="340" y="605"/>
                    <a:pt x="346" y="616"/>
                  </a:cubicBezTo>
                  <a:cubicBezTo>
                    <a:pt x="374" y="593"/>
                    <a:pt x="334" y="575"/>
                    <a:pt x="343" y="549"/>
                  </a:cubicBezTo>
                  <a:cubicBezTo>
                    <a:pt x="353" y="561"/>
                    <a:pt x="360" y="570"/>
                    <a:pt x="366" y="579"/>
                  </a:cubicBezTo>
                  <a:cubicBezTo>
                    <a:pt x="398" y="559"/>
                    <a:pt x="363" y="539"/>
                    <a:pt x="364" y="514"/>
                  </a:cubicBezTo>
                  <a:cubicBezTo>
                    <a:pt x="375" y="524"/>
                    <a:pt x="382" y="531"/>
                    <a:pt x="388" y="537"/>
                  </a:cubicBezTo>
                  <a:cubicBezTo>
                    <a:pt x="419" y="515"/>
                    <a:pt x="383" y="496"/>
                    <a:pt x="385" y="471"/>
                  </a:cubicBezTo>
                  <a:cubicBezTo>
                    <a:pt x="395" y="482"/>
                    <a:pt x="402" y="490"/>
                    <a:pt x="409" y="498"/>
                  </a:cubicBezTo>
                  <a:cubicBezTo>
                    <a:pt x="438" y="473"/>
                    <a:pt x="394" y="453"/>
                    <a:pt x="407" y="426"/>
                  </a:cubicBezTo>
                  <a:cubicBezTo>
                    <a:pt x="416" y="438"/>
                    <a:pt x="423" y="448"/>
                    <a:pt x="430" y="458"/>
                  </a:cubicBezTo>
                  <a:close/>
                  <a:moveTo>
                    <a:pt x="61" y="617"/>
                  </a:moveTo>
                  <a:cubicBezTo>
                    <a:pt x="34" y="617"/>
                    <a:pt x="25" y="629"/>
                    <a:pt x="32" y="654"/>
                  </a:cubicBezTo>
                  <a:cubicBezTo>
                    <a:pt x="38" y="675"/>
                    <a:pt x="43" y="695"/>
                    <a:pt x="49" y="716"/>
                  </a:cubicBezTo>
                  <a:cubicBezTo>
                    <a:pt x="52" y="729"/>
                    <a:pt x="58" y="734"/>
                    <a:pt x="73" y="731"/>
                  </a:cubicBezTo>
                  <a:cubicBezTo>
                    <a:pt x="107" y="722"/>
                    <a:pt x="143" y="729"/>
                    <a:pt x="162" y="757"/>
                  </a:cubicBezTo>
                  <a:cubicBezTo>
                    <a:pt x="185" y="792"/>
                    <a:pt x="209" y="782"/>
                    <a:pt x="236" y="771"/>
                  </a:cubicBezTo>
                  <a:cubicBezTo>
                    <a:pt x="243" y="768"/>
                    <a:pt x="250" y="766"/>
                    <a:pt x="257" y="763"/>
                  </a:cubicBezTo>
                  <a:cubicBezTo>
                    <a:pt x="280" y="754"/>
                    <a:pt x="285" y="741"/>
                    <a:pt x="275" y="718"/>
                  </a:cubicBezTo>
                  <a:cubicBezTo>
                    <a:pt x="265" y="697"/>
                    <a:pt x="246" y="687"/>
                    <a:pt x="222" y="692"/>
                  </a:cubicBezTo>
                  <a:cubicBezTo>
                    <a:pt x="208" y="695"/>
                    <a:pt x="202" y="692"/>
                    <a:pt x="198" y="678"/>
                  </a:cubicBezTo>
                  <a:cubicBezTo>
                    <a:pt x="185" y="634"/>
                    <a:pt x="162" y="628"/>
                    <a:pt x="129" y="659"/>
                  </a:cubicBezTo>
                  <a:cubicBezTo>
                    <a:pt x="114" y="672"/>
                    <a:pt x="109" y="671"/>
                    <a:pt x="104" y="652"/>
                  </a:cubicBezTo>
                  <a:cubicBezTo>
                    <a:pt x="98" y="630"/>
                    <a:pt x="82" y="617"/>
                    <a:pt x="61" y="617"/>
                  </a:cubicBezTo>
                  <a:close/>
                  <a:moveTo>
                    <a:pt x="367" y="88"/>
                  </a:moveTo>
                  <a:cubicBezTo>
                    <a:pt x="406" y="102"/>
                    <a:pt x="444" y="111"/>
                    <a:pt x="476" y="129"/>
                  </a:cubicBezTo>
                  <a:cubicBezTo>
                    <a:pt x="509" y="147"/>
                    <a:pt x="535" y="175"/>
                    <a:pt x="565" y="199"/>
                  </a:cubicBezTo>
                  <a:cubicBezTo>
                    <a:pt x="566" y="199"/>
                    <a:pt x="567" y="198"/>
                    <a:pt x="568" y="198"/>
                  </a:cubicBezTo>
                  <a:cubicBezTo>
                    <a:pt x="557" y="179"/>
                    <a:pt x="547" y="159"/>
                    <a:pt x="536" y="139"/>
                  </a:cubicBezTo>
                  <a:cubicBezTo>
                    <a:pt x="539" y="138"/>
                    <a:pt x="541" y="137"/>
                    <a:pt x="543" y="136"/>
                  </a:cubicBezTo>
                  <a:cubicBezTo>
                    <a:pt x="553" y="150"/>
                    <a:pt x="564" y="164"/>
                    <a:pt x="574" y="178"/>
                  </a:cubicBezTo>
                  <a:cubicBezTo>
                    <a:pt x="576" y="177"/>
                    <a:pt x="578" y="176"/>
                    <a:pt x="579" y="175"/>
                  </a:cubicBezTo>
                  <a:cubicBezTo>
                    <a:pt x="579" y="150"/>
                    <a:pt x="549" y="135"/>
                    <a:pt x="557" y="106"/>
                  </a:cubicBezTo>
                  <a:cubicBezTo>
                    <a:pt x="567" y="122"/>
                    <a:pt x="578" y="137"/>
                    <a:pt x="588" y="153"/>
                  </a:cubicBezTo>
                  <a:cubicBezTo>
                    <a:pt x="600" y="140"/>
                    <a:pt x="609" y="128"/>
                    <a:pt x="597" y="115"/>
                  </a:cubicBezTo>
                  <a:cubicBezTo>
                    <a:pt x="548" y="57"/>
                    <a:pt x="489" y="21"/>
                    <a:pt x="409" y="31"/>
                  </a:cubicBezTo>
                  <a:cubicBezTo>
                    <a:pt x="404" y="31"/>
                    <a:pt x="397" y="34"/>
                    <a:pt x="394" y="39"/>
                  </a:cubicBezTo>
                  <a:cubicBezTo>
                    <a:pt x="384" y="55"/>
                    <a:pt x="376" y="72"/>
                    <a:pt x="367" y="88"/>
                  </a:cubicBezTo>
                  <a:close/>
                  <a:moveTo>
                    <a:pt x="345" y="154"/>
                  </a:moveTo>
                  <a:cubicBezTo>
                    <a:pt x="418" y="155"/>
                    <a:pt x="477" y="184"/>
                    <a:pt x="520" y="244"/>
                  </a:cubicBezTo>
                  <a:cubicBezTo>
                    <a:pt x="543" y="223"/>
                    <a:pt x="544" y="217"/>
                    <a:pt x="527" y="195"/>
                  </a:cubicBezTo>
                  <a:cubicBezTo>
                    <a:pt x="492" y="148"/>
                    <a:pt x="444" y="122"/>
                    <a:pt x="385" y="118"/>
                  </a:cubicBezTo>
                  <a:cubicBezTo>
                    <a:pt x="356" y="116"/>
                    <a:pt x="350" y="121"/>
                    <a:pt x="345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5" name="稻壳儿春秋广告/盗版必究        原创来源：http://chn.docer.com/works?userid=199329941#!/work_time"/>
            <p:cNvSpPr/>
            <p:nvPr/>
          </p:nvSpPr>
          <p:spPr bwMode="auto">
            <a:xfrm>
              <a:off x="3326" y="2764"/>
              <a:ext cx="361" cy="614"/>
            </a:xfrm>
            <a:custGeom>
              <a:avLst/>
              <a:gdLst>
                <a:gd name="T0" fmla="*/ 172 w 172"/>
                <a:gd name="T1" fmla="*/ 9 h 292"/>
                <a:gd name="T2" fmla="*/ 164 w 172"/>
                <a:gd name="T3" fmla="*/ 26 h 292"/>
                <a:gd name="T4" fmla="*/ 17 w 172"/>
                <a:gd name="T5" fmla="*/ 279 h 292"/>
                <a:gd name="T6" fmla="*/ 2 w 172"/>
                <a:gd name="T7" fmla="*/ 292 h 292"/>
                <a:gd name="T8" fmla="*/ 3 w 172"/>
                <a:gd name="T9" fmla="*/ 271 h 292"/>
                <a:gd name="T10" fmla="*/ 153 w 172"/>
                <a:gd name="T11" fmla="*/ 19 h 292"/>
                <a:gd name="T12" fmla="*/ 162 w 172"/>
                <a:gd name="T13" fmla="*/ 0 h 292"/>
                <a:gd name="T14" fmla="*/ 172 w 172"/>
                <a:gd name="T15" fmla="*/ 9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292">
                  <a:moveTo>
                    <a:pt x="172" y="9"/>
                  </a:moveTo>
                  <a:cubicBezTo>
                    <a:pt x="170" y="15"/>
                    <a:pt x="167" y="21"/>
                    <a:pt x="164" y="26"/>
                  </a:cubicBezTo>
                  <a:cubicBezTo>
                    <a:pt x="115" y="111"/>
                    <a:pt x="66" y="195"/>
                    <a:pt x="17" y="279"/>
                  </a:cubicBezTo>
                  <a:cubicBezTo>
                    <a:pt x="14" y="285"/>
                    <a:pt x="7" y="288"/>
                    <a:pt x="2" y="292"/>
                  </a:cubicBezTo>
                  <a:cubicBezTo>
                    <a:pt x="2" y="285"/>
                    <a:pt x="0" y="276"/>
                    <a:pt x="3" y="271"/>
                  </a:cubicBezTo>
                  <a:cubicBezTo>
                    <a:pt x="53" y="187"/>
                    <a:pt x="103" y="103"/>
                    <a:pt x="153" y="19"/>
                  </a:cubicBezTo>
                  <a:cubicBezTo>
                    <a:pt x="156" y="13"/>
                    <a:pt x="159" y="6"/>
                    <a:pt x="162" y="0"/>
                  </a:cubicBezTo>
                  <a:cubicBezTo>
                    <a:pt x="165" y="3"/>
                    <a:pt x="169" y="6"/>
                    <a:pt x="17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6" name="稻壳儿春秋广告/盗版必究        原创来源：http://chn.docer.com/works?userid=199329941#!/work_time"/>
            <p:cNvSpPr/>
            <p:nvPr/>
          </p:nvSpPr>
          <p:spPr bwMode="auto">
            <a:xfrm>
              <a:off x="3468" y="3109"/>
              <a:ext cx="276" cy="472"/>
            </a:xfrm>
            <a:custGeom>
              <a:avLst/>
              <a:gdLst>
                <a:gd name="T0" fmla="*/ 0 w 131"/>
                <a:gd name="T1" fmla="*/ 216 h 225"/>
                <a:gd name="T2" fmla="*/ 5 w 131"/>
                <a:gd name="T3" fmla="*/ 200 h 225"/>
                <a:gd name="T4" fmla="*/ 116 w 131"/>
                <a:gd name="T5" fmla="*/ 9 h 225"/>
                <a:gd name="T6" fmla="*/ 130 w 131"/>
                <a:gd name="T7" fmla="*/ 0 h 225"/>
                <a:gd name="T8" fmla="*/ 129 w 131"/>
                <a:gd name="T9" fmla="*/ 16 h 225"/>
                <a:gd name="T10" fmla="*/ 19 w 131"/>
                <a:gd name="T11" fmla="*/ 205 h 225"/>
                <a:gd name="T12" fmla="*/ 10 w 131"/>
                <a:gd name="T13" fmla="*/ 225 h 225"/>
                <a:gd name="T14" fmla="*/ 0 w 131"/>
                <a:gd name="T15" fmla="*/ 21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25">
                  <a:moveTo>
                    <a:pt x="0" y="216"/>
                  </a:moveTo>
                  <a:cubicBezTo>
                    <a:pt x="1" y="211"/>
                    <a:pt x="2" y="205"/>
                    <a:pt x="5" y="200"/>
                  </a:cubicBezTo>
                  <a:cubicBezTo>
                    <a:pt x="42" y="136"/>
                    <a:pt x="79" y="72"/>
                    <a:pt x="116" y="9"/>
                  </a:cubicBezTo>
                  <a:cubicBezTo>
                    <a:pt x="119" y="4"/>
                    <a:pt x="125" y="3"/>
                    <a:pt x="130" y="0"/>
                  </a:cubicBezTo>
                  <a:cubicBezTo>
                    <a:pt x="130" y="5"/>
                    <a:pt x="131" y="11"/>
                    <a:pt x="129" y="16"/>
                  </a:cubicBezTo>
                  <a:cubicBezTo>
                    <a:pt x="92" y="79"/>
                    <a:pt x="56" y="142"/>
                    <a:pt x="19" y="205"/>
                  </a:cubicBezTo>
                  <a:cubicBezTo>
                    <a:pt x="15" y="211"/>
                    <a:pt x="13" y="218"/>
                    <a:pt x="10" y="225"/>
                  </a:cubicBezTo>
                  <a:cubicBezTo>
                    <a:pt x="6" y="222"/>
                    <a:pt x="3" y="219"/>
                    <a:pt x="0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72" name="稻壳儿春秋广告/盗版必究        原创来源：http://chn.docer.com/works?userid=199329941#!/work_time"/>
          <p:cNvSpPr/>
          <p:nvPr/>
        </p:nvSpPr>
        <p:spPr>
          <a:xfrm>
            <a:off x="7251355" y="2998194"/>
            <a:ext cx="2056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Please add the title here</a:t>
            </a:r>
          </a:p>
        </p:txBody>
      </p:sp>
      <p:sp>
        <p:nvSpPr>
          <p:cNvPr id="273" name="稻壳儿春秋广告/盗版必究        原创来源：http://chn.docer.com/works?userid=199329941#!/work_time"/>
          <p:cNvSpPr txBox="1"/>
          <p:nvPr/>
        </p:nvSpPr>
        <p:spPr>
          <a:xfrm>
            <a:off x="7251354" y="2535566"/>
            <a:ext cx="4411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Please add the title here</a:t>
            </a:r>
          </a:p>
        </p:txBody>
      </p:sp>
      <p:grpSp>
        <p:nvGrpSpPr>
          <p:cNvPr id="264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6737775" y="3943184"/>
            <a:ext cx="479154" cy="641756"/>
            <a:chOff x="2924" y="2304"/>
            <a:chExt cx="1329" cy="178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6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304"/>
              <a:ext cx="1329" cy="1780"/>
            </a:xfrm>
            <a:custGeom>
              <a:avLst/>
              <a:gdLst>
                <a:gd name="T0" fmla="*/ 575 w 632"/>
                <a:gd name="T1" fmla="*/ 50 h 847"/>
                <a:gd name="T2" fmla="*/ 618 w 632"/>
                <a:gd name="T3" fmla="*/ 163 h 847"/>
                <a:gd name="T4" fmla="*/ 553 w 632"/>
                <a:gd name="T5" fmla="*/ 250 h 847"/>
                <a:gd name="T6" fmla="*/ 537 w 632"/>
                <a:gd name="T7" fmla="*/ 340 h 847"/>
                <a:gd name="T8" fmla="*/ 271 w 632"/>
                <a:gd name="T9" fmla="*/ 785 h 847"/>
                <a:gd name="T10" fmla="*/ 55 w 632"/>
                <a:gd name="T11" fmla="*/ 812 h 847"/>
                <a:gd name="T12" fmla="*/ 8 w 632"/>
                <a:gd name="T13" fmla="*/ 617 h 847"/>
                <a:gd name="T14" fmla="*/ 304 w 632"/>
                <a:gd name="T15" fmla="*/ 162 h 847"/>
                <a:gd name="T16" fmla="*/ 329 w 632"/>
                <a:gd name="T17" fmla="*/ 91 h 847"/>
                <a:gd name="T18" fmla="*/ 427 w 632"/>
                <a:gd name="T19" fmla="*/ 3 h 847"/>
                <a:gd name="T20" fmla="*/ 433 w 632"/>
                <a:gd name="T21" fmla="*/ 394 h 847"/>
                <a:gd name="T22" fmla="*/ 449 w 632"/>
                <a:gd name="T23" fmla="*/ 354 h 847"/>
                <a:gd name="T24" fmla="*/ 472 w 632"/>
                <a:gd name="T25" fmla="*/ 379 h 847"/>
                <a:gd name="T26" fmla="*/ 518 w 632"/>
                <a:gd name="T27" fmla="*/ 277 h 847"/>
                <a:gd name="T28" fmla="*/ 275 w 632"/>
                <a:gd name="T29" fmla="*/ 208 h 847"/>
                <a:gd name="T30" fmla="*/ 48 w 632"/>
                <a:gd name="T31" fmla="*/ 594 h 847"/>
                <a:gd name="T32" fmla="*/ 130 w 632"/>
                <a:gd name="T33" fmla="*/ 633 h 847"/>
                <a:gd name="T34" fmla="*/ 226 w 632"/>
                <a:gd name="T35" fmla="*/ 667 h 847"/>
                <a:gd name="T36" fmla="*/ 297 w 632"/>
                <a:gd name="T37" fmla="*/ 715 h 847"/>
                <a:gd name="T38" fmla="*/ 312 w 632"/>
                <a:gd name="T39" fmla="*/ 685 h 847"/>
                <a:gd name="T40" fmla="*/ 328 w 632"/>
                <a:gd name="T41" fmla="*/ 654 h 847"/>
                <a:gd name="T42" fmla="*/ 346 w 632"/>
                <a:gd name="T43" fmla="*/ 616 h 847"/>
                <a:gd name="T44" fmla="*/ 366 w 632"/>
                <a:gd name="T45" fmla="*/ 579 h 847"/>
                <a:gd name="T46" fmla="*/ 388 w 632"/>
                <a:gd name="T47" fmla="*/ 537 h 847"/>
                <a:gd name="T48" fmla="*/ 409 w 632"/>
                <a:gd name="T49" fmla="*/ 498 h 847"/>
                <a:gd name="T50" fmla="*/ 430 w 632"/>
                <a:gd name="T51" fmla="*/ 458 h 847"/>
                <a:gd name="T52" fmla="*/ 32 w 632"/>
                <a:gd name="T53" fmla="*/ 654 h 847"/>
                <a:gd name="T54" fmla="*/ 73 w 632"/>
                <a:gd name="T55" fmla="*/ 731 h 847"/>
                <a:gd name="T56" fmla="*/ 236 w 632"/>
                <a:gd name="T57" fmla="*/ 771 h 847"/>
                <a:gd name="T58" fmla="*/ 275 w 632"/>
                <a:gd name="T59" fmla="*/ 718 h 847"/>
                <a:gd name="T60" fmla="*/ 198 w 632"/>
                <a:gd name="T61" fmla="*/ 678 h 847"/>
                <a:gd name="T62" fmla="*/ 104 w 632"/>
                <a:gd name="T63" fmla="*/ 652 h 847"/>
                <a:gd name="T64" fmla="*/ 367 w 632"/>
                <a:gd name="T65" fmla="*/ 88 h 847"/>
                <a:gd name="T66" fmla="*/ 565 w 632"/>
                <a:gd name="T67" fmla="*/ 199 h 847"/>
                <a:gd name="T68" fmla="*/ 536 w 632"/>
                <a:gd name="T69" fmla="*/ 139 h 847"/>
                <a:gd name="T70" fmla="*/ 574 w 632"/>
                <a:gd name="T71" fmla="*/ 178 h 847"/>
                <a:gd name="T72" fmla="*/ 557 w 632"/>
                <a:gd name="T73" fmla="*/ 106 h 847"/>
                <a:gd name="T74" fmla="*/ 597 w 632"/>
                <a:gd name="T75" fmla="*/ 115 h 847"/>
                <a:gd name="T76" fmla="*/ 394 w 632"/>
                <a:gd name="T77" fmla="*/ 39 h 847"/>
                <a:gd name="T78" fmla="*/ 345 w 632"/>
                <a:gd name="T79" fmla="*/ 154 h 847"/>
                <a:gd name="T80" fmla="*/ 527 w 632"/>
                <a:gd name="T81" fmla="*/ 195 h 847"/>
                <a:gd name="T82" fmla="*/ 345 w 632"/>
                <a:gd name="T83" fmla="*/ 154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847">
                  <a:moveTo>
                    <a:pt x="427" y="3"/>
                  </a:moveTo>
                  <a:cubicBezTo>
                    <a:pt x="480" y="6"/>
                    <a:pt x="531" y="19"/>
                    <a:pt x="575" y="50"/>
                  </a:cubicBezTo>
                  <a:cubicBezTo>
                    <a:pt x="591" y="62"/>
                    <a:pt x="605" y="78"/>
                    <a:pt x="616" y="95"/>
                  </a:cubicBezTo>
                  <a:cubicBezTo>
                    <a:pt x="630" y="116"/>
                    <a:pt x="632" y="139"/>
                    <a:pt x="618" y="163"/>
                  </a:cubicBezTo>
                  <a:cubicBezTo>
                    <a:pt x="604" y="186"/>
                    <a:pt x="592" y="211"/>
                    <a:pt x="580" y="235"/>
                  </a:cubicBezTo>
                  <a:cubicBezTo>
                    <a:pt x="574" y="246"/>
                    <a:pt x="568" y="252"/>
                    <a:pt x="553" y="250"/>
                  </a:cubicBezTo>
                  <a:cubicBezTo>
                    <a:pt x="535" y="248"/>
                    <a:pt x="528" y="258"/>
                    <a:pt x="538" y="274"/>
                  </a:cubicBezTo>
                  <a:cubicBezTo>
                    <a:pt x="553" y="297"/>
                    <a:pt x="550" y="316"/>
                    <a:pt x="537" y="340"/>
                  </a:cubicBezTo>
                  <a:cubicBezTo>
                    <a:pt x="460" y="477"/>
                    <a:pt x="384" y="615"/>
                    <a:pt x="308" y="754"/>
                  </a:cubicBezTo>
                  <a:cubicBezTo>
                    <a:pt x="299" y="770"/>
                    <a:pt x="288" y="779"/>
                    <a:pt x="271" y="785"/>
                  </a:cubicBezTo>
                  <a:cubicBezTo>
                    <a:pt x="220" y="802"/>
                    <a:pt x="168" y="820"/>
                    <a:pt x="116" y="838"/>
                  </a:cubicBezTo>
                  <a:cubicBezTo>
                    <a:pt x="90" y="847"/>
                    <a:pt x="64" y="838"/>
                    <a:pt x="55" y="812"/>
                  </a:cubicBezTo>
                  <a:cubicBezTo>
                    <a:pt x="35" y="755"/>
                    <a:pt x="18" y="697"/>
                    <a:pt x="2" y="639"/>
                  </a:cubicBezTo>
                  <a:cubicBezTo>
                    <a:pt x="0" y="633"/>
                    <a:pt x="4" y="623"/>
                    <a:pt x="8" y="617"/>
                  </a:cubicBezTo>
                  <a:cubicBezTo>
                    <a:pt x="91" y="476"/>
                    <a:pt x="174" y="335"/>
                    <a:pt x="257" y="193"/>
                  </a:cubicBezTo>
                  <a:cubicBezTo>
                    <a:pt x="268" y="175"/>
                    <a:pt x="280" y="162"/>
                    <a:pt x="304" y="162"/>
                  </a:cubicBezTo>
                  <a:cubicBezTo>
                    <a:pt x="319" y="162"/>
                    <a:pt x="333" y="135"/>
                    <a:pt x="326" y="122"/>
                  </a:cubicBezTo>
                  <a:cubicBezTo>
                    <a:pt x="319" y="110"/>
                    <a:pt x="323" y="101"/>
                    <a:pt x="329" y="91"/>
                  </a:cubicBezTo>
                  <a:cubicBezTo>
                    <a:pt x="340" y="73"/>
                    <a:pt x="353" y="55"/>
                    <a:pt x="362" y="37"/>
                  </a:cubicBezTo>
                  <a:cubicBezTo>
                    <a:pt x="376" y="10"/>
                    <a:pt x="398" y="0"/>
                    <a:pt x="427" y="3"/>
                  </a:cubicBezTo>
                  <a:close/>
                  <a:moveTo>
                    <a:pt x="430" y="458"/>
                  </a:moveTo>
                  <a:cubicBezTo>
                    <a:pt x="460" y="437"/>
                    <a:pt x="431" y="417"/>
                    <a:pt x="433" y="394"/>
                  </a:cubicBezTo>
                  <a:cubicBezTo>
                    <a:pt x="440" y="401"/>
                    <a:pt x="447" y="407"/>
                    <a:pt x="454" y="413"/>
                  </a:cubicBezTo>
                  <a:cubicBezTo>
                    <a:pt x="485" y="391"/>
                    <a:pt x="445" y="374"/>
                    <a:pt x="449" y="354"/>
                  </a:cubicBezTo>
                  <a:cubicBezTo>
                    <a:pt x="451" y="352"/>
                    <a:pt x="454" y="350"/>
                    <a:pt x="456" y="348"/>
                  </a:cubicBezTo>
                  <a:cubicBezTo>
                    <a:pt x="462" y="359"/>
                    <a:pt x="467" y="369"/>
                    <a:pt x="472" y="379"/>
                  </a:cubicBezTo>
                  <a:cubicBezTo>
                    <a:pt x="492" y="353"/>
                    <a:pt x="506" y="332"/>
                    <a:pt x="517" y="309"/>
                  </a:cubicBezTo>
                  <a:cubicBezTo>
                    <a:pt x="521" y="300"/>
                    <a:pt x="522" y="286"/>
                    <a:pt x="518" y="277"/>
                  </a:cubicBezTo>
                  <a:cubicBezTo>
                    <a:pt x="490" y="207"/>
                    <a:pt x="392" y="159"/>
                    <a:pt x="319" y="180"/>
                  </a:cubicBezTo>
                  <a:cubicBezTo>
                    <a:pt x="302" y="185"/>
                    <a:pt x="286" y="190"/>
                    <a:pt x="275" y="208"/>
                  </a:cubicBezTo>
                  <a:cubicBezTo>
                    <a:pt x="204" y="330"/>
                    <a:pt x="131" y="451"/>
                    <a:pt x="59" y="572"/>
                  </a:cubicBezTo>
                  <a:cubicBezTo>
                    <a:pt x="56" y="578"/>
                    <a:pt x="53" y="584"/>
                    <a:pt x="48" y="594"/>
                  </a:cubicBezTo>
                  <a:cubicBezTo>
                    <a:pt x="85" y="593"/>
                    <a:pt x="106" y="612"/>
                    <a:pt x="121" y="638"/>
                  </a:cubicBezTo>
                  <a:cubicBezTo>
                    <a:pt x="125" y="636"/>
                    <a:pt x="128" y="635"/>
                    <a:pt x="130" y="633"/>
                  </a:cubicBezTo>
                  <a:cubicBezTo>
                    <a:pt x="168" y="614"/>
                    <a:pt x="194" y="622"/>
                    <a:pt x="215" y="659"/>
                  </a:cubicBezTo>
                  <a:cubicBezTo>
                    <a:pt x="217" y="663"/>
                    <a:pt x="222" y="665"/>
                    <a:pt x="226" y="667"/>
                  </a:cubicBezTo>
                  <a:cubicBezTo>
                    <a:pt x="241" y="674"/>
                    <a:pt x="257" y="678"/>
                    <a:pt x="270" y="687"/>
                  </a:cubicBezTo>
                  <a:cubicBezTo>
                    <a:pt x="280" y="693"/>
                    <a:pt x="287" y="705"/>
                    <a:pt x="297" y="715"/>
                  </a:cubicBezTo>
                  <a:cubicBezTo>
                    <a:pt x="312" y="688"/>
                    <a:pt x="276" y="672"/>
                    <a:pt x="282" y="643"/>
                  </a:cubicBezTo>
                  <a:cubicBezTo>
                    <a:pt x="294" y="659"/>
                    <a:pt x="302" y="671"/>
                    <a:pt x="312" y="685"/>
                  </a:cubicBezTo>
                  <a:cubicBezTo>
                    <a:pt x="332" y="659"/>
                    <a:pt x="297" y="645"/>
                    <a:pt x="302" y="621"/>
                  </a:cubicBezTo>
                  <a:cubicBezTo>
                    <a:pt x="312" y="633"/>
                    <a:pt x="320" y="643"/>
                    <a:pt x="328" y="654"/>
                  </a:cubicBezTo>
                  <a:cubicBezTo>
                    <a:pt x="352" y="628"/>
                    <a:pt x="314" y="608"/>
                    <a:pt x="325" y="582"/>
                  </a:cubicBezTo>
                  <a:cubicBezTo>
                    <a:pt x="333" y="595"/>
                    <a:pt x="340" y="605"/>
                    <a:pt x="346" y="616"/>
                  </a:cubicBezTo>
                  <a:cubicBezTo>
                    <a:pt x="374" y="593"/>
                    <a:pt x="334" y="575"/>
                    <a:pt x="343" y="549"/>
                  </a:cubicBezTo>
                  <a:cubicBezTo>
                    <a:pt x="353" y="561"/>
                    <a:pt x="360" y="570"/>
                    <a:pt x="366" y="579"/>
                  </a:cubicBezTo>
                  <a:cubicBezTo>
                    <a:pt x="398" y="559"/>
                    <a:pt x="363" y="539"/>
                    <a:pt x="364" y="514"/>
                  </a:cubicBezTo>
                  <a:cubicBezTo>
                    <a:pt x="375" y="524"/>
                    <a:pt x="382" y="531"/>
                    <a:pt x="388" y="537"/>
                  </a:cubicBezTo>
                  <a:cubicBezTo>
                    <a:pt x="419" y="515"/>
                    <a:pt x="383" y="496"/>
                    <a:pt x="385" y="471"/>
                  </a:cubicBezTo>
                  <a:cubicBezTo>
                    <a:pt x="395" y="482"/>
                    <a:pt x="402" y="490"/>
                    <a:pt x="409" y="498"/>
                  </a:cubicBezTo>
                  <a:cubicBezTo>
                    <a:pt x="438" y="473"/>
                    <a:pt x="394" y="453"/>
                    <a:pt x="407" y="426"/>
                  </a:cubicBezTo>
                  <a:cubicBezTo>
                    <a:pt x="416" y="438"/>
                    <a:pt x="423" y="448"/>
                    <a:pt x="430" y="458"/>
                  </a:cubicBezTo>
                  <a:close/>
                  <a:moveTo>
                    <a:pt x="61" y="617"/>
                  </a:moveTo>
                  <a:cubicBezTo>
                    <a:pt x="34" y="617"/>
                    <a:pt x="25" y="629"/>
                    <a:pt x="32" y="654"/>
                  </a:cubicBezTo>
                  <a:cubicBezTo>
                    <a:pt x="38" y="675"/>
                    <a:pt x="43" y="695"/>
                    <a:pt x="49" y="716"/>
                  </a:cubicBezTo>
                  <a:cubicBezTo>
                    <a:pt x="52" y="729"/>
                    <a:pt x="58" y="734"/>
                    <a:pt x="73" y="731"/>
                  </a:cubicBezTo>
                  <a:cubicBezTo>
                    <a:pt x="107" y="722"/>
                    <a:pt x="143" y="729"/>
                    <a:pt x="162" y="757"/>
                  </a:cubicBezTo>
                  <a:cubicBezTo>
                    <a:pt x="185" y="792"/>
                    <a:pt x="209" y="782"/>
                    <a:pt x="236" y="771"/>
                  </a:cubicBezTo>
                  <a:cubicBezTo>
                    <a:pt x="243" y="768"/>
                    <a:pt x="250" y="766"/>
                    <a:pt x="257" y="763"/>
                  </a:cubicBezTo>
                  <a:cubicBezTo>
                    <a:pt x="280" y="754"/>
                    <a:pt x="285" y="741"/>
                    <a:pt x="275" y="718"/>
                  </a:cubicBezTo>
                  <a:cubicBezTo>
                    <a:pt x="265" y="697"/>
                    <a:pt x="246" y="687"/>
                    <a:pt x="222" y="692"/>
                  </a:cubicBezTo>
                  <a:cubicBezTo>
                    <a:pt x="208" y="695"/>
                    <a:pt x="202" y="692"/>
                    <a:pt x="198" y="678"/>
                  </a:cubicBezTo>
                  <a:cubicBezTo>
                    <a:pt x="185" y="634"/>
                    <a:pt x="162" y="628"/>
                    <a:pt x="129" y="659"/>
                  </a:cubicBezTo>
                  <a:cubicBezTo>
                    <a:pt x="114" y="672"/>
                    <a:pt x="109" y="671"/>
                    <a:pt x="104" y="652"/>
                  </a:cubicBezTo>
                  <a:cubicBezTo>
                    <a:pt x="98" y="630"/>
                    <a:pt x="82" y="617"/>
                    <a:pt x="61" y="617"/>
                  </a:cubicBezTo>
                  <a:close/>
                  <a:moveTo>
                    <a:pt x="367" y="88"/>
                  </a:moveTo>
                  <a:cubicBezTo>
                    <a:pt x="406" y="102"/>
                    <a:pt x="444" y="111"/>
                    <a:pt x="476" y="129"/>
                  </a:cubicBezTo>
                  <a:cubicBezTo>
                    <a:pt x="509" y="147"/>
                    <a:pt x="535" y="175"/>
                    <a:pt x="565" y="199"/>
                  </a:cubicBezTo>
                  <a:cubicBezTo>
                    <a:pt x="566" y="199"/>
                    <a:pt x="567" y="198"/>
                    <a:pt x="568" y="198"/>
                  </a:cubicBezTo>
                  <a:cubicBezTo>
                    <a:pt x="557" y="179"/>
                    <a:pt x="547" y="159"/>
                    <a:pt x="536" y="139"/>
                  </a:cubicBezTo>
                  <a:cubicBezTo>
                    <a:pt x="539" y="138"/>
                    <a:pt x="541" y="137"/>
                    <a:pt x="543" y="136"/>
                  </a:cubicBezTo>
                  <a:cubicBezTo>
                    <a:pt x="553" y="150"/>
                    <a:pt x="564" y="164"/>
                    <a:pt x="574" y="178"/>
                  </a:cubicBezTo>
                  <a:cubicBezTo>
                    <a:pt x="576" y="177"/>
                    <a:pt x="578" y="176"/>
                    <a:pt x="579" y="175"/>
                  </a:cubicBezTo>
                  <a:cubicBezTo>
                    <a:pt x="579" y="150"/>
                    <a:pt x="549" y="135"/>
                    <a:pt x="557" y="106"/>
                  </a:cubicBezTo>
                  <a:cubicBezTo>
                    <a:pt x="567" y="122"/>
                    <a:pt x="578" y="137"/>
                    <a:pt x="588" y="153"/>
                  </a:cubicBezTo>
                  <a:cubicBezTo>
                    <a:pt x="600" y="140"/>
                    <a:pt x="609" y="128"/>
                    <a:pt x="597" y="115"/>
                  </a:cubicBezTo>
                  <a:cubicBezTo>
                    <a:pt x="548" y="57"/>
                    <a:pt x="489" y="21"/>
                    <a:pt x="409" y="31"/>
                  </a:cubicBezTo>
                  <a:cubicBezTo>
                    <a:pt x="404" y="31"/>
                    <a:pt x="397" y="34"/>
                    <a:pt x="394" y="39"/>
                  </a:cubicBezTo>
                  <a:cubicBezTo>
                    <a:pt x="384" y="55"/>
                    <a:pt x="376" y="72"/>
                    <a:pt x="367" y="88"/>
                  </a:cubicBezTo>
                  <a:close/>
                  <a:moveTo>
                    <a:pt x="345" y="154"/>
                  </a:moveTo>
                  <a:cubicBezTo>
                    <a:pt x="418" y="155"/>
                    <a:pt x="477" y="184"/>
                    <a:pt x="520" y="244"/>
                  </a:cubicBezTo>
                  <a:cubicBezTo>
                    <a:pt x="543" y="223"/>
                    <a:pt x="544" y="217"/>
                    <a:pt x="527" y="195"/>
                  </a:cubicBezTo>
                  <a:cubicBezTo>
                    <a:pt x="492" y="148"/>
                    <a:pt x="444" y="122"/>
                    <a:pt x="385" y="118"/>
                  </a:cubicBezTo>
                  <a:cubicBezTo>
                    <a:pt x="356" y="116"/>
                    <a:pt x="350" y="121"/>
                    <a:pt x="345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8" name="稻壳儿春秋广告/盗版必究        原创来源：http://chn.docer.com/works?userid=199329941#!/work_time"/>
            <p:cNvSpPr/>
            <p:nvPr/>
          </p:nvSpPr>
          <p:spPr bwMode="auto">
            <a:xfrm>
              <a:off x="3326" y="2764"/>
              <a:ext cx="361" cy="614"/>
            </a:xfrm>
            <a:custGeom>
              <a:avLst/>
              <a:gdLst>
                <a:gd name="T0" fmla="*/ 172 w 172"/>
                <a:gd name="T1" fmla="*/ 9 h 292"/>
                <a:gd name="T2" fmla="*/ 164 w 172"/>
                <a:gd name="T3" fmla="*/ 26 h 292"/>
                <a:gd name="T4" fmla="*/ 17 w 172"/>
                <a:gd name="T5" fmla="*/ 279 h 292"/>
                <a:gd name="T6" fmla="*/ 2 w 172"/>
                <a:gd name="T7" fmla="*/ 292 h 292"/>
                <a:gd name="T8" fmla="*/ 3 w 172"/>
                <a:gd name="T9" fmla="*/ 271 h 292"/>
                <a:gd name="T10" fmla="*/ 153 w 172"/>
                <a:gd name="T11" fmla="*/ 19 h 292"/>
                <a:gd name="T12" fmla="*/ 162 w 172"/>
                <a:gd name="T13" fmla="*/ 0 h 292"/>
                <a:gd name="T14" fmla="*/ 172 w 172"/>
                <a:gd name="T15" fmla="*/ 9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292">
                  <a:moveTo>
                    <a:pt x="172" y="9"/>
                  </a:moveTo>
                  <a:cubicBezTo>
                    <a:pt x="170" y="15"/>
                    <a:pt x="167" y="21"/>
                    <a:pt x="164" y="26"/>
                  </a:cubicBezTo>
                  <a:cubicBezTo>
                    <a:pt x="115" y="111"/>
                    <a:pt x="66" y="195"/>
                    <a:pt x="17" y="279"/>
                  </a:cubicBezTo>
                  <a:cubicBezTo>
                    <a:pt x="14" y="285"/>
                    <a:pt x="7" y="288"/>
                    <a:pt x="2" y="292"/>
                  </a:cubicBezTo>
                  <a:cubicBezTo>
                    <a:pt x="2" y="285"/>
                    <a:pt x="0" y="276"/>
                    <a:pt x="3" y="271"/>
                  </a:cubicBezTo>
                  <a:cubicBezTo>
                    <a:pt x="53" y="187"/>
                    <a:pt x="103" y="103"/>
                    <a:pt x="153" y="19"/>
                  </a:cubicBezTo>
                  <a:cubicBezTo>
                    <a:pt x="156" y="13"/>
                    <a:pt x="159" y="6"/>
                    <a:pt x="162" y="0"/>
                  </a:cubicBezTo>
                  <a:cubicBezTo>
                    <a:pt x="165" y="3"/>
                    <a:pt x="169" y="6"/>
                    <a:pt x="17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9" name="稻壳儿春秋广告/盗版必究        原创来源：http://chn.docer.com/works?userid=199329941#!/work_time"/>
            <p:cNvSpPr/>
            <p:nvPr/>
          </p:nvSpPr>
          <p:spPr bwMode="auto">
            <a:xfrm>
              <a:off x="3468" y="3109"/>
              <a:ext cx="276" cy="472"/>
            </a:xfrm>
            <a:custGeom>
              <a:avLst/>
              <a:gdLst>
                <a:gd name="T0" fmla="*/ 0 w 131"/>
                <a:gd name="T1" fmla="*/ 216 h 225"/>
                <a:gd name="T2" fmla="*/ 5 w 131"/>
                <a:gd name="T3" fmla="*/ 200 h 225"/>
                <a:gd name="T4" fmla="*/ 116 w 131"/>
                <a:gd name="T5" fmla="*/ 9 h 225"/>
                <a:gd name="T6" fmla="*/ 130 w 131"/>
                <a:gd name="T7" fmla="*/ 0 h 225"/>
                <a:gd name="T8" fmla="*/ 129 w 131"/>
                <a:gd name="T9" fmla="*/ 16 h 225"/>
                <a:gd name="T10" fmla="*/ 19 w 131"/>
                <a:gd name="T11" fmla="*/ 205 h 225"/>
                <a:gd name="T12" fmla="*/ 10 w 131"/>
                <a:gd name="T13" fmla="*/ 225 h 225"/>
                <a:gd name="T14" fmla="*/ 0 w 131"/>
                <a:gd name="T15" fmla="*/ 21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25">
                  <a:moveTo>
                    <a:pt x="0" y="216"/>
                  </a:moveTo>
                  <a:cubicBezTo>
                    <a:pt x="1" y="211"/>
                    <a:pt x="2" y="205"/>
                    <a:pt x="5" y="200"/>
                  </a:cubicBezTo>
                  <a:cubicBezTo>
                    <a:pt x="42" y="136"/>
                    <a:pt x="79" y="72"/>
                    <a:pt x="116" y="9"/>
                  </a:cubicBezTo>
                  <a:cubicBezTo>
                    <a:pt x="119" y="4"/>
                    <a:pt x="125" y="3"/>
                    <a:pt x="130" y="0"/>
                  </a:cubicBezTo>
                  <a:cubicBezTo>
                    <a:pt x="130" y="5"/>
                    <a:pt x="131" y="11"/>
                    <a:pt x="129" y="16"/>
                  </a:cubicBezTo>
                  <a:cubicBezTo>
                    <a:pt x="92" y="79"/>
                    <a:pt x="56" y="142"/>
                    <a:pt x="19" y="205"/>
                  </a:cubicBezTo>
                  <a:cubicBezTo>
                    <a:pt x="15" y="211"/>
                    <a:pt x="13" y="218"/>
                    <a:pt x="10" y="225"/>
                  </a:cubicBezTo>
                  <a:cubicBezTo>
                    <a:pt x="6" y="222"/>
                    <a:pt x="3" y="219"/>
                    <a:pt x="0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65" name="稻壳儿春秋广告/盗版必究        原创来源：http://chn.docer.com/works?userid=199329941#!/work_time"/>
          <p:cNvSpPr/>
          <p:nvPr/>
        </p:nvSpPr>
        <p:spPr>
          <a:xfrm>
            <a:off x="7251355" y="4256275"/>
            <a:ext cx="2056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Please add the title here</a:t>
            </a:r>
          </a:p>
        </p:txBody>
      </p:sp>
      <p:sp>
        <p:nvSpPr>
          <p:cNvPr id="266" name="稻壳儿春秋广告/盗版必究        原创来源：http://chn.docer.com/works?userid=199329941#!/work_time"/>
          <p:cNvSpPr txBox="1"/>
          <p:nvPr/>
        </p:nvSpPr>
        <p:spPr>
          <a:xfrm>
            <a:off x="7251354" y="3793647"/>
            <a:ext cx="4411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Please add the title here</a:t>
            </a:r>
          </a:p>
        </p:txBody>
      </p:sp>
      <p:sp>
        <p:nvSpPr>
          <p:cNvPr id="277" name="稻壳儿春秋广告/盗版必究"/>
          <p:cNvSpPr/>
          <p:nvPr/>
        </p:nvSpPr>
        <p:spPr>
          <a:xfrm>
            <a:off x="6772200" y="2068778"/>
            <a:ext cx="3709565" cy="45719"/>
          </a:xfrm>
          <a:custGeom>
            <a:avLst/>
            <a:gdLst>
              <a:gd name="connsiteX0" fmla="*/ 0 w 1934308"/>
              <a:gd name="connsiteY0" fmla="*/ 70449 h 70560"/>
              <a:gd name="connsiteX1" fmla="*/ 334108 w 1934308"/>
              <a:gd name="connsiteY1" fmla="*/ 17696 h 70560"/>
              <a:gd name="connsiteX2" fmla="*/ 738554 w 1934308"/>
              <a:gd name="connsiteY2" fmla="*/ 70449 h 70560"/>
              <a:gd name="connsiteX3" fmla="*/ 1037492 w 1934308"/>
              <a:gd name="connsiteY3" fmla="*/ 111 h 70560"/>
              <a:gd name="connsiteX4" fmla="*/ 1934308 w 1934308"/>
              <a:gd name="connsiteY4" fmla="*/ 52865 h 70560"/>
              <a:gd name="connsiteX5" fmla="*/ 1934308 w 1934308"/>
              <a:gd name="connsiteY5" fmla="*/ 52865 h 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4308" h="70560">
                <a:moveTo>
                  <a:pt x="0" y="70449"/>
                </a:moveTo>
                <a:cubicBezTo>
                  <a:pt x="105508" y="44072"/>
                  <a:pt x="211016" y="17696"/>
                  <a:pt x="334108" y="17696"/>
                </a:cubicBezTo>
                <a:cubicBezTo>
                  <a:pt x="457200" y="17696"/>
                  <a:pt x="621323" y="73380"/>
                  <a:pt x="738554" y="70449"/>
                </a:cubicBezTo>
                <a:cubicBezTo>
                  <a:pt x="855785" y="67518"/>
                  <a:pt x="838200" y="3042"/>
                  <a:pt x="1037492" y="111"/>
                </a:cubicBezTo>
                <a:cubicBezTo>
                  <a:pt x="1236784" y="-2820"/>
                  <a:pt x="1934308" y="52865"/>
                  <a:pt x="1934308" y="52865"/>
                </a:cubicBezTo>
                <a:lnTo>
                  <a:pt x="1934308" y="52865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0" name="稻壳儿春秋广告/盗版必究"/>
          <p:cNvSpPr/>
          <p:nvPr/>
        </p:nvSpPr>
        <p:spPr>
          <a:xfrm>
            <a:off x="6772200" y="3326859"/>
            <a:ext cx="3709565" cy="45719"/>
          </a:xfrm>
          <a:custGeom>
            <a:avLst/>
            <a:gdLst>
              <a:gd name="connsiteX0" fmla="*/ 0 w 1934308"/>
              <a:gd name="connsiteY0" fmla="*/ 70449 h 70560"/>
              <a:gd name="connsiteX1" fmla="*/ 334108 w 1934308"/>
              <a:gd name="connsiteY1" fmla="*/ 17696 h 70560"/>
              <a:gd name="connsiteX2" fmla="*/ 738554 w 1934308"/>
              <a:gd name="connsiteY2" fmla="*/ 70449 h 70560"/>
              <a:gd name="connsiteX3" fmla="*/ 1037492 w 1934308"/>
              <a:gd name="connsiteY3" fmla="*/ 111 h 70560"/>
              <a:gd name="connsiteX4" fmla="*/ 1934308 w 1934308"/>
              <a:gd name="connsiteY4" fmla="*/ 52865 h 70560"/>
              <a:gd name="connsiteX5" fmla="*/ 1934308 w 1934308"/>
              <a:gd name="connsiteY5" fmla="*/ 52865 h 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4308" h="70560">
                <a:moveTo>
                  <a:pt x="0" y="70449"/>
                </a:moveTo>
                <a:cubicBezTo>
                  <a:pt x="105508" y="44072"/>
                  <a:pt x="211016" y="17696"/>
                  <a:pt x="334108" y="17696"/>
                </a:cubicBezTo>
                <a:cubicBezTo>
                  <a:pt x="457200" y="17696"/>
                  <a:pt x="621323" y="73380"/>
                  <a:pt x="738554" y="70449"/>
                </a:cubicBezTo>
                <a:cubicBezTo>
                  <a:pt x="855785" y="67518"/>
                  <a:pt x="838200" y="3042"/>
                  <a:pt x="1037492" y="111"/>
                </a:cubicBezTo>
                <a:cubicBezTo>
                  <a:pt x="1236784" y="-2820"/>
                  <a:pt x="1934308" y="52865"/>
                  <a:pt x="1934308" y="52865"/>
                </a:cubicBezTo>
                <a:lnTo>
                  <a:pt x="1934308" y="52865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3" name="稻壳儿春秋广告/盗版必究"/>
          <p:cNvSpPr/>
          <p:nvPr/>
        </p:nvSpPr>
        <p:spPr>
          <a:xfrm>
            <a:off x="6772200" y="4584940"/>
            <a:ext cx="3709565" cy="45719"/>
          </a:xfrm>
          <a:custGeom>
            <a:avLst/>
            <a:gdLst>
              <a:gd name="connsiteX0" fmla="*/ 0 w 1934308"/>
              <a:gd name="connsiteY0" fmla="*/ 70449 h 70560"/>
              <a:gd name="connsiteX1" fmla="*/ 334108 w 1934308"/>
              <a:gd name="connsiteY1" fmla="*/ 17696 h 70560"/>
              <a:gd name="connsiteX2" fmla="*/ 738554 w 1934308"/>
              <a:gd name="connsiteY2" fmla="*/ 70449 h 70560"/>
              <a:gd name="connsiteX3" fmla="*/ 1037492 w 1934308"/>
              <a:gd name="connsiteY3" fmla="*/ 111 h 70560"/>
              <a:gd name="connsiteX4" fmla="*/ 1934308 w 1934308"/>
              <a:gd name="connsiteY4" fmla="*/ 52865 h 70560"/>
              <a:gd name="connsiteX5" fmla="*/ 1934308 w 1934308"/>
              <a:gd name="connsiteY5" fmla="*/ 52865 h 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4308" h="70560">
                <a:moveTo>
                  <a:pt x="0" y="70449"/>
                </a:moveTo>
                <a:cubicBezTo>
                  <a:pt x="105508" y="44072"/>
                  <a:pt x="211016" y="17696"/>
                  <a:pt x="334108" y="17696"/>
                </a:cubicBezTo>
                <a:cubicBezTo>
                  <a:pt x="457200" y="17696"/>
                  <a:pt x="621323" y="73380"/>
                  <a:pt x="738554" y="70449"/>
                </a:cubicBezTo>
                <a:cubicBezTo>
                  <a:pt x="855785" y="67518"/>
                  <a:pt x="838200" y="3042"/>
                  <a:pt x="1037492" y="111"/>
                </a:cubicBezTo>
                <a:cubicBezTo>
                  <a:pt x="1236784" y="-2820"/>
                  <a:pt x="1934308" y="52865"/>
                  <a:pt x="1934308" y="52865"/>
                </a:cubicBezTo>
                <a:lnTo>
                  <a:pt x="1934308" y="52865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" name="稻壳儿春秋广告/盗版必究"/>
          <p:cNvSpPr/>
          <p:nvPr/>
        </p:nvSpPr>
        <p:spPr>
          <a:xfrm>
            <a:off x="6772200" y="5843020"/>
            <a:ext cx="3709565" cy="45719"/>
          </a:xfrm>
          <a:custGeom>
            <a:avLst/>
            <a:gdLst>
              <a:gd name="connsiteX0" fmla="*/ 0 w 1934308"/>
              <a:gd name="connsiteY0" fmla="*/ 70449 h 70560"/>
              <a:gd name="connsiteX1" fmla="*/ 334108 w 1934308"/>
              <a:gd name="connsiteY1" fmla="*/ 17696 h 70560"/>
              <a:gd name="connsiteX2" fmla="*/ 738554 w 1934308"/>
              <a:gd name="connsiteY2" fmla="*/ 70449 h 70560"/>
              <a:gd name="connsiteX3" fmla="*/ 1037492 w 1934308"/>
              <a:gd name="connsiteY3" fmla="*/ 111 h 70560"/>
              <a:gd name="connsiteX4" fmla="*/ 1934308 w 1934308"/>
              <a:gd name="connsiteY4" fmla="*/ 52865 h 70560"/>
              <a:gd name="connsiteX5" fmla="*/ 1934308 w 1934308"/>
              <a:gd name="connsiteY5" fmla="*/ 52865 h 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4308" h="70560">
                <a:moveTo>
                  <a:pt x="0" y="70449"/>
                </a:moveTo>
                <a:cubicBezTo>
                  <a:pt x="105508" y="44072"/>
                  <a:pt x="211016" y="17696"/>
                  <a:pt x="334108" y="17696"/>
                </a:cubicBezTo>
                <a:cubicBezTo>
                  <a:pt x="457200" y="17696"/>
                  <a:pt x="621323" y="73380"/>
                  <a:pt x="738554" y="70449"/>
                </a:cubicBezTo>
                <a:cubicBezTo>
                  <a:pt x="855785" y="67518"/>
                  <a:pt x="838200" y="3042"/>
                  <a:pt x="1037492" y="111"/>
                </a:cubicBezTo>
                <a:cubicBezTo>
                  <a:pt x="1236784" y="-2820"/>
                  <a:pt x="1934308" y="52865"/>
                  <a:pt x="1934308" y="52865"/>
                </a:cubicBezTo>
                <a:lnTo>
                  <a:pt x="1934308" y="52865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57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6737775" y="5201264"/>
            <a:ext cx="479154" cy="641756"/>
            <a:chOff x="2924" y="2304"/>
            <a:chExt cx="1329" cy="178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6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924" y="2304"/>
              <a:ext cx="1329" cy="1780"/>
            </a:xfrm>
            <a:custGeom>
              <a:avLst/>
              <a:gdLst>
                <a:gd name="T0" fmla="*/ 575 w 632"/>
                <a:gd name="T1" fmla="*/ 50 h 847"/>
                <a:gd name="T2" fmla="*/ 618 w 632"/>
                <a:gd name="T3" fmla="*/ 163 h 847"/>
                <a:gd name="T4" fmla="*/ 553 w 632"/>
                <a:gd name="T5" fmla="*/ 250 h 847"/>
                <a:gd name="T6" fmla="*/ 537 w 632"/>
                <a:gd name="T7" fmla="*/ 340 h 847"/>
                <a:gd name="T8" fmla="*/ 271 w 632"/>
                <a:gd name="T9" fmla="*/ 785 h 847"/>
                <a:gd name="T10" fmla="*/ 55 w 632"/>
                <a:gd name="T11" fmla="*/ 812 h 847"/>
                <a:gd name="T12" fmla="*/ 8 w 632"/>
                <a:gd name="T13" fmla="*/ 617 h 847"/>
                <a:gd name="T14" fmla="*/ 304 w 632"/>
                <a:gd name="T15" fmla="*/ 162 h 847"/>
                <a:gd name="T16" fmla="*/ 329 w 632"/>
                <a:gd name="T17" fmla="*/ 91 h 847"/>
                <a:gd name="T18" fmla="*/ 427 w 632"/>
                <a:gd name="T19" fmla="*/ 3 h 847"/>
                <a:gd name="T20" fmla="*/ 433 w 632"/>
                <a:gd name="T21" fmla="*/ 394 h 847"/>
                <a:gd name="T22" fmla="*/ 449 w 632"/>
                <a:gd name="T23" fmla="*/ 354 h 847"/>
                <a:gd name="T24" fmla="*/ 472 w 632"/>
                <a:gd name="T25" fmla="*/ 379 h 847"/>
                <a:gd name="T26" fmla="*/ 518 w 632"/>
                <a:gd name="T27" fmla="*/ 277 h 847"/>
                <a:gd name="T28" fmla="*/ 275 w 632"/>
                <a:gd name="T29" fmla="*/ 208 h 847"/>
                <a:gd name="T30" fmla="*/ 48 w 632"/>
                <a:gd name="T31" fmla="*/ 594 h 847"/>
                <a:gd name="T32" fmla="*/ 130 w 632"/>
                <a:gd name="T33" fmla="*/ 633 h 847"/>
                <a:gd name="T34" fmla="*/ 226 w 632"/>
                <a:gd name="T35" fmla="*/ 667 h 847"/>
                <a:gd name="T36" fmla="*/ 297 w 632"/>
                <a:gd name="T37" fmla="*/ 715 h 847"/>
                <a:gd name="T38" fmla="*/ 312 w 632"/>
                <a:gd name="T39" fmla="*/ 685 h 847"/>
                <a:gd name="T40" fmla="*/ 328 w 632"/>
                <a:gd name="T41" fmla="*/ 654 h 847"/>
                <a:gd name="T42" fmla="*/ 346 w 632"/>
                <a:gd name="T43" fmla="*/ 616 h 847"/>
                <a:gd name="T44" fmla="*/ 366 w 632"/>
                <a:gd name="T45" fmla="*/ 579 h 847"/>
                <a:gd name="T46" fmla="*/ 388 w 632"/>
                <a:gd name="T47" fmla="*/ 537 h 847"/>
                <a:gd name="T48" fmla="*/ 409 w 632"/>
                <a:gd name="T49" fmla="*/ 498 h 847"/>
                <a:gd name="T50" fmla="*/ 430 w 632"/>
                <a:gd name="T51" fmla="*/ 458 h 847"/>
                <a:gd name="T52" fmla="*/ 32 w 632"/>
                <a:gd name="T53" fmla="*/ 654 h 847"/>
                <a:gd name="T54" fmla="*/ 73 w 632"/>
                <a:gd name="T55" fmla="*/ 731 h 847"/>
                <a:gd name="T56" fmla="*/ 236 w 632"/>
                <a:gd name="T57" fmla="*/ 771 h 847"/>
                <a:gd name="T58" fmla="*/ 275 w 632"/>
                <a:gd name="T59" fmla="*/ 718 h 847"/>
                <a:gd name="T60" fmla="*/ 198 w 632"/>
                <a:gd name="T61" fmla="*/ 678 h 847"/>
                <a:gd name="T62" fmla="*/ 104 w 632"/>
                <a:gd name="T63" fmla="*/ 652 h 847"/>
                <a:gd name="T64" fmla="*/ 367 w 632"/>
                <a:gd name="T65" fmla="*/ 88 h 847"/>
                <a:gd name="T66" fmla="*/ 565 w 632"/>
                <a:gd name="T67" fmla="*/ 199 h 847"/>
                <a:gd name="T68" fmla="*/ 536 w 632"/>
                <a:gd name="T69" fmla="*/ 139 h 847"/>
                <a:gd name="T70" fmla="*/ 574 w 632"/>
                <a:gd name="T71" fmla="*/ 178 h 847"/>
                <a:gd name="T72" fmla="*/ 557 w 632"/>
                <a:gd name="T73" fmla="*/ 106 h 847"/>
                <a:gd name="T74" fmla="*/ 597 w 632"/>
                <a:gd name="T75" fmla="*/ 115 h 847"/>
                <a:gd name="T76" fmla="*/ 394 w 632"/>
                <a:gd name="T77" fmla="*/ 39 h 847"/>
                <a:gd name="T78" fmla="*/ 345 w 632"/>
                <a:gd name="T79" fmla="*/ 154 h 847"/>
                <a:gd name="T80" fmla="*/ 527 w 632"/>
                <a:gd name="T81" fmla="*/ 195 h 847"/>
                <a:gd name="T82" fmla="*/ 345 w 632"/>
                <a:gd name="T83" fmla="*/ 154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847">
                  <a:moveTo>
                    <a:pt x="427" y="3"/>
                  </a:moveTo>
                  <a:cubicBezTo>
                    <a:pt x="480" y="6"/>
                    <a:pt x="531" y="19"/>
                    <a:pt x="575" y="50"/>
                  </a:cubicBezTo>
                  <a:cubicBezTo>
                    <a:pt x="591" y="62"/>
                    <a:pt x="605" y="78"/>
                    <a:pt x="616" y="95"/>
                  </a:cubicBezTo>
                  <a:cubicBezTo>
                    <a:pt x="630" y="116"/>
                    <a:pt x="632" y="139"/>
                    <a:pt x="618" y="163"/>
                  </a:cubicBezTo>
                  <a:cubicBezTo>
                    <a:pt x="604" y="186"/>
                    <a:pt x="592" y="211"/>
                    <a:pt x="580" y="235"/>
                  </a:cubicBezTo>
                  <a:cubicBezTo>
                    <a:pt x="574" y="246"/>
                    <a:pt x="568" y="252"/>
                    <a:pt x="553" y="250"/>
                  </a:cubicBezTo>
                  <a:cubicBezTo>
                    <a:pt x="535" y="248"/>
                    <a:pt x="528" y="258"/>
                    <a:pt x="538" y="274"/>
                  </a:cubicBezTo>
                  <a:cubicBezTo>
                    <a:pt x="553" y="297"/>
                    <a:pt x="550" y="316"/>
                    <a:pt x="537" y="340"/>
                  </a:cubicBezTo>
                  <a:cubicBezTo>
                    <a:pt x="460" y="477"/>
                    <a:pt x="384" y="615"/>
                    <a:pt x="308" y="754"/>
                  </a:cubicBezTo>
                  <a:cubicBezTo>
                    <a:pt x="299" y="770"/>
                    <a:pt x="288" y="779"/>
                    <a:pt x="271" y="785"/>
                  </a:cubicBezTo>
                  <a:cubicBezTo>
                    <a:pt x="220" y="802"/>
                    <a:pt x="168" y="820"/>
                    <a:pt x="116" y="838"/>
                  </a:cubicBezTo>
                  <a:cubicBezTo>
                    <a:pt x="90" y="847"/>
                    <a:pt x="64" y="838"/>
                    <a:pt x="55" y="812"/>
                  </a:cubicBezTo>
                  <a:cubicBezTo>
                    <a:pt x="35" y="755"/>
                    <a:pt x="18" y="697"/>
                    <a:pt x="2" y="639"/>
                  </a:cubicBezTo>
                  <a:cubicBezTo>
                    <a:pt x="0" y="633"/>
                    <a:pt x="4" y="623"/>
                    <a:pt x="8" y="617"/>
                  </a:cubicBezTo>
                  <a:cubicBezTo>
                    <a:pt x="91" y="476"/>
                    <a:pt x="174" y="335"/>
                    <a:pt x="257" y="193"/>
                  </a:cubicBezTo>
                  <a:cubicBezTo>
                    <a:pt x="268" y="175"/>
                    <a:pt x="280" y="162"/>
                    <a:pt x="304" y="162"/>
                  </a:cubicBezTo>
                  <a:cubicBezTo>
                    <a:pt x="319" y="162"/>
                    <a:pt x="333" y="135"/>
                    <a:pt x="326" y="122"/>
                  </a:cubicBezTo>
                  <a:cubicBezTo>
                    <a:pt x="319" y="110"/>
                    <a:pt x="323" y="101"/>
                    <a:pt x="329" y="91"/>
                  </a:cubicBezTo>
                  <a:cubicBezTo>
                    <a:pt x="340" y="73"/>
                    <a:pt x="353" y="55"/>
                    <a:pt x="362" y="37"/>
                  </a:cubicBezTo>
                  <a:cubicBezTo>
                    <a:pt x="376" y="10"/>
                    <a:pt x="398" y="0"/>
                    <a:pt x="427" y="3"/>
                  </a:cubicBezTo>
                  <a:close/>
                  <a:moveTo>
                    <a:pt x="430" y="458"/>
                  </a:moveTo>
                  <a:cubicBezTo>
                    <a:pt x="460" y="437"/>
                    <a:pt x="431" y="417"/>
                    <a:pt x="433" y="394"/>
                  </a:cubicBezTo>
                  <a:cubicBezTo>
                    <a:pt x="440" y="401"/>
                    <a:pt x="447" y="407"/>
                    <a:pt x="454" y="413"/>
                  </a:cubicBezTo>
                  <a:cubicBezTo>
                    <a:pt x="485" y="391"/>
                    <a:pt x="445" y="374"/>
                    <a:pt x="449" y="354"/>
                  </a:cubicBezTo>
                  <a:cubicBezTo>
                    <a:pt x="451" y="352"/>
                    <a:pt x="454" y="350"/>
                    <a:pt x="456" y="348"/>
                  </a:cubicBezTo>
                  <a:cubicBezTo>
                    <a:pt x="462" y="359"/>
                    <a:pt x="467" y="369"/>
                    <a:pt x="472" y="379"/>
                  </a:cubicBezTo>
                  <a:cubicBezTo>
                    <a:pt x="492" y="353"/>
                    <a:pt x="506" y="332"/>
                    <a:pt x="517" y="309"/>
                  </a:cubicBezTo>
                  <a:cubicBezTo>
                    <a:pt x="521" y="300"/>
                    <a:pt x="522" y="286"/>
                    <a:pt x="518" y="277"/>
                  </a:cubicBezTo>
                  <a:cubicBezTo>
                    <a:pt x="490" y="207"/>
                    <a:pt x="392" y="159"/>
                    <a:pt x="319" y="180"/>
                  </a:cubicBezTo>
                  <a:cubicBezTo>
                    <a:pt x="302" y="185"/>
                    <a:pt x="286" y="190"/>
                    <a:pt x="275" y="208"/>
                  </a:cubicBezTo>
                  <a:cubicBezTo>
                    <a:pt x="204" y="330"/>
                    <a:pt x="131" y="451"/>
                    <a:pt x="59" y="572"/>
                  </a:cubicBezTo>
                  <a:cubicBezTo>
                    <a:pt x="56" y="578"/>
                    <a:pt x="53" y="584"/>
                    <a:pt x="48" y="594"/>
                  </a:cubicBezTo>
                  <a:cubicBezTo>
                    <a:pt x="85" y="593"/>
                    <a:pt x="106" y="612"/>
                    <a:pt x="121" y="638"/>
                  </a:cubicBezTo>
                  <a:cubicBezTo>
                    <a:pt x="125" y="636"/>
                    <a:pt x="128" y="635"/>
                    <a:pt x="130" y="633"/>
                  </a:cubicBezTo>
                  <a:cubicBezTo>
                    <a:pt x="168" y="614"/>
                    <a:pt x="194" y="622"/>
                    <a:pt x="215" y="659"/>
                  </a:cubicBezTo>
                  <a:cubicBezTo>
                    <a:pt x="217" y="663"/>
                    <a:pt x="222" y="665"/>
                    <a:pt x="226" y="667"/>
                  </a:cubicBezTo>
                  <a:cubicBezTo>
                    <a:pt x="241" y="674"/>
                    <a:pt x="257" y="678"/>
                    <a:pt x="270" y="687"/>
                  </a:cubicBezTo>
                  <a:cubicBezTo>
                    <a:pt x="280" y="693"/>
                    <a:pt x="287" y="705"/>
                    <a:pt x="297" y="715"/>
                  </a:cubicBezTo>
                  <a:cubicBezTo>
                    <a:pt x="312" y="688"/>
                    <a:pt x="276" y="672"/>
                    <a:pt x="282" y="643"/>
                  </a:cubicBezTo>
                  <a:cubicBezTo>
                    <a:pt x="294" y="659"/>
                    <a:pt x="302" y="671"/>
                    <a:pt x="312" y="685"/>
                  </a:cubicBezTo>
                  <a:cubicBezTo>
                    <a:pt x="332" y="659"/>
                    <a:pt x="297" y="645"/>
                    <a:pt x="302" y="621"/>
                  </a:cubicBezTo>
                  <a:cubicBezTo>
                    <a:pt x="312" y="633"/>
                    <a:pt x="320" y="643"/>
                    <a:pt x="328" y="654"/>
                  </a:cubicBezTo>
                  <a:cubicBezTo>
                    <a:pt x="352" y="628"/>
                    <a:pt x="314" y="608"/>
                    <a:pt x="325" y="582"/>
                  </a:cubicBezTo>
                  <a:cubicBezTo>
                    <a:pt x="333" y="595"/>
                    <a:pt x="340" y="605"/>
                    <a:pt x="346" y="616"/>
                  </a:cubicBezTo>
                  <a:cubicBezTo>
                    <a:pt x="374" y="593"/>
                    <a:pt x="334" y="575"/>
                    <a:pt x="343" y="549"/>
                  </a:cubicBezTo>
                  <a:cubicBezTo>
                    <a:pt x="353" y="561"/>
                    <a:pt x="360" y="570"/>
                    <a:pt x="366" y="579"/>
                  </a:cubicBezTo>
                  <a:cubicBezTo>
                    <a:pt x="398" y="559"/>
                    <a:pt x="363" y="539"/>
                    <a:pt x="364" y="514"/>
                  </a:cubicBezTo>
                  <a:cubicBezTo>
                    <a:pt x="375" y="524"/>
                    <a:pt x="382" y="531"/>
                    <a:pt x="388" y="537"/>
                  </a:cubicBezTo>
                  <a:cubicBezTo>
                    <a:pt x="419" y="515"/>
                    <a:pt x="383" y="496"/>
                    <a:pt x="385" y="471"/>
                  </a:cubicBezTo>
                  <a:cubicBezTo>
                    <a:pt x="395" y="482"/>
                    <a:pt x="402" y="490"/>
                    <a:pt x="409" y="498"/>
                  </a:cubicBezTo>
                  <a:cubicBezTo>
                    <a:pt x="438" y="473"/>
                    <a:pt x="394" y="453"/>
                    <a:pt x="407" y="426"/>
                  </a:cubicBezTo>
                  <a:cubicBezTo>
                    <a:pt x="416" y="438"/>
                    <a:pt x="423" y="448"/>
                    <a:pt x="430" y="458"/>
                  </a:cubicBezTo>
                  <a:close/>
                  <a:moveTo>
                    <a:pt x="61" y="617"/>
                  </a:moveTo>
                  <a:cubicBezTo>
                    <a:pt x="34" y="617"/>
                    <a:pt x="25" y="629"/>
                    <a:pt x="32" y="654"/>
                  </a:cubicBezTo>
                  <a:cubicBezTo>
                    <a:pt x="38" y="675"/>
                    <a:pt x="43" y="695"/>
                    <a:pt x="49" y="716"/>
                  </a:cubicBezTo>
                  <a:cubicBezTo>
                    <a:pt x="52" y="729"/>
                    <a:pt x="58" y="734"/>
                    <a:pt x="73" y="731"/>
                  </a:cubicBezTo>
                  <a:cubicBezTo>
                    <a:pt x="107" y="722"/>
                    <a:pt x="143" y="729"/>
                    <a:pt x="162" y="757"/>
                  </a:cubicBezTo>
                  <a:cubicBezTo>
                    <a:pt x="185" y="792"/>
                    <a:pt x="209" y="782"/>
                    <a:pt x="236" y="771"/>
                  </a:cubicBezTo>
                  <a:cubicBezTo>
                    <a:pt x="243" y="768"/>
                    <a:pt x="250" y="766"/>
                    <a:pt x="257" y="763"/>
                  </a:cubicBezTo>
                  <a:cubicBezTo>
                    <a:pt x="280" y="754"/>
                    <a:pt x="285" y="741"/>
                    <a:pt x="275" y="718"/>
                  </a:cubicBezTo>
                  <a:cubicBezTo>
                    <a:pt x="265" y="697"/>
                    <a:pt x="246" y="687"/>
                    <a:pt x="222" y="692"/>
                  </a:cubicBezTo>
                  <a:cubicBezTo>
                    <a:pt x="208" y="695"/>
                    <a:pt x="202" y="692"/>
                    <a:pt x="198" y="678"/>
                  </a:cubicBezTo>
                  <a:cubicBezTo>
                    <a:pt x="185" y="634"/>
                    <a:pt x="162" y="628"/>
                    <a:pt x="129" y="659"/>
                  </a:cubicBezTo>
                  <a:cubicBezTo>
                    <a:pt x="114" y="672"/>
                    <a:pt x="109" y="671"/>
                    <a:pt x="104" y="652"/>
                  </a:cubicBezTo>
                  <a:cubicBezTo>
                    <a:pt x="98" y="630"/>
                    <a:pt x="82" y="617"/>
                    <a:pt x="61" y="617"/>
                  </a:cubicBezTo>
                  <a:close/>
                  <a:moveTo>
                    <a:pt x="367" y="88"/>
                  </a:moveTo>
                  <a:cubicBezTo>
                    <a:pt x="406" y="102"/>
                    <a:pt x="444" y="111"/>
                    <a:pt x="476" y="129"/>
                  </a:cubicBezTo>
                  <a:cubicBezTo>
                    <a:pt x="509" y="147"/>
                    <a:pt x="535" y="175"/>
                    <a:pt x="565" y="199"/>
                  </a:cubicBezTo>
                  <a:cubicBezTo>
                    <a:pt x="566" y="199"/>
                    <a:pt x="567" y="198"/>
                    <a:pt x="568" y="198"/>
                  </a:cubicBezTo>
                  <a:cubicBezTo>
                    <a:pt x="557" y="179"/>
                    <a:pt x="547" y="159"/>
                    <a:pt x="536" y="139"/>
                  </a:cubicBezTo>
                  <a:cubicBezTo>
                    <a:pt x="539" y="138"/>
                    <a:pt x="541" y="137"/>
                    <a:pt x="543" y="136"/>
                  </a:cubicBezTo>
                  <a:cubicBezTo>
                    <a:pt x="553" y="150"/>
                    <a:pt x="564" y="164"/>
                    <a:pt x="574" y="178"/>
                  </a:cubicBezTo>
                  <a:cubicBezTo>
                    <a:pt x="576" y="177"/>
                    <a:pt x="578" y="176"/>
                    <a:pt x="579" y="175"/>
                  </a:cubicBezTo>
                  <a:cubicBezTo>
                    <a:pt x="579" y="150"/>
                    <a:pt x="549" y="135"/>
                    <a:pt x="557" y="106"/>
                  </a:cubicBezTo>
                  <a:cubicBezTo>
                    <a:pt x="567" y="122"/>
                    <a:pt x="578" y="137"/>
                    <a:pt x="588" y="153"/>
                  </a:cubicBezTo>
                  <a:cubicBezTo>
                    <a:pt x="600" y="140"/>
                    <a:pt x="609" y="128"/>
                    <a:pt x="597" y="115"/>
                  </a:cubicBezTo>
                  <a:cubicBezTo>
                    <a:pt x="548" y="57"/>
                    <a:pt x="489" y="21"/>
                    <a:pt x="409" y="31"/>
                  </a:cubicBezTo>
                  <a:cubicBezTo>
                    <a:pt x="404" y="31"/>
                    <a:pt x="397" y="34"/>
                    <a:pt x="394" y="39"/>
                  </a:cubicBezTo>
                  <a:cubicBezTo>
                    <a:pt x="384" y="55"/>
                    <a:pt x="376" y="72"/>
                    <a:pt x="367" y="88"/>
                  </a:cubicBezTo>
                  <a:close/>
                  <a:moveTo>
                    <a:pt x="345" y="154"/>
                  </a:moveTo>
                  <a:cubicBezTo>
                    <a:pt x="418" y="155"/>
                    <a:pt x="477" y="184"/>
                    <a:pt x="520" y="244"/>
                  </a:cubicBezTo>
                  <a:cubicBezTo>
                    <a:pt x="543" y="223"/>
                    <a:pt x="544" y="217"/>
                    <a:pt x="527" y="195"/>
                  </a:cubicBezTo>
                  <a:cubicBezTo>
                    <a:pt x="492" y="148"/>
                    <a:pt x="444" y="122"/>
                    <a:pt x="385" y="118"/>
                  </a:cubicBezTo>
                  <a:cubicBezTo>
                    <a:pt x="356" y="116"/>
                    <a:pt x="350" y="121"/>
                    <a:pt x="345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1" name="稻壳儿春秋广告/盗版必究        原创来源：http://chn.docer.com/works?userid=199329941#!/work_time"/>
            <p:cNvSpPr/>
            <p:nvPr/>
          </p:nvSpPr>
          <p:spPr bwMode="auto">
            <a:xfrm>
              <a:off x="3326" y="2764"/>
              <a:ext cx="361" cy="614"/>
            </a:xfrm>
            <a:custGeom>
              <a:avLst/>
              <a:gdLst>
                <a:gd name="T0" fmla="*/ 172 w 172"/>
                <a:gd name="T1" fmla="*/ 9 h 292"/>
                <a:gd name="T2" fmla="*/ 164 w 172"/>
                <a:gd name="T3" fmla="*/ 26 h 292"/>
                <a:gd name="T4" fmla="*/ 17 w 172"/>
                <a:gd name="T5" fmla="*/ 279 h 292"/>
                <a:gd name="T6" fmla="*/ 2 w 172"/>
                <a:gd name="T7" fmla="*/ 292 h 292"/>
                <a:gd name="T8" fmla="*/ 3 w 172"/>
                <a:gd name="T9" fmla="*/ 271 h 292"/>
                <a:gd name="T10" fmla="*/ 153 w 172"/>
                <a:gd name="T11" fmla="*/ 19 h 292"/>
                <a:gd name="T12" fmla="*/ 162 w 172"/>
                <a:gd name="T13" fmla="*/ 0 h 292"/>
                <a:gd name="T14" fmla="*/ 172 w 172"/>
                <a:gd name="T15" fmla="*/ 9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292">
                  <a:moveTo>
                    <a:pt x="172" y="9"/>
                  </a:moveTo>
                  <a:cubicBezTo>
                    <a:pt x="170" y="15"/>
                    <a:pt x="167" y="21"/>
                    <a:pt x="164" y="26"/>
                  </a:cubicBezTo>
                  <a:cubicBezTo>
                    <a:pt x="115" y="111"/>
                    <a:pt x="66" y="195"/>
                    <a:pt x="17" y="279"/>
                  </a:cubicBezTo>
                  <a:cubicBezTo>
                    <a:pt x="14" y="285"/>
                    <a:pt x="7" y="288"/>
                    <a:pt x="2" y="292"/>
                  </a:cubicBezTo>
                  <a:cubicBezTo>
                    <a:pt x="2" y="285"/>
                    <a:pt x="0" y="276"/>
                    <a:pt x="3" y="271"/>
                  </a:cubicBezTo>
                  <a:cubicBezTo>
                    <a:pt x="53" y="187"/>
                    <a:pt x="103" y="103"/>
                    <a:pt x="153" y="19"/>
                  </a:cubicBezTo>
                  <a:cubicBezTo>
                    <a:pt x="156" y="13"/>
                    <a:pt x="159" y="6"/>
                    <a:pt x="162" y="0"/>
                  </a:cubicBezTo>
                  <a:cubicBezTo>
                    <a:pt x="165" y="3"/>
                    <a:pt x="169" y="6"/>
                    <a:pt x="17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2" name="稻壳儿春秋广告/盗版必究        原创来源：http://chn.docer.com/works?userid=199329941#!/work_time"/>
            <p:cNvSpPr/>
            <p:nvPr/>
          </p:nvSpPr>
          <p:spPr bwMode="auto">
            <a:xfrm>
              <a:off x="3468" y="3109"/>
              <a:ext cx="276" cy="472"/>
            </a:xfrm>
            <a:custGeom>
              <a:avLst/>
              <a:gdLst>
                <a:gd name="T0" fmla="*/ 0 w 131"/>
                <a:gd name="T1" fmla="*/ 216 h 225"/>
                <a:gd name="T2" fmla="*/ 5 w 131"/>
                <a:gd name="T3" fmla="*/ 200 h 225"/>
                <a:gd name="T4" fmla="*/ 116 w 131"/>
                <a:gd name="T5" fmla="*/ 9 h 225"/>
                <a:gd name="T6" fmla="*/ 130 w 131"/>
                <a:gd name="T7" fmla="*/ 0 h 225"/>
                <a:gd name="T8" fmla="*/ 129 w 131"/>
                <a:gd name="T9" fmla="*/ 16 h 225"/>
                <a:gd name="T10" fmla="*/ 19 w 131"/>
                <a:gd name="T11" fmla="*/ 205 h 225"/>
                <a:gd name="T12" fmla="*/ 10 w 131"/>
                <a:gd name="T13" fmla="*/ 225 h 225"/>
                <a:gd name="T14" fmla="*/ 0 w 131"/>
                <a:gd name="T15" fmla="*/ 21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25">
                  <a:moveTo>
                    <a:pt x="0" y="216"/>
                  </a:moveTo>
                  <a:cubicBezTo>
                    <a:pt x="1" y="211"/>
                    <a:pt x="2" y="205"/>
                    <a:pt x="5" y="200"/>
                  </a:cubicBezTo>
                  <a:cubicBezTo>
                    <a:pt x="42" y="136"/>
                    <a:pt x="79" y="72"/>
                    <a:pt x="116" y="9"/>
                  </a:cubicBezTo>
                  <a:cubicBezTo>
                    <a:pt x="119" y="4"/>
                    <a:pt x="125" y="3"/>
                    <a:pt x="130" y="0"/>
                  </a:cubicBezTo>
                  <a:cubicBezTo>
                    <a:pt x="130" y="5"/>
                    <a:pt x="131" y="11"/>
                    <a:pt x="129" y="16"/>
                  </a:cubicBezTo>
                  <a:cubicBezTo>
                    <a:pt x="92" y="79"/>
                    <a:pt x="56" y="142"/>
                    <a:pt x="19" y="205"/>
                  </a:cubicBezTo>
                  <a:cubicBezTo>
                    <a:pt x="15" y="211"/>
                    <a:pt x="13" y="218"/>
                    <a:pt x="10" y="225"/>
                  </a:cubicBezTo>
                  <a:cubicBezTo>
                    <a:pt x="6" y="222"/>
                    <a:pt x="3" y="219"/>
                    <a:pt x="0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8" name="稻壳儿春秋广告/盗版必究        原创来源：http://chn.docer.com/works?userid=199329941#!/work_time"/>
          <p:cNvSpPr/>
          <p:nvPr/>
        </p:nvSpPr>
        <p:spPr>
          <a:xfrm>
            <a:off x="7251355" y="5514355"/>
            <a:ext cx="2056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Please add the title here</a:t>
            </a:r>
          </a:p>
        </p:txBody>
      </p:sp>
      <p:sp>
        <p:nvSpPr>
          <p:cNvPr id="259" name="稻壳儿春秋广告/盗版必究        原创来源：http://chn.docer.com/works?userid=199329941#!/work_time"/>
          <p:cNvSpPr txBox="1"/>
          <p:nvPr/>
        </p:nvSpPr>
        <p:spPr>
          <a:xfrm>
            <a:off x="7251354" y="5051727"/>
            <a:ext cx="4411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Please add the title here</a:t>
            </a:r>
          </a:p>
        </p:txBody>
      </p:sp>
      <p:sp>
        <p:nvSpPr>
          <p:cNvPr id="284" name="稻壳儿春秋广告/盗版必究        原创来源：http://chn.docer.com/works?userid=199329941#!/work_time"/>
          <p:cNvSpPr txBox="1"/>
          <p:nvPr/>
        </p:nvSpPr>
        <p:spPr>
          <a:xfrm>
            <a:off x="5887189" y="1471451"/>
            <a:ext cx="64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1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285" name="稻壳儿春秋广告/盗版必究        原创来源：http://chn.docer.com/works?userid=199329941#!/work_time"/>
          <p:cNvSpPr txBox="1"/>
          <p:nvPr/>
        </p:nvSpPr>
        <p:spPr>
          <a:xfrm>
            <a:off x="5887189" y="2729532"/>
            <a:ext cx="64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2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36" name="稻壳儿春秋广告/盗版必究        原创来源：http://chn.docer.com/works?userid=199329941#!/work_time">
            <a:extLst>
              <a:ext uri="{FF2B5EF4-FFF2-40B4-BE49-F238E27FC236}">
                <a16:creationId xmlns:a16="http://schemas.microsoft.com/office/drawing/2014/main" id="{E4F528AC-DE92-4870-9930-747C3ECA3C3B}"/>
              </a:ext>
            </a:extLst>
          </p:cNvPr>
          <p:cNvSpPr txBox="1"/>
          <p:nvPr/>
        </p:nvSpPr>
        <p:spPr>
          <a:xfrm>
            <a:off x="5921614" y="3865773"/>
            <a:ext cx="64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3</a:t>
            </a:r>
            <a:endParaRPr lang="zh-CN" altLang="en-US" sz="4000" dirty="0">
              <a:latin typeface="Arial" panose="020B0604020202020204" pitchFamily="34" charset="0"/>
              <a:ea typeface="方正硬笔楷书简体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7" name="稻壳儿春秋广告/盗版必究        原创来源：http://chn.docer.com/works?userid=199329941#!/work_time">
            <a:extLst>
              <a:ext uri="{FF2B5EF4-FFF2-40B4-BE49-F238E27FC236}">
                <a16:creationId xmlns:a16="http://schemas.microsoft.com/office/drawing/2014/main" id="{E91A8797-0C86-4325-BF0C-90EFE4C64209}"/>
              </a:ext>
            </a:extLst>
          </p:cNvPr>
          <p:cNvSpPr txBox="1"/>
          <p:nvPr/>
        </p:nvSpPr>
        <p:spPr>
          <a:xfrm>
            <a:off x="5866679" y="5313337"/>
            <a:ext cx="64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latin typeface="Arial" panose="020B0604020202020204" pitchFamily="34" charset="0"/>
                <a:ea typeface="方正硬笔楷书简体" panose="03000509000000000000" pitchFamily="65" charset="-122"/>
                <a:cs typeface="Arial" panose="020B0604020202020204" pitchFamily="34" charset="0"/>
              </a:rPr>
              <a:t>4</a:t>
            </a:r>
            <a:endParaRPr lang="zh-CN" altLang="en-US" sz="4000" dirty="0">
              <a:latin typeface="Arial" panose="020B0604020202020204" pitchFamily="34" charset="0"/>
              <a:ea typeface="方正硬笔楷书简体" panose="03000509000000000000" pitchFamily="65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春秋广告/盗版必究        原创来源：http://chn.docer.com/works?userid=199329941#!/work_time"/>
          <p:cNvGrpSpPr/>
          <p:nvPr/>
        </p:nvGrpSpPr>
        <p:grpSpPr>
          <a:xfrm>
            <a:off x="3309357" y="2087749"/>
            <a:ext cx="1213154" cy="2682502"/>
            <a:chOff x="4200801" y="1459101"/>
            <a:chExt cx="1781764" cy="3939798"/>
          </a:xfrm>
        </p:grpSpPr>
        <p:sp>
          <p:nvSpPr>
            <p:cNvPr id="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200801" y="1459101"/>
              <a:ext cx="1781764" cy="3939798"/>
            </a:xfrm>
            <a:custGeom>
              <a:avLst/>
              <a:gdLst>
                <a:gd name="T0" fmla="*/ 16 w 153"/>
                <a:gd name="T1" fmla="*/ 109 h 337"/>
                <a:gd name="T2" fmla="*/ 54 w 153"/>
                <a:gd name="T3" fmla="*/ 62 h 337"/>
                <a:gd name="T4" fmla="*/ 46 w 153"/>
                <a:gd name="T5" fmla="*/ 24 h 337"/>
                <a:gd name="T6" fmla="*/ 79 w 153"/>
                <a:gd name="T7" fmla="*/ 18 h 337"/>
                <a:gd name="T8" fmla="*/ 85 w 153"/>
                <a:gd name="T9" fmla="*/ 14 h 337"/>
                <a:gd name="T10" fmla="*/ 78 w 153"/>
                <a:gd name="T11" fmla="*/ 42 h 337"/>
                <a:gd name="T12" fmla="*/ 50 w 153"/>
                <a:gd name="T13" fmla="*/ 75 h 337"/>
                <a:gd name="T14" fmla="*/ 68 w 153"/>
                <a:gd name="T15" fmla="*/ 75 h 337"/>
                <a:gd name="T16" fmla="*/ 26 w 153"/>
                <a:gd name="T17" fmla="*/ 136 h 337"/>
                <a:gd name="T18" fmla="*/ 43 w 153"/>
                <a:gd name="T19" fmla="*/ 123 h 337"/>
                <a:gd name="T20" fmla="*/ 28 w 153"/>
                <a:gd name="T21" fmla="*/ 169 h 337"/>
                <a:gd name="T22" fmla="*/ 42 w 153"/>
                <a:gd name="T23" fmla="*/ 220 h 337"/>
                <a:gd name="T24" fmla="*/ 69 w 153"/>
                <a:gd name="T25" fmla="*/ 259 h 337"/>
                <a:gd name="T26" fmla="*/ 80 w 153"/>
                <a:gd name="T27" fmla="*/ 268 h 337"/>
                <a:gd name="T28" fmla="*/ 114 w 153"/>
                <a:gd name="T29" fmla="*/ 272 h 337"/>
                <a:gd name="T30" fmla="*/ 122 w 153"/>
                <a:gd name="T31" fmla="*/ 302 h 337"/>
                <a:gd name="T32" fmla="*/ 133 w 153"/>
                <a:gd name="T33" fmla="*/ 315 h 337"/>
                <a:gd name="T34" fmla="*/ 114 w 153"/>
                <a:gd name="T35" fmla="*/ 337 h 337"/>
                <a:gd name="T36" fmla="*/ 109 w 153"/>
                <a:gd name="T37" fmla="*/ 304 h 337"/>
                <a:gd name="T38" fmla="*/ 67 w 153"/>
                <a:gd name="T39" fmla="*/ 294 h 337"/>
                <a:gd name="T40" fmla="*/ 53 w 153"/>
                <a:gd name="T41" fmla="*/ 251 h 337"/>
                <a:gd name="T42" fmla="*/ 23 w 153"/>
                <a:gd name="T43" fmla="*/ 246 h 337"/>
                <a:gd name="T44" fmla="*/ 31 w 153"/>
                <a:gd name="T45" fmla="*/ 205 h 337"/>
                <a:gd name="T46" fmla="*/ 0 w 153"/>
                <a:gd name="T47" fmla="*/ 181 h 337"/>
                <a:gd name="T48" fmla="*/ 94 w 153"/>
                <a:gd name="T49" fmla="*/ 290 h 337"/>
                <a:gd name="T50" fmla="*/ 72 w 153"/>
                <a:gd name="T51" fmla="*/ 298 h 337"/>
                <a:gd name="T52" fmla="*/ 93 w 153"/>
                <a:gd name="T53" fmla="*/ 294 h 337"/>
                <a:gd name="T54" fmla="*/ 70 w 153"/>
                <a:gd name="T55" fmla="*/ 39 h 337"/>
                <a:gd name="T56" fmla="*/ 94 w 153"/>
                <a:gd name="T57" fmla="*/ 21 h 337"/>
                <a:gd name="T58" fmla="*/ 70 w 153"/>
                <a:gd name="T59" fmla="*/ 39 h 337"/>
                <a:gd name="T60" fmla="*/ 57 w 153"/>
                <a:gd name="T61" fmla="*/ 84 h 337"/>
                <a:gd name="T62" fmla="*/ 57 w 153"/>
                <a:gd name="T63" fmla="*/ 77 h 337"/>
                <a:gd name="T64" fmla="*/ 43 w 153"/>
                <a:gd name="T65" fmla="*/ 91 h 337"/>
                <a:gd name="T66" fmla="*/ 51 w 153"/>
                <a:gd name="T67" fmla="*/ 55 h 337"/>
                <a:gd name="T68" fmla="*/ 53 w 153"/>
                <a:gd name="T69" fmla="*/ 28 h 337"/>
                <a:gd name="T70" fmla="*/ 10 w 153"/>
                <a:gd name="T71" fmla="*/ 186 h 337"/>
                <a:gd name="T72" fmla="*/ 17 w 153"/>
                <a:gd name="T73" fmla="*/ 196 h 337"/>
                <a:gd name="T74" fmla="*/ 23 w 153"/>
                <a:gd name="T75" fmla="*/ 187 h 337"/>
                <a:gd name="T76" fmla="*/ 20 w 153"/>
                <a:gd name="T77" fmla="*/ 126 h 337"/>
                <a:gd name="T78" fmla="*/ 16 w 153"/>
                <a:gd name="T79" fmla="*/ 98 h 337"/>
                <a:gd name="T80" fmla="*/ 77 w 153"/>
                <a:gd name="T81" fmla="*/ 265 h 337"/>
                <a:gd name="T82" fmla="*/ 73 w 153"/>
                <a:gd name="T83" fmla="*/ 256 h 337"/>
                <a:gd name="T84" fmla="*/ 26 w 153"/>
                <a:gd name="T85" fmla="*/ 159 h 337"/>
                <a:gd name="T86" fmla="*/ 37 w 153"/>
                <a:gd name="T87" fmla="*/ 133 h 337"/>
                <a:gd name="T88" fmla="*/ 25 w 153"/>
                <a:gd name="T89" fmla="*/ 156 h 337"/>
                <a:gd name="T90" fmla="*/ 36 w 153"/>
                <a:gd name="T91" fmla="*/ 242 h 337"/>
                <a:gd name="T92" fmla="*/ 54 w 153"/>
                <a:gd name="T93" fmla="*/ 248 h 337"/>
                <a:gd name="T94" fmla="*/ 128 w 153"/>
                <a:gd name="T95" fmla="*/ 325 h 337"/>
                <a:gd name="T96" fmla="*/ 118 w 153"/>
                <a:gd name="T97" fmla="*/ 330 h 337"/>
                <a:gd name="T98" fmla="*/ 116 w 153"/>
                <a:gd name="T99" fmla="*/ 299 h 337"/>
                <a:gd name="T100" fmla="*/ 31 w 153"/>
                <a:gd name="T101" fmla="*/ 191 h 337"/>
                <a:gd name="T102" fmla="*/ 32 w 153"/>
                <a:gd name="T103" fmla="*/ 192 h 337"/>
                <a:gd name="T104" fmla="*/ 30 w 153"/>
                <a:gd name="T105" fmla="*/ 185 h 337"/>
                <a:gd name="T106" fmla="*/ 30 w 153"/>
                <a:gd name="T107" fmla="*/ 189 h 337"/>
                <a:gd name="T108" fmla="*/ 31 w 153"/>
                <a:gd name="T109" fmla="*/ 200 h 337"/>
                <a:gd name="T110" fmla="*/ 29 w 153"/>
                <a:gd name="T111" fmla="*/ 197 h 337"/>
                <a:gd name="T112" fmla="*/ 35 w 153"/>
                <a:gd name="T113" fmla="*/ 208 h 337"/>
                <a:gd name="T114" fmla="*/ 33 w 153"/>
                <a:gd name="T115" fmla="*/ 205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" h="337">
                  <a:moveTo>
                    <a:pt x="23" y="130"/>
                  </a:moveTo>
                  <a:cubicBezTo>
                    <a:pt x="19" y="131"/>
                    <a:pt x="16" y="126"/>
                    <a:pt x="16" y="122"/>
                  </a:cubicBezTo>
                  <a:cubicBezTo>
                    <a:pt x="16" y="117"/>
                    <a:pt x="17" y="113"/>
                    <a:pt x="16" y="109"/>
                  </a:cubicBezTo>
                  <a:cubicBezTo>
                    <a:pt x="14" y="103"/>
                    <a:pt x="7" y="99"/>
                    <a:pt x="8" y="93"/>
                  </a:cubicBezTo>
                  <a:cubicBezTo>
                    <a:pt x="19" y="94"/>
                    <a:pt x="28" y="103"/>
                    <a:pt x="29" y="113"/>
                  </a:cubicBezTo>
                  <a:cubicBezTo>
                    <a:pt x="34" y="95"/>
                    <a:pt x="42" y="77"/>
                    <a:pt x="54" y="62"/>
                  </a:cubicBezTo>
                  <a:cubicBezTo>
                    <a:pt x="50" y="62"/>
                    <a:pt x="47" y="58"/>
                    <a:pt x="46" y="53"/>
                  </a:cubicBezTo>
                  <a:cubicBezTo>
                    <a:pt x="46" y="49"/>
                    <a:pt x="48" y="44"/>
                    <a:pt x="49" y="40"/>
                  </a:cubicBezTo>
                  <a:cubicBezTo>
                    <a:pt x="49" y="34"/>
                    <a:pt x="49" y="29"/>
                    <a:pt x="46" y="24"/>
                  </a:cubicBezTo>
                  <a:cubicBezTo>
                    <a:pt x="49" y="21"/>
                    <a:pt x="52" y="24"/>
                    <a:pt x="54" y="26"/>
                  </a:cubicBezTo>
                  <a:cubicBezTo>
                    <a:pt x="59" y="33"/>
                    <a:pt x="61" y="41"/>
                    <a:pt x="61" y="49"/>
                  </a:cubicBezTo>
                  <a:cubicBezTo>
                    <a:pt x="67" y="38"/>
                    <a:pt x="73" y="28"/>
                    <a:pt x="79" y="18"/>
                  </a:cubicBezTo>
                  <a:cubicBezTo>
                    <a:pt x="81" y="16"/>
                    <a:pt x="82" y="13"/>
                    <a:pt x="81" y="11"/>
                  </a:cubicBezTo>
                  <a:cubicBezTo>
                    <a:pt x="78" y="7"/>
                    <a:pt x="85" y="0"/>
                    <a:pt x="89" y="3"/>
                  </a:cubicBezTo>
                  <a:cubicBezTo>
                    <a:pt x="94" y="6"/>
                    <a:pt x="91" y="15"/>
                    <a:pt x="85" y="14"/>
                  </a:cubicBezTo>
                  <a:cubicBezTo>
                    <a:pt x="90" y="17"/>
                    <a:pt x="97" y="17"/>
                    <a:pt x="102" y="14"/>
                  </a:cubicBezTo>
                  <a:cubicBezTo>
                    <a:pt x="98" y="21"/>
                    <a:pt x="94" y="28"/>
                    <a:pt x="89" y="34"/>
                  </a:cubicBezTo>
                  <a:cubicBezTo>
                    <a:pt x="86" y="38"/>
                    <a:pt x="83" y="41"/>
                    <a:pt x="78" y="42"/>
                  </a:cubicBezTo>
                  <a:cubicBezTo>
                    <a:pt x="76" y="42"/>
                    <a:pt x="74" y="42"/>
                    <a:pt x="72" y="43"/>
                  </a:cubicBezTo>
                  <a:cubicBezTo>
                    <a:pt x="70" y="44"/>
                    <a:pt x="68" y="46"/>
                    <a:pt x="67" y="48"/>
                  </a:cubicBezTo>
                  <a:cubicBezTo>
                    <a:pt x="61" y="57"/>
                    <a:pt x="56" y="66"/>
                    <a:pt x="50" y="75"/>
                  </a:cubicBezTo>
                  <a:cubicBezTo>
                    <a:pt x="55" y="73"/>
                    <a:pt x="60" y="71"/>
                    <a:pt x="64" y="70"/>
                  </a:cubicBezTo>
                  <a:cubicBezTo>
                    <a:pt x="66" y="69"/>
                    <a:pt x="68" y="69"/>
                    <a:pt x="69" y="70"/>
                  </a:cubicBezTo>
                  <a:cubicBezTo>
                    <a:pt x="70" y="71"/>
                    <a:pt x="69" y="74"/>
                    <a:pt x="68" y="75"/>
                  </a:cubicBezTo>
                  <a:cubicBezTo>
                    <a:pt x="63" y="84"/>
                    <a:pt x="55" y="94"/>
                    <a:pt x="45" y="94"/>
                  </a:cubicBezTo>
                  <a:cubicBezTo>
                    <a:pt x="40" y="93"/>
                    <a:pt x="37" y="99"/>
                    <a:pt x="36" y="103"/>
                  </a:cubicBezTo>
                  <a:cubicBezTo>
                    <a:pt x="33" y="114"/>
                    <a:pt x="30" y="125"/>
                    <a:pt x="26" y="136"/>
                  </a:cubicBezTo>
                  <a:cubicBezTo>
                    <a:pt x="26" y="138"/>
                    <a:pt x="26" y="140"/>
                    <a:pt x="27" y="140"/>
                  </a:cubicBezTo>
                  <a:cubicBezTo>
                    <a:pt x="31" y="134"/>
                    <a:pt x="35" y="129"/>
                    <a:pt x="39" y="123"/>
                  </a:cubicBezTo>
                  <a:cubicBezTo>
                    <a:pt x="40" y="123"/>
                    <a:pt x="41" y="123"/>
                    <a:pt x="43" y="123"/>
                  </a:cubicBezTo>
                  <a:cubicBezTo>
                    <a:pt x="41" y="132"/>
                    <a:pt x="38" y="141"/>
                    <a:pt x="36" y="150"/>
                  </a:cubicBezTo>
                  <a:cubicBezTo>
                    <a:pt x="36" y="154"/>
                    <a:pt x="35" y="158"/>
                    <a:pt x="31" y="160"/>
                  </a:cubicBezTo>
                  <a:cubicBezTo>
                    <a:pt x="28" y="162"/>
                    <a:pt x="27" y="166"/>
                    <a:pt x="28" y="169"/>
                  </a:cubicBezTo>
                  <a:cubicBezTo>
                    <a:pt x="28" y="173"/>
                    <a:pt x="30" y="176"/>
                    <a:pt x="32" y="180"/>
                  </a:cubicBezTo>
                  <a:cubicBezTo>
                    <a:pt x="37" y="191"/>
                    <a:pt x="40" y="202"/>
                    <a:pt x="41" y="215"/>
                  </a:cubicBezTo>
                  <a:cubicBezTo>
                    <a:pt x="41" y="216"/>
                    <a:pt x="41" y="218"/>
                    <a:pt x="42" y="220"/>
                  </a:cubicBezTo>
                  <a:cubicBezTo>
                    <a:pt x="44" y="221"/>
                    <a:pt x="47" y="220"/>
                    <a:pt x="47" y="219"/>
                  </a:cubicBezTo>
                  <a:cubicBezTo>
                    <a:pt x="44" y="219"/>
                    <a:pt x="44" y="223"/>
                    <a:pt x="46" y="226"/>
                  </a:cubicBezTo>
                  <a:cubicBezTo>
                    <a:pt x="54" y="237"/>
                    <a:pt x="62" y="248"/>
                    <a:pt x="69" y="259"/>
                  </a:cubicBezTo>
                  <a:cubicBezTo>
                    <a:pt x="70" y="248"/>
                    <a:pt x="73" y="236"/>
                    <a:pt x="82" y="232"/>
                  </a:cubicBezTo>
                  <a:cubicBezTo>
                    <a:pt x="85" y="243"/>
                    <a:pt x="84" y="254"/>
                    <a:pt x="80" y="264"/>
                  </a:cubicBezTo>
                  <a:cubicBezTo>
                    <a:pt x="80" y="265"/>
                    <a:pt x="79" y="267"/>
                    <a:pt x="80" y="268"/>
                  </a:cubicBezTo>
                  <a:cubicBezTo>
                    <a:pt x="80" y="270"/>
                    <a:pt x="81" y="271"/>
                    <a:pt x="83" y="272"/>
                  </a:cubicBezTo>
                  <a:cubicBezTo>
                    <a:pt x="91" y="279"/>
                    <a:pt x="99" y="286"/>
                    <a:pt x="107" y="293"/>
                  </a:cubicBezTo>
                  <a:cubicBezTo>
                    <a:pt x="110" y="286"/>
                    <a:pt x="112" y="279"/>
                    <a:pt x="114" y="272"/>
                  </a:cubicBezTo>
                  <a:cubicBezTo>
                    <a:pt x="117" y="273"/>
                    <a:pt x="118" y="277"/>
                    <a:pt x="119" y="281"/>
                  </a:cubicBezTo>
                  <a:cubicBezTo>
                    <a:pt x="119" y="285"/>
                    <a:pt x="120" y="290"/>
                    <a:pt x="120" y="295"/>
                  </a:cubicBezTo>
                  <a:cubicBezTo>
                    <a:pt x="120" y="297"/>
                    <a:pt x="121" y="300"/>
                    <a:pt x="122" y="302"/>
                  </a:cubicBezTo>
                  <a:cubicBezTo>
                    <a:pt x="125" y="306"/>
                    <a:pt x="132" y="306"/>
                    <a:pt x="137" y="304"/>
                  </a:cubicBezTo>
                  <a:cubicBezTo>
                    <a:pt x="143" y="303"/>
                    <a:pt x="149" y="301"/>
                    <a:pt x="153" y="305"/>
                  </a:cubicBezTo>
                  <a:cubicBezTo>
                    <a:pt x="152" y="313"/>
                    <a:pt x="141" y="319"/>
                    <a:pt x="133" y="315"/>
                  </a:cubicBezTo>
                  <a:cubicBezTo>
                    <a:pt x="135" y="320"/>
                    <a:pt x="133" y="326"/>
                    <a:pt x="129" y="329"/>
                  </a:cubicBezTo>
                  <a:cubicBezTo>
                    <a:pt x="126" y="333"/>
                    <a:pt x="121" y="335"/>
                    <a:pt x="116" y="336"/>
                  </a:cubicBezTo>
                  <a:cubicBezTo>
                    <a:pt x="115" y="337"/>
                    <a:pt x="114" y="337"/>
                    <a:pt x="114" y="337"/>
                  </a:cubicBezTo>
                  <a:cubicBezTo>
                    <a:pt x="111" y="336"/>
                    <a:pt x="112" y="332"/>
                    <a:pt x="113" y="329"/>
                  </a:cubicBezTo>
                  <a:cubicBezTo>
                    <a:pt x="118" y="323"/>
                    <a:pt x="122" y="317"/>
                    <a:pt x="126" y="310"/>
                  </a:cubicBezTo>
                  <a:cubicBezTo>
                    <a:pt x="120" y="311"/>
                    <a:pt x="114" y="309"/>
                    <a:pt x="109" y="304"/>
                  </a:cubicBezTo>
                  <a:cubicBezTo>
                    <a:pt x="105" y="301"/>
                    <a:pt x="102" y="295"/>
                    <a:pt x="96" y="295"/>
                  </a:cubicBezTo>
                  <a:cubicBezTo>
                    <a:pt x="94" y="301"/>
                    <a:pt x="88" y="306"/>
                    <a:pt x="81" y="306"/>
                  </a:cubicBezTo>
                  <a:cubicBezTo>
                    <a:pt x="74" y="306"/>
                    <a:pt x="68" y="301"/>
                    <a:pt x="67" y="294"/>
                  </a:cubicBezTo>
                  <a:cubicBezTo>
                    <a:pt x="73" y="291"/>
                    <a:pt x="78" y="287"/>
                    <a:pt x="84" y="282"/>
                  </a:cubicBezTo>
                  <a:cubicBezTo>
                    <a:pt x="74" y="272"/>
                    <a:pt x="65" y="262"/>
                    <a:pt x="56" y="252"/>
                  </a:cubicBezTo>
                  <a:cubicBezTo>
                    <a:pt x="55" y="252"/>
                    <a:pt x="54" y="251"/>
                    <a:pt x="53" y="251"/>
                  </a:cubicBezTo>
                  <a:cubicBezTo>
                    <a:pt x="47" y="255"/>
                    <a:pt x="40" y="247"/>
                    <a:pt x="33" y="248"/>
                  </a:cubicBezTo>
                  <a:cubicBezTo>
                    <a:pt x="31" y="248"/>
                    <a:pt x="29" y="249"/>
                    <a:pt x="27" y="249"/>
                  </a:cubicBezTo>
                  <a:cubicBezTo>
                    <a:pt x="25" y="249"/>
                    <a:pt x="23" y="248"/>
                    <a:pt x="23" y="246"/>
                  </a:cubicBezTo>
                  <a:cubicBezTo>
                    <a:pt x="31" y="240"/>
                    <a:pt x="39" y="236"/>
                    <a:pt x="48" y="234"/>
                  </a:cubicBezTo>
                  <a:cubicBezTo>
                    <a:pt x="48" y="233"/>
                    <a:pt x="46" y="233"/>
                    <a:pt x="45" y="233"/>
                  </a:cubicBezTo>
                  <a:cubicBezTo>
                    <a:pt x="40" y="224"/>
                    <a:pt x="35" y="214"/>
                    <a:pt x="31" y="205"/>
                  </a:cubicBezTo>
                  <a:cubicBezTo>
                    <a:pt x="30" y="203"/>
                    <a:pt x="28" y="201"/>
                    <a:pt x="26" y="202"/>
                  </a:cubicBezTo>
                  <a:cubicBezTo>
                    <a:pt x="20" y="203"/>
                    <a:pt x="14" y="200"/>
                    <a:pt x="10" y="196"/>
                  </a:cubicBezTo>
                  <a:cubicBezTo>
                    <a:pt x="6" y="192"/>
                    <a:pt x="3" y="186"/>
                    <a:pt x="0" y="181"/>
                  </a:cubicBezTo>
                  <a:cubicBezTo>
                    <a:pt x="9" y="182"/>
                    <a:pt x="18" y="183"/>
                    <a:pt x="26" y="184"/>
                  </a:cubicBezTo>
                  <a:cubicBezTo>
                    <a:pt x="23" y="166"/>
                    <a:pt x="22" y="148"/>
                    <a:pt x="23" y="130"/>
                  </a:cubicBezTo>
                  <a:moveTo>
                    <a:pt x="94" y="290"/>
                  </a:moveTo>
                  <a:cubicBezTo>
                    <a:pt x="91" y="290"/>
                    <a:pt x="89" y="288"/>
                    <a:pt x="88" y="285"/>
                  </a:cubicBezTo>
                  <a:cubicBezTo>
                    <a:pt x="85" y="285"/>
                    <a:pt x="82" y="287"/>
                    <a:pt x="79" y="289"/>
                  </a:cubicBezTo>
                  <a:cubicBezTo>
                    <a:pt x="77" y="292"/>
                    <a:pt x="74" y="295"/>
                    <a:pt x="72" y="298"/>
                  </a:cubicBezTo>
                  <a:cubicBezTo>
                    <a:pt x="75" y="298"/>
                    <a:pt x="77" y="300"/>
                    <a:pt x="79" y="301"/>
                  </a:cubicBezTo>
                  <a:cubicBezTo>
                    <a:pt x="82" y="303"/>
                    <a:pt x="85" y="302"/>
                    <a:pt x="88" y="301"/>
                  </a:cubicBezTo>
                  <a:cubicBezTo>
                    <a:pt x="90" y="299"/>
                    <a:pt x="92" y="297"/>
                    <a:pt x="93" y="294"/>
                  </a:cubicBezTo>
                  <a:cubicBezTo>
                    <a:pt x="93" y="293"/>
                    <a:pt x="94" y="291"/>
                    <a:pt x="95" y="292"/>
                  </a:cubicBezTo>
                  <a:cubicBezTo>
                    <a:pt x="95" y="291"/>
                    <a:pt x="95" y="290"/>
                    <a:pt x="94" y="290"/>
                  </a:cubicBezTo>
                  <a:moveTo>
                    <a:pt x="70" y="39"/>
                  </a:moveTo>
                  <a:cubicBezTo>
                    <a:pt x="75" y="39"/>
                    <a:pt x="80" y="39"/>
                    <a:pt x="83" y="36"/>
                  </a:cubicBezTo>
                  <a:cubicBezTo>
                    <a:pt x="85" y="34"/>
                    <a:pt x="86" y="31"/>
                    <a:pt x="88" y="28"/>
                  </a:cubicBezTo>
                  <a:cubicBezTo>
                    <a:pt x="90" y="26"/>
                    <a:pt x="92" y="23"/>
                    <a:pt x="94" y="21"/>
                  </a:cubicBezTo>
                  <a:cubicBezTo>
                    <a:pt x="92" y="20"/>
                    <a:pt x="88" y="20"/>
                    <a:pt x="86" y="21"/>
                  </a:cubicBezTo>
                  <a:cubicBezTo>
                    <a:pt x="83" y="22"/>
                    <a:pt x="81" y="25"/>
                    <a:pt x="79" y="27"/>
                  </a:cubicBezTo>
                  <a:cubicBezTo>
                    <a:pt x="76" y="31"/>
                    <a:pt x="73" y="35"/>
                    <a:pt x="70" y="39"/>
                  </a:cubicBezTo>
                  <a:moveTo>
                    <a:pt x="43" y="91"/>
                  </a:moveTo>
                  <a:cubicBezTo>
                    <a:pt x="47" y="90"/>
                    <a:pt x="50" y="90"/>
                    <a:pt x="53" y="88"/>
                  </a:cubicBezTo>
                  <a:cubicBezTo>
                    <a:pt x="54" y="87"/>
                    <a:pt x="56" y="86"/>
                    <a:pt x="57" y="84"/>
                  </a:cubicBezTo>
                  <a:cubicBezTo>
                    <a:pt x="59" y="82"/>
                    <a:pt x="61" y="80"/>
                    <a:pt x="63" y="78"/>
                  </a:cubicBezTo>
                  <a:cubicBezTo>
                    <a:pt x="64" y="77"/>
                    <a:pt x="64" y="76"/>
                    <a:pt x="64" y="74"/>
                  </a:cubicBezTo>
                  <a:cubicBezTo>
                    <a:pt x="62" y="75"/>
                    <a:pt x="59" y="76"/>
                    <a:pt x="57" y="77"/>
                  </a:cubicBezTo>
                  <a:cubicBezTo>
                    <a:pt x="53" y="78"/>
                    <a:pt x="48" y="79"/>
                    <a:pt x="46" y="83"/>
                  </a:cubicBezTo>
                  <a:cubicBezTo>
                    <a:pt x="44" y="85"/>
                    <a:pt x="43" y="89"/>
                    <a:pt x="40" y="90"/>
                  </a:cubicBezTo>
                  <a:cubicBezTo>
                    <a:pt x="41" y="91"/>
                    <a:pt x="42" y="91"/>
                    <a:pt x="43" y="91"/>
                  </a:cubicBezTo>
                  <a:moveTo>
                    <a:pt x="51" y="29"/>
                  </a:moveTo>
                  <a:cubicBezTo>
                    <a:pt x="52" y="33"/>
                    <a:pt x="52" y="38"/>
                    <a:pt x="51" y="42"/>
                  </a:cubicBezTo>
                  <a:cubicBezTo>
                    <a:pt x="50" y="46"/>
                    <a:pt x="49" y="51"/>
                    <a:pt x="51" y="55"/>
                  </a:cubicBezTo>
                  <a:cubicBezTo>
                    <a:pt x="51" y="57"/>
                    <a:pt x="54" y="58"/>
                    <a:pt x="55" y="57"/>
                  </a:cubicBezTo>
                  <a:cubicBezTo>
                    <a:pt x="57" y="55"/>
                    <a:pt x="57" y="52"/>
                    <a:pt x="57" y="50"/>
                  </a:cubicBezTo>
                  <a:cubicBezTo>
                    <a:pt x="57" y="42"/>
                    <a:pt x="57" y="35"/>
                    <a:pt x="53" y="28"/>
                  </a:cubicBezTo>
                  <a:cubicBezTo>
                    <a:pt x="52" y="29"/>
                    <a:pt x="52" y="29"/>
                    <a:pt x="51" y="29"/>
                  </a:cubicBezTo>
                  <a:moveTo>
                    <a:pt x="23" y="187"/>
                  </a:moveTo>
                  <a:cubicBezTo>
                    <a:pt x="19" y="188"/>
                    <a:pt x="15" y="187"/>
                    <a:pt x="10" y="186"/>
                  </a:cubicBezTo>
                  <a:cubicBezTo>
                    <a:pt x="10" y="186"/>
                    <a:pt x="9" y="186"/>
                    <a:pt x="9" y="186"/>
                  </a:cubicBezTo>
                  <a:cubicBezTo>
                    <a:pt x="8" y="186"/>
                    <a:pt x="8" y="186"/>
                    <a:pt x="8" y="187"/>
                  </a:cubicBezTo>
                  <a:cubicBezTo>
                    <a:pt x="10" y="191"/>
                    <a:pt x="13" y="194"/>
                    <a:pt x="17" y="196"/>
                  </a:cubicBezTo>
                  <a:cubicBezTo>
                    <a:pt x="20" y="197"/>
                    <a:pt x="24" y="197"/>
                    <a:pt x="27" y="197"/>
                  </a:cubicBezTo>
                  <a:cubicBezTo>
                    <a:pt x="28" y="195"/>
                    <a:pt x="28" y="193"/>
                    <a:pt x="27" y="191"/>
                  </a:cubicBezTo>
                  <a:cubicBezTo>
                    <a:pt x="27" y="189"/>
                    <a:pt x="25" y="187"/>
                    <a:pt x="23" y="187"/>
                  </a:cubicBezTo>
                  <a:moveTo>
                    <a:pt x="13" y="99"/>
                  </a:moveTo>
                  <a:cubicBezTo>
                    <a:pt x="14" y="99"/>
                    <a:pt x="14" y="99"/>
                    <a:pt x="15" y="99"/>
                  </a:cubicBezTo>
                  <a:cubicBezTo>
                    <a:pt x="19" y="107"/>
                    <a:pt x="21" y="117"/>
                    <a:pt x="20" y="126"/>
                  </a:cubicBezTo>
                  <a:cubicBezTo>
                    <a:pt x="21" y="126"/>
                    <a:pt x="23" y="126"/>
                    <a:pt x="24" y="126"/>
                  </a:cubicBezTo>
                  <a:cubicBezTo>
                    <a:pt x="25" y="120"/>
                    <a:pt x="26" y="114"/>
                    <a:pt x="24" y="108"/>
                  </a:cubicBezTo>
                  <a:cubicBezTo>
                    <a:pt x="23" y="104"/>
                    <a:pt x="20" y="101"/>
                    <a:pt x="16" y="98"/>
                  </a:cubicBezTo>
                  <a:cubicBezTo>
                    <a:pt x="15" y="98"/>
                    <a:pt x="14" y="98"/>
                    <a:pt x="13" y="99"/>
                  </a:cubicBezTo>
                  <a:moveTo>
                    <a:pt x="74" y="265"/>
                  </a:moveTo>
                  <a:cubicBezTo>
                    <a:pt x="75" y="265"/>
                    <a:pt x="76" y="265"/>
                    <a:pt x="77" y="265"/>
                  </a:cubicBezTo>
                  <a:cubicBezTo>
                    <a:pt x="80" y="257"/>
                    <a:pt x="81" y="249"/>
                    <a:pt x="79" y="241"/>
                  </a:cubicBezTo>
                  <a:cubicBezTo>
                    <a:pt x="79" y="241"/>
                    <a:pt x="78" y="241"/>
                    <a:pt x="77" y="241"/>
                  </a:cubicBezTo>
                  <a:cubicBezTo>
                    <a:pt x="74" y="245"/>
                    <a:pt x="73" y="251"/>
                    <a:pt x="73" y="256"/>
                  </a:cubicBezTo>
                  <a:cubicBezTo>
                    <a:pt x="73" y="257"/>
                    <a:pt x="73" y="258"/>
                    <a:pt x="74" y="260"/>
                  </a:cubicBezTo>
                  <a:cubicBezTo>
                    <a:pt x="74" y="261"/>
                    <a:pt x="74" y="263"/>
                    <a:pt x="74" y="265"/>
                  </a:cubicBezTo>
                  <a:moveTo>
                    <a:pt x="26" y="159"/>
                  </a:moveTo>
                  <a:cubicBezTo>
                    <a:pt x="27" y="159"/>
                    <a:pt x="27" y="158"/>
                    <a:pt x="28" y="157"/>
                  </a:cubicBezTo>
                  <a:cubicBezTo>
                    <a:pt x="29" y="157"/>
                    <a:pt x="30" y="157"/>
                    <a:pt x="31" y="157"/>
                  </a:cubicBezTo>
                  <a:cubicBezTo>
                    <a:pt x="34" y="149"/>
                    <a:pt x="36" y="141"/>
                    <a:pt x="37" y="133"/>
                  </a:cubicBezTo>
                  <a:cubicBezTo>
                    <a:pt x="36" y="132"/>
                    <a:pt x="35" y="133"/>
                    <a:pt x="35" y="134"/>
                  </a:cubicBezTo>
                  <a:cubicBezTo>
                    <a:pt x="29" y="139"/>
                    <a:pt x="27" y="148"/>
                    <a:pt x="28" y="156"/>
                  </a:cubicBezTo>
                  <a:cubicBezTo>
                    <a:pt x="27" y="156"/>
                    <a:pt x="26" y="156"/>
                    <a:pt x="25" y="156"/>
                  </a:cubicBezTo>
                  <a:cubicBezTo>
                    <a:pt x="25" y="157"/>
                    <a:pt x="25" y="158"/>
                    <a:pt x="26" y="159"/>
                  </a:cubicBezTo>
                  <a:moveTo>
                    <a:pt x="47" y="238"/>
                  </a:moveTo>
                  <a:cubicBezTo>
                    <a:pt x="43" y="239"/>
                    <a:pt x="39" y="240"/>
                    <a:pt x="36" y="242"/>
                  </a:cubicBezTo>
                  <a:cubicBezTo>
                    <a:pt x="35" y="242"/>
                    <a:pt x="34" y="243"/>
                    <a:pt x="34" y="244"/>
                  </a:cubicBezTo>
                  <a:cubicBezTo>
                    <a:pt x="39" y="245"/>
                    <a:pt x="44" y="247"/>
                    <a:pt x="49" y="248"/>
                  </a:cubicBezTo>
                  <a:cubicBezTo>
                    <a:pt x="50" y="248"/>
                    <a:pt x="52" y="249"/>
                    <a:pt x="54" y="248"/>
                  </a:cubicBezTo>
                  <a:cubicBezTo>
                    <a:pt x="52" y="245"/>
                    <a:pt x="50" y="241"/>
                    <a:pt x="47" y="238"/>
                  </a:cubicBezTo>
                  <a:moveTo>
                    <a:pt x="118" y="330"/>
                  </a:moveTo>
                  <a:cubicBezTo>
                    <a:pt x="122" y="331"/>
                    <a:pt x="126" y="328"/>
                    <a:pt x="128" y="325"/>
                  </a:cubicBezTo>
                  <a:cubicBezTo>
                    <a:pt x="130" y="321"/>
                    <a:pt x="130" y="318"/>
                    <a:pt x="130" y="314"/>
                  </a:cubicBezTo>
                  <a:cubicBezTo>
                    <a:pt x="128" y="314"/>
                    <a:pt x="126" y="316"/>
                    <a:pt x="125" y="318"/>
                  </a:cubicBezTo>
                  <a:cubicBezTo>
                    <a:pt x="123" y="322"/>
                    <a:pt x="120" y="326"/>
                    <a:pt x="118" y="330"/>
                  </a:cubicBezTo>
                  <a:moveTo>
                    <a:pt x="114" y="284"/>
                  </a:moveTo>
                  <a:cubicBezTo>
                    <a:pt x="110" y="288"/>
                    <a:pt x="111" y="295"/>
                    <a:pt x="115" y="298"/>
                  </a:cubicBezTo>
                  <a:cubicBezTo>
                    <a:pt x="115" y="299"/>
                    <a:pt x="116" y="299"/>
                    <a:pt x="116" y="299"/>
                  </a:cubicBezTo>
                  <a:cubicBezTo>
                    <a:pt x="118" y="299"/>
                    <a:pt x="118" y="297"/>
                    <a:pt x="117" y="296"/>
                  </a:cubicBezTo>
                  <a:cubicBezTo>
                    <a:pt x="117" y="292"/>
                    <a:pt x="116" y="288"/>
                    <a:pt x="114" y="284"/>
                  </a:cubicBezTo>
                  <a:moveTo>
                    <a:pt x="31" y="191"/>
                  </a:moveTo>
                  <a:cubicBezTo>
                    <a:pt x="30" y="192"/>
                    <a:pt x="30" y="192"/>
                    <a:pt x="29" y="192"/>
                  </a:cubicBezTo>
                  <a:cubicBezTo>
                    <a:pt x="29" y="194"/>
                    <a:pt x="31" y="195"/>
                    <a:pt x="33" y="195"/>
                  </a:cubicBezTo>
                  <a:cubicBezTo>
                    <a:pt x="33" y="194"/>
                    <a:pt x="32" y="192"/>
                    <a:pt x="32" y="192"/>
                  </a:cubicBezTo>
                  <a:cubicBezTo>
                    <a:pt x="32" y="192"/>
                    <a:pt x="33" y="191"/>
                    <a:pt x="32" y="190"/>
                  </a:cubicBezTo>
                  <a:cubicBezTo>
                    <a:pt x="32" y="189"/>
                    <a:pt x="31" y="188"/>
                    <a:pt x="30" y="188"/>
                  </a:cubicBezTo>
                  <a:cubicBezTo>
                    <a:pt x="31" y="187"/>
                    <a:pt x="31" y="186"/>
                    <a:pt x="30" y="185"/>
                  </a:cubicBezTo>
                  <a:cubicBezTo>
                    <a:pt x="30" y="184"/>
                    <a:pt x="29" y="184"/>
                    <a:pt x="28" y="184"/>
                  </a:cubicBezTo>
                  <a:cubicBezTo>
                    <a:pt x="29" y="185"/>
                    <a:pt x="29" y="187"/>
                    <a:pt x="28" y="187"/>
                  </a:cubicBezTo>
                  <a:cubicBezTo>
                    <a:pt x="29" y="188"/>
                    <a:pt x="30" y="189"/>
                    <a:pt x="30" y="189"/>
                  </a:cubicBezTo>
                  <a:cubicBezTo>
                    <a:pt x="30" y="190"/>
                    <a:pt x="30" y="191"/>
                    <a:pt x="31" y="191"/>
                  </a:cubicBezTo>
                  <a:moveTo>
                    <a:pt x="31" y="199"/>
                  </a:moveTo>
                  <a:cubicBezTo>
                    <a:pt x="32" y="200"/>
                    <a:pt x="31" y="200"/>
                    <a:pt x="31" y="200"/>
                  </a:cubicBezTo>
                  <a:cubicBezTo>
                    <a:pt x="31" y="201"/>
                    <a:pt x="33" y="202"/>
                    <a:pt x="34" y="201"/>
                  </a:cubicBezTo>
                  <a:cubicBezTo>
                    <a:pt x="35" y="200"/>
                    <a:pt x="35" y="198"/>
                    <a:pt x="34" y="197"/>
                  </a:cubicBezTo>
                  <a:cubicBezTo>
                    <a:pt x="32" y="197"/>
                    <a:pt x="31" y="197"/>
                    <a:pt x="29" y="197"/>
                  </a:cubicBezTo>
                  <a:cubicBezTo>
                    <a:pt x="30" y="198"/>
                    <a:pt x="31" y="198"/>
                    <a:pt x="31" y="199"/>
                  </a:cubicBezTo>
                  <a:moveTo>
                    <a:pt x="35" y="206"/>
                  </a:moveTo>
                  <a:cubicBezTo>
                    <a:pt x="35" y="207"/>
                    <a:pt x="35" y="207"/>
                    <a:pt x="35" y="208"/>
                  </a:cubicBezTo>
                  <a:cubicBezTo>
                    <a:pt x="36" y="208"/>
                    <a:pt x="36" y="207"/>
                    <a:pt x="37" y="207"/>
                  </a:cubicBezTo>
                  <a:cubicBezTo>
                    <a:pt x="36" y="206"/>
                    <a:pt x="36" y="205"/>
                    <a:pt x="35" y="203"/>
                  </a:cubicBezTo>
                  <a:cubicBezTo>
                    <a:pt x="34" y="204"/>
                    <a:pt x="34" y="204"/>
                    <a:pt x="33" y="205"/>
                  </a:cubicBezTo>
                  <a:cubicBezTo>
                    <a:pt x="33" y="205"/>
                    <a:pt x="34" y="206"/>
                    <a:pt x="34" y="2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715410" y="3633737"/>
              <a:ext cx="188137" cy="442674"/>
            </a:xfrm>
            <a:custGeom>
              <a:avLst/>
              <a:gdLst>
                <a:gd name="T0" fmla="*/ 14 w 16"/>
                <a:gd name="T1" fmla="*/ 2 h 38"/>
                <a:gd name="T2" fmla="*/ 14 w 16"/>
                <a:gd name="T3" fmla="*/ 15 h 38"/>
                <a:gd name="T4" fmla="*/ 16 w 16"/>
                <a:gd name="T5" fmla="*/ 22 h 38"/>
                <a:gd name="T6" fmla="*/ 3 w 16"/>
                <a:gd name="T7" fmla="*/ 38 h 38"/>
                <a:gd name="T8" fmla="*/ 1 w 16"/>
                <a:gd name="T9" fmla="*/ 24 h 38"/>
                <a:gd name="T10" fmla="*/ 9 w 16"/>
                <a:gd name="T11" fmla="*/ 8 h 38"/>
                <a:gd name="T12" fmla="*/ 10 w 16"/>
                <a:gd name="T13" fmla="*/ 3 h 38"/>
                <a:gd name="T14" fmla="*/ 14 w 16"/>
                <a:gd name="T15" fmla="*/ 2 h 38"/>
                <a:gd name="T16" fmla="*/ 12 w 16"/>
                <a:gd name="T17" fmla="*/ 21 h 38"/>
                <a:gd name="T18" fmla="*/ 12 w 16"/>
                <a:gd name="T19" fmla="*/ 16 h 38"/>
                <a:gd name="T20" fmla="*/ 11 w 16"/>
                <a:gd name="T21" fmla="*/ 14 h 38"/>
                <a:gd name="T22" fmla="*/ 5 w 16"/>
                <a:gd name="T23" fmla="*/ 33 h 38"/>
                <a:gd name="T24" fmla="*/ 9 w 16"/>
                <a:gd name="T25" fmla="*/ 32 h 38"/>
                <a:gd name="T26" fmla="*/ 12 w 16"/>
                <a:gd name="T27" fmla="*/ 2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8">
                  <a:moveTo>
                    <a:pt x="14" y="2"/>
                  </a:moveTo>
                  <a:cubicBezTo>
                    <a:pt x="16" y="6"/>
                    <a:pt x="14" y="11"/>
                    <a:pt x="14" y="15"/>
                  </a:cubicBezTo>
                  <a:cubicBezTo>
                    <a:pt x="15" y="18"/>
                    <a:pt x="15" y="20"/>
                    <a:pt x="16" y="22"/>
                  </a:cubicBezTo>
                  <a:cubicBezTo>
                    <a:pt x="16" y="30"/>
                    <a:pt x="10" y="37"/>
                    <a:pt x="3" y="38"/>
                  </a:cubicBezTo>
                  <a:cubicBezTo>
                    <a:pt x="3" y="33"/>
                    <a:pt x="0" y="29"/>
                    <a:pt x="1" y="24"/>
                  </a:cubicBezTo>
                  <a:cubicBezTo>
                    <a:pt x="2" y="18"/>
                    <a:pt x="8" y="14"/>
                    <a:pt x="9" y="8"/>
                  </a:cubicBezTo>
                  <a:cubicBezTo>
                    <a:pt x="10" y="6"/>
                    <a:pt x="9" y="5"/>
                    <a:pt x="10" y="3"/>
                  </a:cubicBezTo>
                  <a:cubicBezTo>
                    <a:pt x="11" y="2"/>
                    <a:pt x="13" y="0"/>
                    <a:pt x="14" y="2"/>
                  </a:cubicBezTo>
                  <a:moveTo>
                    <a:pt x="12" y="21"/>
                  </a:moveTo>
                  <a:cubicBezTo>
                    <a:pt x="12" y="20"/>
                    <a:pt x="12" y="18"/>
                    <a:pt x="12" y="16"/>
                  </a:cubicBezTo>
                  <a:cubicBezTo>
                    <a:pt x="12" y="15"/>
                    <a:pt x="12" y="14"/>
                    <a:pt x="11" y="14"/>
                  </a:cubicBezTo>
                  <a:cubicBezTo>
                    <a:pt x="6" y="19"/>
                    <a:pt x="3" y="26"/>
                    <a:pt x="5" y="33"/>
                  </a:cubicBezTo>
                  <a:cubicBezTo>
                    <a:pt x="6" y="33"/>
                    <a:pt x="8" y="33"/>
                    <a:pt x="9" y="32"/>
                  </a:cubicBezTo>
                  <a:cubicBezTo>
                    <a:pt x="12" y="29"/>
                    <a:pt x="12" y="25"/>
                    <a:pt x="12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7970893" y="2225147"/>
            <a:ext cx="911750" cy="2418772"/>
          </a:xfrm>
          <a:custGeom>
            <a:avLst/>
            <a:gdLst>
              <a:gd name="T0" fmla="*/ 38 w 115"/>
              <a:gd name="T1" fmla="*/ 277 h 304"/>
              <a:gd name="T2" fmla="*/ 30 w 115"/>
              <a:gd name="T3" fmla="*/ 304 h 304"/>
              <a:gd name="T4" fmla="*/ 2 w 115"/>
              <a:gd name="T5" fmla="*/ 286 h 304"/>
              <a:gd name="T6" fmla="*/ 21 w 115"/>
              <a:gd name="T7" fmla="*/ 268 h 304"/>
              <a:gd name="T8" fmla="*/ 37 w 115"/>
              <a:gd name="T9" fmla="*/ 271 h 304"/>
              <a:gd name="T10" fmla="*/ 60 w 115"/>
              <a:gd name="T11" fmla="*/ 220 h 304"/>
              <a:gd name="T12" fmla="*/ 68 w 115"/>
              <a:gd name="T13" fmla="*/ 227 h 304"/>
              <a:gd name="T14" fmla="*/ 85 w 115"/>
              <a:gd name="T15" fmla="*/ 191 h 304"/>
              <a:gd name="T16" fmla="*/ 90 w 115"/>
              <a:gd name="T17" fmla="*/ 148 h 304"/>
              <a:gd name="T18" fmla="*/ 64 w 115"/>
              <a:gd name="T19" fmla="*/ 125 h 304"/>
              <a:gd name="T20" fmla="*/ 82 w 115"/>
              <a:gd name="T21" fmla="*/ 97 h 304"/>
              <a:gd name="T22" fmla="*/ 53 w 115"/>
              <a:gd name="T23" fmla="*/ 85 h 304"/>
              <a:gd name="T24" fmla="*/ 60 w 115"/>
              <a:gd name="T25" fmla="*/ 80 h 304"/>
              <a:gd name="T26" fmla="*/ 56 w 115"/>
              <a:gd name="T27" fmla="*/ 43 h 304"/>
              <a:gd name="T28" fmla="*/ 22 w 115"/>
              <a:gd name="T29" fmla="*/ 15 h 304"/>
              <a:gd name="T30" fmla="*/ 29 w 115"/>
              <a:gd name="T31" fmla="*/ 5 h 304"/>
              <a:gd name="T32" fmla="*/ 50 w 115"/>
              <a:gd name="T33" fmla="*/ 20 h 304"/>
              <a:gd name="T34" fmla="*/ 77 w 115"/>
              <a:gd name="T35" fmla="*/ 23 h 304"/>
              <a:gd name="T36" fmla="*/ 74 w 115"/>
              <a:gd name="T37" fmla="*/ 58 h 304"/>
              <a:gd name="T38" fmla="*/ 110 w 115"/>
              <a:gd name="T39" fmla="*/ 81 h 304"/>
              <a:gd name="T40" fmla="*/ 97 w 115"/>
              <a:gd name="T41" fmla="*/ 142 h 304"/>
              <a:gd name="T42" fmla="*/ 96 w 115"/>
              <a:gd name="T43" fmla="*/ 178 h 304"/>
              <a:gd name="T44" fmla="*/ 87 w 115"/>
              <a:gd name="T45" fmla="*/ 208 h 304"/>
              <a:gd name="T46" fmla="*/ 77 w 115"/>
              <a:gd name="T47" fmla="*/ 229 h 304"/>
              <a:gd name="T48" fmla="*/ 88 w 115"/>
              <a:gd name="T49" fmla="*/ 261 h 304"/>
              <a:gd name="T50" fmla="*/ 103 w 115"/>
              <a:gd name="T51" fmla="*/ 113 h 304"/>
              <a:gd name="T52" fmla="*/ 101 w 115"/>
              <a:gd name="T53" fmla="*/ 97 h 304"/>
              <a:gd name="T54" fmla="*/ 86 w 115"/>
              <a:gd name="T55" fmla="*/ 186 h 304"/>
              <a:gd name="T56" fmla="*/ 72 w 115"/>
              <a:gd name="T57" fmla="*/ 171 h 304"/>
              <a:gd name="T58" fmla="*/ 86 w 115"/>
              <a:gd name="T59" fmla="*/ 186 h 304"/>
              <a:gd name="T60" fmla="*/ 59 w 115"/>
              <a:gd name="T61" fmla="*/ 85 h 304"/>
              <a:gd name="T62" fmla="*/ 68 w 115"/>
              <a:gd name="T63" fmla="*/ 90 h 304"/>
              <a:gd name="T64" fmla="*/ 81 w 115"/>
              <a:gd name="T65" fmla="*/ 87 h 304"/>
              <a:gd name="T66" fmla="*/ 67 w 115"/>
              <a:gd name="T67" fmla="*/ 79 h 304"/>
              <a:gd name="T68" fmla="*/ 53 w 115"/>
              <a:gd name="T69" fmla="*/ 32 h 304"/>
              <a:gd name="T70" fmla="*/ 42 w 115"/>
              <a:gd name="T71" fmla="*/ 23 h 304"/>
              <a:gd name="T72" fmla="*/ 29 w 115"/>
              <a:gd name="T73" fmla="*/ 23 h 304"/>
              <a:gd name="T74" fmla="*/ 92 w 115"/>
              <a:gd name="T75" fmla="*/ 143 h 304"/>
              <a:gd name="T76" fmla="*/ 86 w 115"/>
              <a:gd name="T77" fmla="*/ 127 h 304"/>
              <a:gd name="T78" fmla="*/ 73 w 115"/>
              <a:gd name="T79" fmla="*/ 126 h 304"/>
              <a:gd name="T80" fmla="*/ 82 w 115"/>
              <a:gd name="T81" fmla="*/ 218 h 304"/>
              <a:gd name="T82" fmla="*/ 86 w 115"/>
              <a:gd name="T83" fmla="*/ 219 h 304"/>
              <a:gd name="T84" fmla="*/ 93 w 115"/>
              <a:gd name="T85" fmla="*/ 209 h 304"/>
              <a:gd name="T86" fmla="*/ 95 w 115"/>
              <a:gd name="T87" fmla="*/ 172 h 304"/>
              <a:gd name="T88" fmla="*/ 106 w 115"/>
              <a:gd name="T89" fmla="*/ 154 h 304"/>
              <a:gd name="T90" fmla="*/ 71 w 115"/>
              <a:gd name="T91" fmla="*/ 54 h 304"/>
              <a:gd name="T92" fmla="*/ 77 w 115"/>
              <a:gd name="T93" fmla="*/ 34 h 304"/>
              <a:gd name="T94" fmla="*/ 68 w 115"/>
              <a:gd name="T95" fmla="*/ 48 h 304"/>
              <a:gd name="T96" fmla="*/ 24 w 115"/>
              <a:gd name="T97" fmla="*/ 299 h 304"/>
              <a:gd name="T98" fmla="*/ 37 w 115"/>
              <a:gd name="T99" fmla="*/ 296 h 304"/>
              <a:gd name="T100" fmla="*/ 18 w 115"/>
              <a:gd name="T101" fmla="*/ 295 h 304"/>
              <a:gd name="T102" fmla="*/ 56 w 115"/>
              <a:gd name="T103" fmla="*/ 265 h 304"/>
              <a:gd name="T104" fmla="*/ 74 w 115"/>
              <a:gd name="T105" fmla="*/ 266 h 304"/>
              <a:gd name="T106" fmla="*/ 64 w 115"/>
              <a:gd name="T107" fmla="*/ 241 h 304"/>
              <a:gd name="T108" fmla="*/ 58 w 115"/>
              <a:gd name="T109" fmla="*/ 242 h 304"/>
              <a:gd name="T110" fmla="*/ 34 w 115"/>
              <a:gd name="T111" fmla="*/ 276 h 304"/>
              <a:gd name="T112" fmla="*/ 29 w 115"/>
              <a:gd name="T113" fmla="*/ 265 h 304"/>
              <a:gd name="T114" fmla="*/ 24 w 115"/>
              <a:gd name="T115" fmla="*/ 273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" h="304">
                <a:moveTo>
                  <a:pt x="82" y="268"/>
                </a:moveTo>
                <a:cubicBezTo>
                  <a:pt x="72" y="271"/>
                  <a:pt x="62" y="274"/>
                  <a:pt x="52" y="271"/>
                </a:cubicBezTo>
                <a:cubicBezTo>
                  <a:pt x="47" y="269"/>
                  <a:pt x="42" y="273"/>
                  <a:pt x="38" y="277"/>
                </a:cubicBezTo>
                <a:cubicBezTo>
                  <a:pt x="35" y="281"/>
                  <a:pt x="31" y="286"/>
                  <a:pt x="26" y="286"/>
                </a:cubicBezTo>
                <a:cubicBezTo>
                  <a:pt x="31" y="291"/>
                  <a:pt x="38" y="293"/>
                  <a:pt x="45" y="293"/>
                </a:cubicBezTo>
                <a:cubicBezTo>
                  <a:pt x="43" y="300"/>
                  <a:pt x="37" y="304"/>
                  <a:pt x="30" y="304"/>
                </a:cubicBezTo>
                <a:cubicBezTo>
                  <a:pt x="24" y="304"/>
                  <a:pt x="18" y="300"/>
                  <a:pt x="15" y="294"/>
                </a:cubicBezTo>
                <a:cubicBezTo>
                  <a:pt x="13" y="297"/>
                  <a:pt x="8" y="298"/>
                  <a:pt x="5" y="296"/>
                </a:cubicBezTo>
                <a:cubicBezTo>
                  <a:pt x="1" y="294"/>
                  <a:pt x="0" y="290"/>
                  <a:pt x="2" y="286"/>
                </a:cubicBezTo>
                <a:cubicBezTo>
                  <a:pt x="4" y="283"/>
                  <a:pt x="10" y="283"/>
                  <a:pt x="12" y="286"/>
                </a:cubicBezTo>
                <a:cubicBezTo>
                  <a:pt x="17" y="286"/>
                  <a:pt x="23" y="284"/>
                  <a:pt x="27" y="281"/>
                </a:cubicBezTo>
                <a:cubicBezTo>
                  <a:pt x="22" y="281"/>
                  <a:pt x="20" y="274"/>
                  <a:pt x="21" y="268"/>
                </a:cubicBezTo>
                <a:cubicBezTo>
                  <a:pt x="23" y="263"/>
                  <a:pt x="26" y="258"/>
                  <a:pt x="25" y="253"/>
                </a:cubicBezTo>
                <a:cubicBezTo>
                  <a:pt x="26" y="253"/>
                  <a:pt x="28" y="253"/>
                  <a:pt x="29" y="253"/>
                </a:cubicBezTo>
                <a:cubicBezTo>
                  <a:pt x="30" y="259"/>
                  <a:pt x="33" y="266"/>
                  <a:pt x="37" y="271"/>
                </a:cubicBezTo>
                <a:cubicBezTo>
                  <a:pt x="45" y="265"/>
                  <a:pt x="52" y="258"/>
                  <a:pt x="60" y="251"/>
                </a:cubicBezTo>
                <a:cubicBezTo>
                  <a:pt x="56" y="249"/>
                  <a:pt x="54" y="244"/>
                  <a:pt x="54" y="239"/>
                </a:cubicBezTo>
                <a:cubicBezTo>
                  <a:pt x="55" y="232"/>
                  <a:pt x="61" y="226"/>
                  <a:pt x="60" y="220"/>
                </a:cubicBezTo>
                <a:cubicBezTo>
                  <a:pt x="59" y="218"/>
                  <a:pt x="58" y="216"/>
                  <a:pt x="58" y="214"/>
                </a:cubicBezTo>
                <a:cubicBezTo>
                  <a:pt x="58" y="212"/>
                  <a:pt x="61" y="210"/>
                  <a:pt x="62" y="212"/>
                </a:cubicBezTo>
                <a:cubicBezTo>
                  <a:pt x="64" y="217"/>
                  <a:pt x="66" y="222"/>
                  <a:pt x="68" y="227"/>
                </a:cubicBezTo>
                <a:cubicBezTo>
                  <a:pt x="68" y="229"/>
                  <a:pt x="70" y="231"/>
                  <a:pt x="72" y="230"/>
                </a:cubicBezTo>
                <a:cubicBezTo>
                  <a:pt x="73" y="229"/>
                  <a:pt x="73" y="229"/>
                  <a:pt x="73" y="228"/>
                </a:cubicBezTo>
                <a:cubicBezTo>
                  <a:pt x="77" y="216"/>
                  <a:pt x="81" y="203"/>
                  <a:pt x="85" y="191"/>
                </a:cubicBezTo>
                <a:cubicBezTo>
                  <a:pt x="74" y="188"/>
                  <a:pt x="64" y="179"/>
                  <a:pt x="61" y="167"/>
                </a:cubicBezTo>
                <a:cubicBezTo>
                  <a:pt x="70" y="167"/>
                  <a:pt x="78" y="168"/>
                  <a:pt x="87" y="170"/>
                </a:cubicBezTo>
                <a:cubicBezTo>
                  <a:pt x="89" y="163"/>
                  <a:pt x="90" y="156"/>
                  <a:pt x="90" y="148"/>
                </a:cubicBezTo>
                <a:cubicBezTo>
                  <a:pt x="86" y="149"/>
                  <a:pt x="79" y="147"/>
                  <a:pt x="80" y="143"/>
                </a:cubicBezTo>
                <a:cubicBezTo>
                  <a:pt x="80" y="137"/>
                  <a:pt x="76" y="131"/>
                  <a:pt x="70" y="128"/>
                </a:cubicBezTo>
                <a:cubicBezTo>
                  <a:pt x="68" y="127"/>
                  <a:pt x="66" y="127"/>
                  <a:pt x="64" y="125"/>
                </a:cubicBezTo>
                <a:cubicBezTo>
                  <a:pt x="63" y="124"/>
                  <a:pt x="62" y="121"/>
                  <a:pt x="63" y="119"/>
                </a:cubicBezTo>
                <a:cubicBezTo>
                  <a:pt x="71" y="119"/>
                  <a:pt x="79" y="121"/>
                  <a:pt x="87" y="123"/>
                </a:cubicBezTo>
                <a:cubicBezTo>
                  <a:pt x="86" y="115"/>
                  <a:pt x="85" y="106"/>
                  <a:pt x="82" y="97"/>
                </a:cubicBezTo>
                <a:cubicBezTo>
                  <a:pt x="82" y="95"/>
                  <a:pt x="80" y="93"/>
                  <a:pt x="78" y="94"/>
                </a:cubicBezTo>
                <a:cubicBezTo>
                  <a:pt x="74" y="97"/>
                  <a:pt x="69" y="96"/>
                  <a:pt x="64" y="94"/>
                </a:cubicBezTo>
                <a:cubicBezTo>
                  <a:pt x="60" y="92"/>
                  <a:pt x="56" y="88"/>
                  <a:pt x="53" y="85"/>
                </a:cubicBezTo>
                <a:cubicBezTo>
                  <a:pt x="52" y="83"/>
                  <a:pt x="50" y="81"/>
                  <a:pt x="50" y="79"/>
                </a:cubicBezTo>
                <a:cubicBezTo>
                  <a:pt x="51" y="77"/>
                  <a:pt x="55" y="76"/>
                  <a:pt x="55" y="78"/>
                </a:cubicBezTo>
                <a:cubicBezTo>
                  <a:pt x="55" y="80"/>
                  <a:pt x="58" y="81"/>
                  <a:pt x="60" y="80"/>
                </a:cubicBezTo>
                <a:cubicBezTo>
                  <a:pt x="62" y="79"/>
                  <a:pt x="63" y="77"/>
                  <a:pt x="64" y="76"/>
                </a:cubicBezTo>
                <a:cubicBezTo>
                  <a:pt x="68" y="73"/>
                  <a:pt x="73" y="73"/>
                  <a:pt x="77" y="75"/>
                </a:cubicBezTo>
                <a:cubicBezTo>
                  <a:pt x="70" y="64"/>
                  <a:pt x="63" y="54"/>
                  <a:pt x="56" y="43"/>
                </a:cubicBezTo>
                <a:cubicBezTo>
                  <a:pt x="55" y="42"/>
                  <a:pt x="55" y="42"/>
                  <a:pt x="54" y="41"/>
                </a:cubicBezTo>
                <a:cubicBezTo>
                  <a:pt x="53" y="40"/>
                  <a:pt x="51" y="40"/>
                  <a:pt x="49" y="40"/>
                </a:cubicBezTo>
                <a:cubicBezTo>
                  <a:pt x="36" y="39"/>
                  <a:pt x="25" y="28"/>
                  <a:pt x="22" y="15"/>
                </a:cubicBezTo>
                <a:cubicBezTo>
                  <a:pt x="30" y="17"/>
                  <a:pt x="37" y="18"/>
                  <a:pt x="44" y="19"/>
                </a:cubicBezTo>
                <a:cubicBezTo>
                  <a:pt x="42" y="15"/>
                  <a:pt x="38" y="12"/>
                  <a:pt x="34" y="11"/>
                </a:cubicBezTo>
                <a:cubicBezTo>
                  <a:pt x="31" y="11"/>
                  <a:pt x="29" y="8"/>
                  <a:pt x="29" y="5"/>
                </a:cubicBezTo>
                <a:cubicBezTo>
                  <a:pt x="30" y="2"/>
                  <a:pt x="33" y="0"/>
                  <a:pt x="36" y="1"/>
                </a:cubicBezTo>
                <a:cubicBezTo>
                  <a:pt x="39" y="1"/>
                  <a:pt x="40" y="4"/>
                  <a:pt x="42" y="6"/>
                </a:cubicBezTo>
                <a:cubicBezTo>
                  <a:pt x="45" y="11"/>
                  <a:pt x="47" y="15"/>
                  <a:pt x="50" y="20"/>
                </a:cubicBezTo>
                <a:cubicBezTo>
                  <a:pt x="55" y="27"/>
                  <a:pt x="60" y="35"/>
                  <a:pt x="63" y="44"/>
                </a:cubicBezTo>
                <a:cubicBezTo>
                  <a:pt x="68" y="40"/>
                  <a:pt x="73" y="35"/>
                  <a:pt x="75" y="28"/>
                </a:cubicBezTo>
                <a:cubicBezTo>
                  <a:pt x="75" y="26"/>
                  <a:pt x="76" y="24"/>
                  <a:pt x="77" y="23"/>
                </a:cubicBezTo>
                <a:cubicBezTo>
                  <a:pt x="78" y="21"/>
                  <a:pt x="80" y="20"/>
                  <a:pt x="82" y="20"/>
                </a:cubicBezTo>
                <a:cubicBezTo>
                  <a:pt x="81" y="27"/>
                  <a:pt x="82" y="34"/>
                  <a:pt x="82" y="40"/>
                </a:cubicBezTo>
                <a:cubicBezTo>
                  <a:pt x="82" y="47"/>
                  <a:pt x="80" y="54"/>
                  <a:pt x="74" y="58"/>
                </a:cubicBezTo>
                <a:cubicBezTo>
                  <a:pt x="75" y="67"/>
                  <a:pt x="80" y="75"/>
                  <a:pt x="87" y="81"/>
                </a:cubicBezTo>
                <a:cubicBezTo>
                  <a:pt x="85" y="91"/>
                  <a:pt x="86" y="101"/>
                  <a:pt x="90" y="110"/>
                </a:cubicBezTo>
                <a:cubicBezTo>
                  <a:pt x="95" y="99"/>
                  <a:pt x="101" y="89"/>
                  <a:pt x="110" y="81"/>
                </a:cubicBezTo>
                <a:cubicBezTo>
                  <a:pt x="111" y="90"/>
                  <a:pt x="111" y="99"/>
                  <a:pt x="109" y="107"/>
                </a:cubicBezTo>
                <a:cubicBezTo>
                  <a:pt x="107" y="115"/>
                  <a:pt x="101" y="123"/>
                  <a:pt x="92" y="125"/>
                </a:cubicBezTo>
                <a:cubicBezTo>
                  <a:pt x="97" y="129"/>
                  <a:pt x="98" y="136"/>
                  <a:pt x="97" y="142"/>
                </a:cubicBezTo>
                <a:cubicBezTo>
                  <a:pt x="96" y="149"/>
                  <a:pt x="93" y="155"/>
                  <a:pt x="93" y="161"/>
                </a:cubicBezTo>
                <a:cubicBezTo>
                  <a:pt x="99" y="154"/>
                  <a:pt x="107" y="149"/>
                  <a:pt x="115" y="146"/>
                </a:cubicBezTo>
                <a:cubicBezTo>
                  <a:pt x="115" y="159"/>
                  <a:pt x="107" y="172"/>
                  <a:pt x="96" y="178"/>
                </a:cubicBezTo>
                <a:cubicBezTo>
                  <a:pt x="94" y="179"/>
                  <a:pt x="94" y="181"/>
                  <a:pt x="93" y="182"/>
                </a:cubicBezTo>
                <a:cubicBezTo>
                  <a:pt x="90" y="190"/>
                  <a:pt x="87" y="199"/>
                  <a:pt x="84" y="207"/>
                </a:cubicBezTo>
                <a:cubicBezTo>
                  <a:pt x="84" y="208"/>
                  <a:pt x="86" y="208"/>
                  <a:pt x="87" y="208"/>
                </a:cubicBezTo>
                <a:cubicBezTo>
                  <a:pt x="95" y="204"/>
                  <a:pt x="102" y="201"/>
                  <a:pt x="110" y="198"/>
                </a:cubicBezTo>
                <a:cubicBezTo>
                  <a:pt x="110" y="209"/>
                  <a:pt x="102" y="218"/>
                  <a:pt x="92" y="222"/>
                </a:cubicBezTo>
                <a:cubicBezTo>
                  <a:pt x="86" y="223"/>
                  <a:pt x="79" y="224"/>
                  <a:pt x="77" y="229"/>
                </a:cubicBezTo>
                <a:cubicBezTo>
                  <a:pt x="73" y="241"/>
                  <a:pt x="66" y="251"/>
                  <a:pt x="57" y="259"/>
                </a:cubicBezTo>
                <a:cubicBezTo>
                  <a:pt x="58" y="261"/>
                  <a:pt x="61" y="260"/>
                  <a:pt x="63" y="259"/>
                </a:cubicBezTo>
                <a:cubicBezTo>
                  <a:pt x="71" y="256"/>
                  <a:pt x="80" y="259"/>
                  <a:pt x="88" y="261"/>
                </a:cubicBezTo>
                <a:cubicBezTo>
                  <a:pt x="89" y="264"/>
                  <a:pt x="85" y="266"/>
                  <a:pt x="82" y="268"/>
                </a:cubicBezTo>
                <a:moveTo>
                  <a:pt x="95" y="118"/>
                </a:moveTo>
                <a:cubicBezTo>
                  <a:pt x="98" y="119"/>
                  <a:pt x="102" y="116"/>
                  <a:pt x="103" y="113"/>
                </a:cubicBezTo>
                <a:cubicBezTo>
                  <a:pt x="105" y="109"/>
                  <a:pt x="105" y="106"/>
                  <a:pt x="105" y="102"/>
                </a:cubicBezTo>
                <a:cubicBezTo>
                  <a:pt x="105" y="99"/>
                  <a:pt x="106" y="96"/>
                  <a:pt x="107" y="93"/>
                </a:cubicBezTo>
                <a:cubicBezTo>
                  <a:pt x="104" y="93"/>
                  <a:pt x="103" y="95"/>
                  <a:pt x="101" y="97"/>
                </a:cubicBezTo>
                <a:cubicBezTo>
                  <a:pt x="99" y="100"/>
                  <a:pt x="97" y="103"/>
                  <a:pt x="95" y="107"/>
                </a:cubicBezTo>
                <a:cubicBezTo>
                  <a:pt x="94" y="110"/>
                  <a:pt x="93" y="115"/>
                  <a:pt x="95" y="118"/>
                </a:cubicBezTo>
                <a:moveTo>
                  <a:pt x="86" y="186"/>
                </a:moveTo>
                <a:cubicBezTo>
                  <a:pt x="85" y="182"/>
                  <a:pt x="88" y="179"/>
                  <a:pt x="87" y="176"/>
                </a:cubicBezTo>
                <a:cubicBezTo>
                  <a:pt x="86" y="173"/>
                  <a:pt x="83" y="173"/>
                  <a:pt x="80" y="172"/>
                </a:cubicBezTo>
                <a:cubicBezTo>
                  <a:pt x="78" y="172"/>
                  <a:pt x="75" y="172"/>
                  <a:pt x="72" y="171"/>
                </a:cubicBezTo>
                <a:cubicBezTo>
                  <a:pt x="70" y="171"/>
                  <a:pt x="67" y="171"/>
                  <a:pt x="67" y="173"/>
                </a:cubicBezTo>
                <a:cubicBezTo>
                  <a:pt x="68" y="174"/>
                  <a:pt x="70" y="176"/>
                  <a:pt x="72" y="178"/>
                </a:cubicBezTo>
                <a:cubicBezTo>
                  <a:pt x="76" y="182"/>
                  <a:pt x="80" y="187"/>
                  <a:pt x="86" y="186"/>
                </a:cubicBezTo>
                <a:moveTo>
                  <a:pt x="67" y="79"/>
                </a:moveTo>
                <a:cubicBezTo>
                  <a:pt x="65" y="80"/>
                  <a:pt x="63" y="82"/>
                  <a:pt x="61" y="83"/>
                </a:cubicBezTo>
                <a:cubicBezTo>
                  <a:pt x="60" y="83"/>
                  <a:pt x="59" y="84"/>
                  <a:pt x="59" y="85"/>
                </a:cubicBezTo>
                <a:cubicBezTo>
                  <a:pt x="60" y="86"/>
                  <a:pt x="61" y="86"/>
                  <a:pt x="62" y="87"/>
                </a:cubicBezTo>
                <a:cubicBezTo>
                  <a:pt x="63" y="87"/>
                  <a:pt x="63" y="88"/>
                  <a:pt x="63" y="88"/>
                </a:cubicBezTo>
                <a:cubicBezTo>
                  <a:pt x="64" y="90"/>
                  <a:pt x="66" y="90"/>
                  <a:pt x="68" y="90"/>
                </a:cubicBezTo>
                <a:cubicBezTo>
                  <a:pt x="71" y="90"/>
                  <a:pt x="74" y="90"/>
                  <a:pt x="77" y="90"/>
                </a:cubicBezTo>
                <a:cubicBezTo>
                  <a:pt x="78" y="90"/>
                  <a:pt x="79" y="90"/>
                  <a:pt x="80" y="89"/>
                </a:cubicBezTo>
                <a:cubicBezTo>
                  <a:pt x="81" y="89"/>
                  <a:pt x="82" y="88"/>
                  <a:pt x="81" y="87"/>
                </a:cubicBezTo>
                <a:cubicBezTo>
                  <a:pt x="81" y="86"/>
                  <a:pt x="79" y="86"/>
                  <a:pt x="79" y="87"/>
                </a:cubicBezTo>
                <a:cubicBezTo>
                  <a:pt x="76" y="84"/>
                  <a:pt x="76" y="79"/>
                  <a:pt x="72" y="78"/>
                </a:cubicBezTo>
                <a:cubicBezTo>
                  <a:pt x="70" y="77"/>
                  <a:pt x="68" y="78"/>
                  <a:pt x="67" y="79"/>
                </a:cubicBezTo>
                <a:moveTo>
                  <a:pt x="40" y="34"/>
                </a:moveTo>
                <a:cubicBezTo>
                  <a:pt x="44" y="35"/>
                  <a:pt x="48" y="35"/>
                  <a:pt x="52" y="34"/>
                </a:cubicBezTo>
                <a:cubicBezTo>
                  <a:pt x="52" y="33"/>
                  <a:pt x="52" y="32"/>
                  <a:pt x="53" y="32"/>
                </a:cubicBezTo>
                <a:cubicBezTo>
                  <a:pt x="51" y="32"/>
                  <a:pt x="49" y="30"/>
                  <a:pt x="48" y="28"/>
                </a:cubicBezTo>
                <a:cubicBezTo>
                  <a:pt x="47" y="26"/>
                  <a:pt x="46" y="24"/>
                  <a:pt x="44" y="23"/>
                </a:cubicBezTo>
                <a:cubicBezTo>
                  <a:pt x="43" y="23"/>
                  <a:pt x="43" y="23"/>
                  <a:pt x="42" y="23"/>
                </a:cubicBezTo>
                <a:cubicBezTo>
                  <a:pt x="38" y="22"/>
                  <a:pt x="34" y="21"/>
                  <a:pt x="31" y="21"/>
                </a:cubicBezTo>
                <a:cubicBezTo>
                  <a:pt x="30" y="21"/>
                  <a:pt x="29" y="21"/>
                  <a:pt x="29" y="21"/>
                </a:cubicBezTo>
                <a:cubicBezTo>
                  <a:pt x="28" y="21"/>
                  <a:pt x="28" y="22"/>
                  <a:pt x="29" y="23"/>
                </a:cubicBezTo>
                <a:cubicBezTo>
                  <a:pt x="33" y="26"/>
                  <a:pt x="37" y="30"/>
                  <a:pt x="40" y="34"/>
                </a:cubicBezTo>
                <a:moveTo>
                  <a:pt x="83" y="142"/>
                </a:moveTo>
                <a:cubicBezTo>
                  <a:pt x="85" y="144"/>
                  <a:pt x="89" y="144"/>
                  <a:pt x="92" y="143"/>
                </a:cubicBezTo>
                <a:cubicBezTo>
                  <a:pt x="90" y="142"/>
                  <a:pt x="90" y="140"/>
                  <a:pt x="90" y="139"/>
                </a:cubicBezTo>
                <a:cubicBezTo>
                  <a:pt x="89" y="136"/>
                  <a:pt x="89" y="133"/>
                  <a:pt x="88" y="131"/>
                </a:cubicBezTo>
                <a:cubicBezTo>
                  <a:pt x="88" y="129"/>
                  <a:pt x="88" y="127"/>
                  <a:pt x="86" y="127"/>
                </a:cubicBezTo>
                <a:cubicBezTo>
                  <a:pt x="85" y="126"/>
                  <a:pt x="84" y="126"/>
                  <a:pt x="83" y="126"/>
                </a:cubicBezTo>
                <a:cubicBezTo>
                  <a:pt x="79" y="126"/>
                  <a:pt x="75" y="123"/>
                  <a:pt x="72" y="123"/>
                </a:cubicBezTo>
                <a:cubicBezTo>
                  <a:pt x="71" y="124"/>
                  <a:pt x="72" y="126"/>
                  <a:pt x="73" y="126"/>
                </a:cubicBezTo>
                <a:cubicBezTo>
                  <a:pt x="74" y="127"/>
                  <a:pt x="75" y="127"/>
                  <a:pt x="77" y="128"/>
                </a:cubicBezTo>
                <a:cubicBezTo>
                  <a:pt x="82" y="130"/>
                  <a:pt x="84" y="136"/>
                  <a:pt x="83" y="142"/>
                </a:cubicBezTo>
                <a:moveTo>
                  <a:pt x="82" y="218"/>
                </a:moveTo>
                <a:cubicBezTo>
                  <a:pt x="82" y="218"/>
                  <a:pt x="81" y="219"/>
                  <a:pt x="80" y="219"/>
                </a:cubicBezTo>
                <a:cubicBezTo>
                  <a:pt x="81" y="220"/>
                  <a:pt x="81" y="220"/>
                  <a:pt x="82" y="220"/>
                </a:cubicBezTo>
                <a:cubicBezTo>
                  <a:pt x="83" y="219"/>
                  <a:pt x="84" y="219"/>
                  <a:pt x="86" y="219"/>
                </a:cubicBezTo>
                <a:cubicBezTo>
                  <a:pt x="94" y="218"/>
                  <a:pt x="102" y="214"/>
                  <a:pt x="104" y="206"/>
                </a:cubicBezTo>
                <a:cubicBezTo>
                  <a:pt x="103" y="206"/>
                  <a:pt x="102" y="206"/>
                  <a:pt x="101" y="206"/>
                </a:cubicBezTo>
                <a:cubicBezTo>
                  <a:pt x="98" y="207"/>
                  <a:pt x="96" y="208"/>
                  <a:pt x="93" y="209"/>
                </a:cubicBezTo>
                <a:cubicBezTo>
                  <a:pt x="89" y="211"/>
                  <a:pt x="83" y="213"/>
                  <a:pt x="82" y="218"/>
                </a:cubicBezTo>
                <a:moveTo>
                  <a:pt x="96" y="168"/>
                </a:moveTo>
                <a:cubicBezTo>
                  <a:pt x="96" y="170"/>
                  <a:pt x="96" y="172"/>
                  <a:pt x="95" y="172"/>
                </a:cubicBezTo>
                <a:cubicBezTo>
                  <a:pt x="96" y="174"/>
                  <a:pt x="98" y="173"/>
                  <a:pt x="99" y="172"/>
                </a:cubicBezTo>
                <a:cubicBezTo>
                  <a:pt x="105" y="168"/>
                  <a:pt x="109" y="161"/>
                  <a:pt x="110" y="153"/>
                </a:cubicBezTo>
                <a:cubicBezTo>
                  <a:pt x="108" y="153"/>
                  <a:pt x="107" y="154"/>
                  <a:pt x="106" y="154"/>
                </a:cubicBezTo>
                <a:cubicBezTo>
                  <a:pt x="103" y="156"/>
                  <a:pt x="101" y="158"/>
                  <a:pt x="99" y="161"/>
                </a:cubicBezTo>
                <a:cubicBezTo>
                  <a:pt x="97" y="163"/>
                  <a:pt x="96" y="166"/>
                  <a:pt x="96" y="168"/>
                </a:cubicBezTo>
                <a:moveTo>
                  <a:pt x="71" y="54"/>
                </a:moveTo>
                <a:cubicBezTo>
                  <a:pt x="71" y="55"/>
                  <a:pt x="72" y="55"/>
                  <a:pt x="73" y="55"/>
                </a:cubicBezTo>
                <a:cubicBezTo>
                  <a:pt x="77" y="49"/>
                  <a:pt x="79" y="42"/>
                  <a:pt x="78" y="36"/>
                </a:cubicBezTo>
                <a:cubicBezTo>
                  <a:pt x="78" y="35"/>
                  <a:pt x="78" y="33"/>
                  <a:pt x="77" y="34"/>
                </a:cubicBezTo>
                <a:cubicBezTo>
                  <a:pt x="77" y="34"/>
                  <a:pt x="76" y="34"/>
                  <a:pt x="76" y="34"/>
                </a:cubicBezTo>
                <a:cubicBezTo>
                  <a:pt x="75" y="36"/>
                  <a:pt x="73" y="38"/>
                  <a:pt x="72" y="40"/>
                </a:cubicBezTo>
                <a:cubicBezTo>
                  <a:pt x="70" y="42"/>
                  <a:pt x="68" y="45"/>
                  <a:pt x="68" y="48"/>
                </a:cubicBezTo>
                <a:cubicBezTo>
                  <a:pt x="68" y="50"/>
                  <a:pt x="69" y="52"/>
                  <a:pt x="71" y="54"/>
                </a:cubicBezTo>
                <a:moveTo>
                  <a:pt x="18" y="295"/>
                </a:moveTo>
                <a:cubicBezTo>
                  <a:pt x="21" y="295"/>
                  <a:pt x="22" y="297"/>
                  <a:pt x="24" y="299"/>
                </a:cubicBezTo>
                <a:cubicBezTo>
                  <a:pt x="26" y="300"/>
                  <a:pt x="29" y="300"/>
                  <a:pt x="31" y="300"/>
                </a:cubicBezTo>
                <a:cubicBezTo>
                  <a:pt x="33" y="300"/>
                  <a:pt x="34" y="300"/>
                  <a:pt x="35" y="299"/>
                </a:cubicBezTo>
                <a:cubicBezTo>
                  <a:pt x="37" y="299"/>
                  <a:pt x="38" y="297"/>
                  <a:pt x="37" y="296"/>
                </a:cubicBezTo>
                <a:cubicBezTo>
                  <a:pt x="34" y="296"/>
                  <a:pt x="30" y="295"/>
                  <a:pt x="28" y="293"/>
                </a:cubicBezTo>
                <a:cubicBezTo>
                  <a:pt x="26" y="290"/>
                  <a:pt x="21" y="290"/>
                  <a:pt x="18" y="291"/>
                </a:cubicBezTo>
                <a:cubicBezTo>
                  <a:pt x="17" y="292"/>
                  <a:pt x="17" y="294"/>
                  <a:pt x="18" y="295"/>
                </a:cubicBezTo>
                <a:moveTo>
                  <a:pt x="79" y="264"/>
                </a:moveTo>
                <a:cubicBezTo>
                  <a:pt x="77" y="262"/>
                  <a:pt x="74" y="262"/>
                  <a:pt x="72" y="262"/>
                </a:cubicBezTo>
                <a:cubicBezTo>
                  <a:pt x="67" y="262"/>
                  <a:pt x="61" y="263"/>
                  <a:pt x="56" y="265"/>
                </a:cubicBezTo>
                <a:cubicBezTo>
                  <a:pt x="55" y="265"/>
                  <a:pt x="53" y="266"/>
                  <a:pt x="54" y="268"/>
                </a:cubicBezTo>
                <a:cubicBezTo>
                  <a:pt x="57" y="269"/>
                  <a:pt x="60" y="269"/>
                  <a:pt x="64" y="268"/>
                </a:cubicBezTo>
                <a:cubicBezTo>
                  <a:pt x="67" y="267"/>
                  <a:pt x="71" y="267"/>
                  <a:pt x="74" y="266"/>
                </a:cubicBezTo>
                <a:cubicBezTo>
                  <a:pt x="76" y="266"/>
                  <a:pt x="78" y="265"/>
                  <a:pt x="79" y="264"/>
                </a:cubicBezTo>
                <a:moveTo>
                  <a:pt x="62" y="245"/>
                </a:moveTo>
                <a:cubicBezTo>
                  <a:pt x="63" y="244"/>
                  <a:pt x="63" y="243"/>
                  <a:pt x="64" y="241"/>
                </a:cubicBezTo>
                <a:cubicBezTo>
                  <a:pt x="65" y="239"/>
                  <a:pt x="66" y="237"/>
                  <a:pt x="66" y="234"/>
                </a:cubicBezTo>
                <a:cubicBezTo>
                  <a:pt x="66" y="231"/>
                  <a:pt x="65" y="228"/>
                  <a:pt x="63" y="227"/>
                </a:cubicBezTo>
                <a:cubicBezTo>
                  <a:pt x="60" y="232"/>
                  <a:pt x="58" y="237"/>
                  <a:pt x="58" y="242"/>
                </a:cubicBezTo>
                <a:cubicBezTo>
                  <a:pt x="58" y="243"/>
                  <a:pt x="58" y="245"/>
                  <a:pt x="59" y="245"/>
                </a:cubicBezTo>
                <a:cubicBezTo>
                  <a:pt x="60" y="246"/>
                  <a:pt x="62" y="246"/>
                  <a:pt x="62" y="245"/>
                </a:cubicBezTo>
                <a:moveTo>
                  <a:pt x="34" y="276"/>
                </a:moveTo>
                <a:cubicBezTo>
                  <a:pt x="34" y="276"/>
                  <a:pt x="33" y="276"/>
                  <a:pt x="33" y="275"/>
                </a:cubicBezTo>
                <a:cubicBezTo>
                  <a:pt x="31" y="273"/>
                  <a:pt x="30" y="270"/>
                  <a:pt x="30" y="267"/>
                </a:cubicBezTo>
                <a:cubicBezTo>
                  <a:pt x="30" y="266"/>
                  <a:pt x="29" y="266"/>
                  <a:pt x="29" y="265"/>
                </a:cubicBezTo>
                <a:cubicBezTo>
                  <a:pt x="28" y="264"/>
                  <a:pt x="27" y="264"/>
                  <a:pt x="27" y="264"/>
                </a:cubicBezTo>
                <a:cubicBezTo>
                  <a:pt x="26" y="266"/>
                  <a:pt x="26" y="267"/>
                  <a:pt x="25" y="269"/>
                </a:cubicBezTo>
                <a:cubicBezTo>
                  <a:pt x="25" y="270"/>
                  <a:pt x="24" y="271"/>
                  <a:pt x="24" y="273"/>
                </a:cubicBezTo>
                <a:cubicBezTo>
                  <a:pt x="24" y="276"/>
                  <a:pt x="28" y="278"/>
                  <a:pt x="30" y="277"/>
                </a:cubicBezTo>
                <a:cubicBezTo>
                  <a:pt x="31" y="276"/>
                  <a:pt x="33" y="276"/>
                  <a:pt x="34" y="276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4" name="稻壳儿春秋广告/盗版必究        原创来源：http://chn.docer.com/works?userid=199329941#!/work_time"/>
          <p:cNvSpPr/>
          <p:nvPr/>
        </p:nvSpPr>
        <p:spPr>
          <a:xfrm>
            <a:off x="4609540" y="3865457"/>
            <a:ext cx="2999283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Please add the title here</a:t>
            </a:r>
          </a:p>
        </p:txBody>
      </p:sp>
      <p:sp>
        <p:nvSpPr>
          <p:cNvPr id="45" name="稻壳儿春秋广告/盗版必究        原创来源：http://chn.docer.com/works?userid=199329941#!/work_time"/>
          <p:cNvSpPr txBox="1"/>
          <p:nvPr/>
        </p:nvSpPr>
        <p:spPr>
          <a:xfrm>
            <a:off x="4191192" y="3380285"/>
            <a:ext cx="3835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</a:rPr>
              <a:t>Please add the title here</a:t>
            </a:r>
          </a:p>
        </p:txBody>
      </p:sp>
      <p:sp>
        <p:nvSpPr>
          <p:cNvPr id="46" name="稻壳儿春秋广告/盗版必究        原创来源：http://chn.docer.com/works?userid=199329941#!/work_time"/>
          <p:cNvSpPr txBox="1"/>
          <p:nvPr/>
        </p:nvSpPr>
        <p:spPr>
          <a:xfrm>
            <a:off x="4882716" y="4226811"/>
            <a:ext cx="2452930" cy="51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Fresh business general template</a:t>
            </a:r>
          </a:p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Applicable to enterprise introduction, summary report, sales marketing, chart </a:t>
            </a:r>
            <a:r>
              <a:rPr kumimoji="0" lang="en-US" altLang="zh-CN" sz="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dataa</a:t>
            </a:r>
            <a:endParaRPr kumimoji="0" lang="zh-CN" altLang="en-US" sz="7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7" name="稻壳儿春秋广告/盗版必究        原创来源：http://chn.docer.com/works?userid=199329941#!/work_time"/>
          <p:cNvSpPr txBox="1"/>
          <p:nvPr/>
        </p:nvSpPr>
        <p:spPr>
          <a:xfrm>
            <a:off x="5438581" y="2127478"/>
            <a:ext cx="134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One</a:t>
            </a:r>
          </a:p>
        </p:txBody>
      </p:sp>
      <p:grpSp>
        <p:nvGrpSpPr>
          <p:cNvPr id="11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4882716" y="3086252"/>
            <a:ext cx="2452930" cy="216374"/>
            <a:chOff x="2081" y="706"/>
            <a:chExt cx="1145" cy="10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249" y="706"/>
              <a:ext cx="803" cy="101"/>
            </a:xfrm>
            <a:custGeom>
              <a:avLst/>
              <a:gdLst>
                <a:gd name="T0" fmla="*/ 364 w 382"/>
                <a:gd name="T1" fmla="*/ 16 h 45"/>
                <a:gd name="T2" fmla="*/ 379 w 382"/>
                <a:gd name="T3" fmla="*/ 33 h 45"/>
                <a:gd name="T4" fmla="*/ 339 w 382"/>
                <a:gd name="T5" fmla="*/ 29 h 45"/>
                <a:gd name="T6" fmla="*/ 290 w 382"/>
                <a:gd name="T7" fmla="*/ 35 h 45"/>
                <a:gd name="T8" fmla="*/ 234 w 382"/>
                <a:gd name="T9" fmla="*/ 35 h 45"/>
                <a:gd name="T10" fmla="*/ 189 w 382"/>
                <a:gd name="T11" fmla="*/ 32 h 45"/>
                <a:gd name="T12" fmla="*/ 128 w 382"/>
                <a:gd name="T13" fmla="*/ 25 h 45"/>
                <a:gd name="T14" fmla="*/ 110 w 382"/>
                <a:gd name="T15" fmla="*/ 30 h 45"/>
                <a:gd name="T16" fmla="*/ 55 w 382"/>
                <a:gd name="T17" fmla="*/ 31 h 45"/>
                <a:gd name="T18" fmla="*/ 1 w 382"/>
                <a:gd name="T19" fmla="*/ 19 h 45"/>
                <a:gd name="T20" fmla="*/ 59 w 382"/>
                <a:gd name="T21" fmla="*/ 17 h 45"/>
                <a:gd name="T22" fmla="*/ 94 w 382"/>
                <a:gd name="T23" fmla="*/ 7 h 45"/>
                <a:gd name="T24" fmla="*/ 136 w 382"/>
                <a:gd name="T25" fmla="*/ 10 h 45"/>
                <a:gd name="T26" fmla="*/ 180 w 382"/>
                <a:gd name="T27" fmla="*/ 23 h 45"/>
                <a:gd name="T28" fmla="*/ 226 w 382"/>
                <a:gd name="T29" fmla="*/ 22 h 45"/>
                <a:gd name="T30" fmla="*/ 277 w 382"/>
                <a:gd name="T31" fmla="*/ 20 h 45"/>
                <a:gd name="T32" fmla="*/ 287 w 382"/>
                <a:gd name="T33" fmla="*/ 25 h 45"/>
                <a:gd name="T34" fmla="*/ 340 w 382"/>
                <a:gd name="T35" fmla="*/ 20 h 45"/>
                <a:gd name="T36" fmla="*/ 167 w 382"/>
                <a:gd name="T37" fmla="*/ 10 h 45"/>
                <a:gd name="T38" fmla="*/ 142 w 382"/>
                <a:gd name="T39" fmla="*/ 11 h 45"/>
                <a:gd name="T40" fmla="*/ 126 w 382"/>
                <a:gd name="T41" fmla="*/ 19 h 45"/>
                <a:gd name="T42" fmla="*/ 155 w 382"/>
                <a:gd name="T43" fmla="*/ 35 h 45"/>
                <a:gd name="T44" fmla="*/ 172 w 382"/>
                <a:gd name="T45" fmla="*/ 15 h 45"/>
                <a:gd name="T46" fmla="*/ 227 w 382"/>
                <a:gd name="T47" fmla="*/ 26 h 45"/>
                <a:gd name="T48" fmla="*/ 254 w 382"/>
                <a:gd name="T49" fmla="*/ 38 h 45"/>
                <a:gd name="T50" fmla="*/ 277 w 382"/>
                <a:gd name="T51" fmla="*/ 26 h 45"/>
                <a:gd name="T52" fmla="*/ 265 w 382"/>
                <a:gd name="T53" fmla="*/ 15 h 45"/>
                <a:gd name="T54" fmla="*/ 234 w 382"/>
                <a:gd name="T55" fmla="*/ 22 h 45"/>
                <a:gd name="T56" fmla="*/ 50 w 382"/>
                <a:gd name="T57" fmla="*/ 14 h 45"/>
                <a:gd name="T58" fmla="*/ 11 w 382"/>
                <a:gd name="T59" fmla="*/ 12 h 45"/>
                <a:gd name="T60" fmla="*/ 29 w 382"/>
                <a:gd name="T61" fmla="*/ 25 h 45"/>
                <a:gd name="T62" fmla="*/ 61 w 382"/>
                <a:gd name="T63" fmla="*/ 25 h 45"/>
                <a:gd name="T64" fmla="*/ 69 w 382"/>
                <a:gd name="T65" fmla="*/ 26 h 45"/>
                <a:gd name="T66" fmla="*/ 96 w 382"/>
                <a:gd name="T67" fmla="*/ 32 h 45"/>
                <a:gd name="T68" fmla="*/ 114 w 382"/>
                <a:gd name="T69" fmla="*/ 22 h 45"/>
                <a:gd name="T70" fmla="*/ 120 w 382"/>
                <a:gd name="T71" fmla="*/ 18 h 45"/>
                <a:gd name="T72" fmla="*/ 95 w 382"/>
                <a:gd name="T73" fmla="*/ 11 h 45"/>
                <a:gd name="T74" fmla="*/ 74 w 382"/>
                <a:gd name="T75" fmla="*/ 23 h 45"/>
                <a:gd name="T76" fmla="*/ 374 w 382"/>
                <a:gd name="T77" fmla="*/ 24 h 45"/>
                <a:gd name="T78" fmla="*/ 354 w 382"/>
                <a:gd name="T79" fmla="*/ 21 h 45"/>
                <a:gd name="T80" fmla="*/ 337 w 382"/>
                <a:gd name="T81" fmla="*/ 26 h 45"/>
                <a:gd name="T82" fmla="*/ 374 w 382"/>
                <a:gd name="T83" fmla="*/ 32 h 45"/>
                <a:gd name="T84" fmla="*/ 374 w 382"/>
                <a:gd name="T85" fmla="*/ 24 h 45"/>
                <a:gd name="T86" fmla="*/ 298 w 382"/>
                <a:gd name="T87" fmla="*/ 22 h 45"/>
                <a:gd name="T88" fmla="*/ 286 w 382"/>
                <a:gd name="T89" fmla="*/ 31 h 45"/>
                <a:gd name="T90" fmla="*/ 327 w 382"/>
                <a:gd name="T91" fmla="*/ 25 h 45"/>
                <a:gd name="T92" fmla="*/ 207 w 382"/>
                <a:gd name="T93" fmla="*/ 19 h 45"/>
                <a:gd name="T94" fmla="*/ 188 w 382"/>
                <a:gd name="T95" fmla="*/ 24 h 45"/>
                <a:gd name="T96" fmla="*/ 219 w 382"/>
                <a:gd name="T97" fmla="*/ 25 h 45"/>
                <a:gd name="T98" fmla="*/ 207 w 382"/>
                <a:gd name="T99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2" h="45">
                  <a:moveTo>
                    <a:pt x="340" y="20"/>
                  </a:moveTo>
                  <a:cubicBezTo>
                    <a:pt x="347" y="17"/>
                    <a:pt x="356" y="15"/>
                    <a:pt x="364" y="16"/>
                  </a:cubicBezTo>
                  <a:cubicBezTo>
                    <a:pt x="369" y="16"/>
                    <a:pt x="374" y="17"/>
                    <a:pt x="377" y="21"/>
                  </a:cubicBezTo>
                  <a:cubicBezTo>
                    <a:pt x="380" y="24"/>
                    <a:pt x="382" y="29"/>
                    <a:pt x="379" y="33"/>
                  </a:cubicBezTo>
                  <a:cubicBezTo>
                    <a:pt x="377" y="36"/>
                    <a:pt x="373" y="36"/>
                    <a:pt x="370" y="37"/>
                  </a:cubicBezTo>
                  <a:cubicBezTo>
                    <a:pt x="359" y="38"/>
                    <a:pt x="348" y="35"/>
                    <a:pt x="339" y="29"/>
                  </a:cubicBezTo>
                  <a:cubicBezTo>
                    <a:pt x="333" y="26"/>
                    <a:pt x="326" y="30"/>
                    <a:pt x="320" y="33"/>
                  </a:cubicBezTo>
                  <a:cubicBezTo>
                    <a:pt x="310" y="37"/>
                    <a:pt x="300" y="38"/>
                    <a:pt x="290" y="35"/>
                  </a:cubicBezTo>
                  <a:cubicBezTo>
                    <a:pt x="282" y="32"/>
                    <a:pt x="274" y="38"/>
                    <a:pt x="265" y="41"/>
                  </a:cubicBezTo>
                  <a:cubicBezTo>
                    <a:pt x="255" y="45"/>
                    <a:pt x="243" y="42"/>
                    <a:pt x="234" y="35"/>
                  </a:cubicBezTo>
                  <a:cubicBezTo>
                    <a:pt x="229" y="32"/>
                    <a:pt x="223" y="26"/>
                    <a:pt x="218" y="30"/>
                  </a:cubicBezTo>
                  <a:cubicBezTo>
                    <a:pt x="210" y="35"/>
                    <a:pt x="198" y="36"/>
                    <a:pt x="189" y="32"/>
                  </a:cubicBezTo>
                  <a:cubicBezTo>
                    <a:pt x="185" y="31"/>
                    <a:pt x="181" y="29"/>
                    <a:pt x="178" y="31"/>
                  </a:cubicBezTo>
                  <a:cubicBezTo>
                    <a:pt x="164" y="43"/>
                    <a:pt x="140" y="40"/>
                    <a:pt x="128" y="25"/>
                  </a:cubicBezTo>
                  <a:cubicBezTo>
                    <a:pt x="126" y="23"/>
                    <a:pt x="122" y="23"/>
                    <a:pt x="119" y="24"/>
                  </a:cubicBezTo>
                  <a:cubicBezTo>
                    <a:pt x="116" y="25"/>
                    <a:pt x="113" y="28"/>
                    <a:pt x="110" y="30"/>
                  </a:cubicBezTo>
                  <a:cubicBezTo>
                    <a:pt x="100" y="38"/>
                    <a:pt x="84" y="38"/>
                    <a:pt x="72" y="30"/>
                  </a:cubicBezTo>
                  <a:cubicBezTo>
                    <a:pt x="67" y="27"/>
                    <a:pt x="61" y="29"/>
                    <a:pt x="55" y="31"/>
                  </a:cubicBezTo>
                  <a:cubicBezTo>
                    <a:pt x="39" y="35"/>
                    <a:pt x="23" y="29"/>
                    <a:pt x="8" y="24"/>
                  </a:cubicBezTo>
                  <a:cubicBezTo>
                    <a:pt x="6" y="23"/>
                    <a:pt x="3" y="22"/>
                    <a:pt x="1" y="19"/>
                  </a:cubicBezTo>
                  <a:cubicBezTo>
                    <a:pt x="0" y="15"/>
                    <a:pt x="4" y="11"/>
                    <a:pt x="7" y="9"/>
                  </a:cubicBezTo>
                  <a:cubicBezTo>
                    <a:pt x="24" y="0"/>
                    <a:pt x="46" y="3"/>
                    <a:pt x="59" y="17"/>
                  </a:cubicBezTo>
                  <a:cubicBezTo>
                    <a:pt x="64" y="22"/>
                    <a:pt x="72" y="21"/>
                    <a:pt x="77" y="17"/>
                  </a:cubicBezTo>
                  <a:cubicBezTo>
                    <a:pt x="83" y="14"/>
                    <a:pt x="88" y="9"/>
                    <a:pt x="94" y="7"/>
                  </a:cubicBezTo>
                  <a:cubicBezTo>
                    <a:pt x="102" y="4"/>
                    <a:pt x="111" y="6"/>
                    <a:pt x="117" y="12"/>
                  </a:cubicBezTo>
                  <a:cubicBezTo>
                    <a:pt x="122" y="17"/>
                    <a:pt x="130" y="13"/>
                    <a:pt x="136" y="10"/>
                  </a:cubicBezTo>
                  <a:cubicBezTo>
                    <a:pt x="144" y="5"/>
                    <a:pt x="153" y="3"/>
                    <a:pt x="162" y="5"/>
                  </a:cubicBezTo>
                  <a:cubicBezTo>
                    <a:pt x="171" y="7"/>
                    <a:pt x="179" y="14"/>
                    <a:pt x="180" y="23"/>
                  </a:cubicBezTo>
                  <a:cubicBezTo>
                    <a:pt x="187" y="20"/>
                    <a:pt x="195" y="16"/>
                    <a:pt x="203" y="15"/>
                  </a:cubicBezTo>
                  <a:cubicBezTo>
                    <a:pt x="211" y="14"/>
                    <a:pt x="220" y="16"/>
                    <a:pt x="226" y="22"/>
                  </a:cubicBezTo>
                  <a:cubicBezTo>
                    <a:pt x="234" y="17"/>
                    <a:pt x="242" y="11"/>
                    <a:pt x="252" y="10"/>
                  </a:cubicBezTo>
                  <a:cubicBezTo>
                    <a:pt x="262" y="9"/>
                    <a:pt x="272" y="12"/>
                    <a:pt x="277" y="20"/>
                  </a:cubicBezTo>
                  <a:cubicBezTo>
                    <a:pt x="279" y="22"/>
                    <a:pt x="279" y="24"/>
                    <a:pt x="281" y="25"/>
                  </a:cubicBezTo>
                  <a:cubicBezTo>
                    <a:pt x="283" y="26"/>
                    <a:pt x="285" y="27"/>
                    <a:pt x="287" y="25"/>
                  </a:cubicBezTo>
                  <a:cubicBezTo>
                    <a:pt x="293" y="18"/>
                    <a:pt x="303" y="14"/>
                    <a:pt x="312" y="16"/>
                  </a:cubicBezTo>
                  <a:cubicBezTo>
                    <a:pt x="322" y="18"/>
                    <a:pt x="331" y="24"/>
                    <a:pt x="340" y="20"/>
                  </a:cubicBezTo>
                  <a:moveTo>
                    <a:pt x="172" y="15"/>
                  </a:moveTo>
                  <a:cubicBezTo>
                    <a:pt x="170" y="13"/>
                    <a:pt x="169" y="11"/>
                    <a:pt x="167" y="10"/>
                  </a:cubicBezTo>
                  <a:cubicBezTo>
                    <a:pt x="165" y="9"/>
                    <a:pt x="163" y="9"/>
                    <a:pt x="161" y="9"/>
                  </a:cubicBezTo>
                  <a:cubicBezTo>
                    <a:pt x="155" y="8"/>
                    <a:pt x="148" y="9"/>
                    <a:pt x="142" y="11"/>
                  </a:cubicBezTo>
                  <a:cubicBezTo>
                    <a:pt x="139" y="12"/>
                    <a:pt x="137" y="13"/>
                    <a:pt x="134" y="15"/>
                  </a:cubicBezTo>
                  <a:cubicBezTo>
                    <a:pt x="131" y="16"/>
                    <a:pt x="129" y="17"/>
                    <a:pt x="126" y="19"/>
                  </a:cubicBezTo>
                  <a:cubicBezTo>
                    <a:pt x="131" y="22"/>
                    <a:pt x="135" y="26"/>
                    <a:pt x="140" y="29"/>
                  </a:cubicBezTo>
                  <a:cubicBezTo>
                    <a:pt x="145" y="32"/>
                    <a:pt x="150" y="34"/>
                    <a:pt x="155" y="35"/>
                  </a:cubicBezTo>
                  <a:cubicBezTo>
                    <a:pt x="163" y="35"/>
                    <a:pt x="171" y="31"/>
                    <a:pt x="178" y="27"/>
                  </a:cubicBezTo>
                  <a:cubicBezTo>
                    <a:pt x="177" y="23"/>
                    <a:pt x="174" y="19"/>
                    <a:pt x="172" y="15"/>
                  </a:cubicBezTo>
                  <a:moveTo>
                    <a:pt x="234" y="22"/>
                  </a:moveTo>
                  <a:cubicBezTo>
                    <a:pt x="231" y="23"/>
                    <a:pt x="227" y="23"/>
                    <a:pt x="227" y="26"/>
                  </a:cubicBezTo>
                  <a:cubicBezTo>
                    <a:pt x="234" y="29"/>
                    <a:pt x="240" y="36"/>
                    <a:pt x="247" y="38"/>
                  </a:cubicBezTo>
                  <a:cubicBezTo>
                    <a:pt x="249" y="38"/>
                    <a:pt x="251" y="38"/>
                    <a:pt x="254" y="38"/>
                  </a:cubicBezTo>
                  <a:cubicBezTo>
                    <a:pt x="263" y="38"/>
                    <a:pt x="271" y="35"/>
                    <a:pt x="279" y="30"/>
                  </a:cubicBezTo>
                  <a:cubicBezTo>
                    <a:pt x="278" y="29"/>
                    <a:pt x="278" y="28"/>
                    <a:pt x="277" y="26"/>
                  </a:cubicBezTo>
                  <a:cubicBezTo>
                    <a:pt x="275" y="23"/>
                    <a:pt x="273" y="19"/>
                    <a:pt x="269" y="17"/>
                  </a:cubicBezTo>
                  <a:cubicBezTo>
                    <a:pt x="268" y="16"/>
                    <a:pt x="266" y="16"/>
                    <a:pt x="265" y="15"/>
                  </a:cubicBezTo>
                  <a:cubicBezTo>
                    <a:pt x="256" y="13"/>
                    <a:pt x="246" y="14"/>
                    <a:pt x="238" y="19"/>
                  </a:cubicBezTo>
                  <a:cubicBezTo>
                    <a:pt x="237" y="20"/>
                    <a:pt x="235" y="21"/>
                    <a:pt x="234" y="22"/>
                  </a:cubicBezTo>
                  <a:moveTo>
                    <a:pt x="61" y="22"/>
                  </a:moveTo>
                  <a:cubicBezTo>
                    <a:pt x="57" y="21"/>
                    <a:pt x="54" y="17"/>
                    <a:pt x="50" y="14"/>
                  </a:cubicBezTo>
                  <a:cubicBezTo>
                    <a:pt x="43" y="8"/>
                    <a:pt x="33" y="8"/>
                    <a:pt x="23" y="8"/>
                  </a:cubicBezTo>
                  <a:cubicBezTo>
                    <a:pt x="19" y="9"/>
                    <a:pt x="14" y="10"/>
                    <a:pt x="11" y="12"/>
                  </a:cubicBezTo>
                  <a:cubicBezTo>
                    <a:pt x="9" y="13"/>
                    <a:pt x="7" y="16"/>
                    <a:pt x="6" y="18"/>
                  </a:cubicBezTo>
                  <a:cubicBezTo>
                    <a:pt x="13" y="22"/>
                    <a:pt x="21" y="25"/>
                    <a:pt x="29" y="25"/>
                  </a:cubicBezTo>
                  <a:cubicBezTo>
                    <a:pt x="31" y="25"/>
                    <a:pt x="33" y="26"/>
                    <a:pt x="35" y="27"/>
                  </a:cubicBezTo>
                  <a:cubicBezTo>
                    <a:pt x="44" y="29"/>
                    <a:pt x="53" y="28"/>
                    <a:pt x="61" y="25"/>
                  </a:cubicBezTo>
                  <a:cubicBezTo>
                    <a:pt x="62" y="24"/>
                    <a:pt x="62" y="23"/>
                    <a:pt x="61" y="22"/>
                  </a:cubicBezTo>
                  <a:moveTo>
                    <a:pt x="69" y="26"/>
                  </a:moveTo>
                  <a:cubicBezTo>
                    <a:pt x="75" y="28"/>
                    <a:pt x="81" y="30"/>
                    <a:pt x="87" y="31"/>
                  </a:cubicBezTo>
                  <a:cubicBezTo>
                    <a:pt x="90" y="32"/>
                    <a:pt x="93" y="33"/>
                    <a:pt x="96" y="32"/>
                  </a:cubicBezTo>
                  <a:cubicBezTo>
                    <a:pt x="99" y="32"/>
                    <a:pt x="101" y="31"/>
                    <a:pt x="103" y="30"/>
                  </a:cubicBezTo>
                  <a:cubicBezTo>
                    <a:pt x="106" y="28"/>
                    <a:pt x="110" y="25"/>
                    <a:pt x="114" y="22"/>
                  </a:cubicBezTo>
                  <a:cubicBezTo>
                    <a:pt x="115" y="22"/>
                    <a:pt x="116" y="21"/>
                    <a:pt x="117" y="21"/>
                  </a:cubicBezTo>
                  <a:cubicBezTo>
                    <a:pt x="118" y="20"/>
                    <a:pt x="120" y="20"/>
                    <a:pt x="120" y="18"/>
                  </a:cubicBezTo>
                  <a:cubicBezTo>
                    <a:pt x="116" y="16"/>
                    <a:pt x="113" y="13"/>
                    <a:pt x="108" y="11"/>
                  </a:cubicBezTo>
                  <a:cubicBezTo>
                    <a:pt x="104" y="10"/>
                    <a:pt x="99" y="9"/>
                    <a:pt x="95" y="11"/>
                  </a:cubicBezTo>
                  <a:cubicBezTo>
                    <a:pt x="92" y="12"/>
                    <a:pt x="89" y="14"/>
                    <a:pt x="87" y="16"/>
                  </a:cubicBezTo>
                  <a:cubicBezTo>
                    <a:pt x="83" y="19"/>
                    <a:pt x="79" y="21"/>
                    <a:pt x="74" y="23"/>
                  </a:cubicBezTo>
                  <a:cubicBezTo>
                    <a:pt x="72" y="23"/>
                    <a:pt x="70" y="24"/>
                    <a:pt x="69" y="26"/>
                  </a:cubicBezTo>
                  <a:moveTo>
                    <a:pt x="374" y="24"/>
                  </a:moveTo>
                  <a:cubicBezTo>
                    <a:pt x="372" y="21"/>
                    <a:pt x="367" y="20"/>
                    <a:pt x="364" y="20"/>
                  </a:cubicBezTo>
                  <a:cubicBezTo>
                    <a:pt x="360" y="20"/>
                    <a:pt x="357" y="20"/>
                    <a:pt x="354" y="21"/>
                  </a:cubicBezTo>
                  <a:cubicBezTo>
                    <a:pt x="351" y="21"/>
                    <a:pt x="348" y="22"/>
                    <a:pt x="345" y="22"/>
                  </a:cubicBezTo>
                  <a:cubicBezTo>
                    <a:pt x="342" y="23"/>
                    <a:pt x="339" y="24"/>
                    <a:pt x="337" y="26"/>
                  </a:cubicBezTo>
                  <a:cubicBezTo>
                    <a:pt x="345" y="29"/>
                    <a:pt x="352" y="31"/>
                    <a:pt x="361" y="33"/>
                  </a:cubicBezTo>
                  <a:cubicBezTo>
                    <a:pt x="365" y="34"/>
                    <a:pt x="370" y="34"/>
                    <a:pt x="374" y="32"/>
                  </a:cubicBezTo>
                  <a:cubicBezTo>
                    <a:pt x="375" y="31"/>
                    <a:pt x="377" y="29"/>
                    <a:pt x="376" y="27"/>
                  </a:cubicBezTo>
                  <a:cubicBezTo>
                    <a:pt x="376" y="26"/>
                    <a:pt x="375" y="24"/>
                    <a:pt x="374" y="24"/>
                  </a:cubicBezTo>
                  <a:moveTo>
                    <a:pt x="325" y="24"/>
                  </a:moveTo>
                  <a:cubicBezTo>
                    <a:pt x="316" y="21"/>
                    <a:pt x="307" y="19"/>
                    <a:pt x="298" y="22"/>
                  </a:cubicBezTo>
                  <a:cubicBezTo>
                    <a:pt x="295" y="23"/>
                    <a:pt x="292" y="25"/>
                    <a:pt x="289" y="27"/>
                  </a:cubicBezTo>
                  <a:cubicBezTo>
                    <a:pt x="288" y="28"/>
                    <a:pt x="287" y="29"/>
                    <a:pt x="286" y="31"/>
                  </a:cubicBezTo>
                  <a:cubicBezTo>
                    <a:pt x="291" y="32"/>
                    <a:pt x="297" y="33"/>
                    <a:pt x="302" y="33"/>
                  </a:cubicBezTo>
                  <a:cubicBezTo>
                    <a:pt x="311" y="33"/>
                    <a:pt x="319" y="30"/>
                    <a:pt x="327" y="25"/>
                  </a:cubicBezTo>
                  <a:cubicBezTo>
                    <a:pt x="327" y="25"/>
                    <a:pt x="326" y="24"/>
                    <a:pt x="325" y="24"/>
                  </a:cubicBezTo>
                  <a:moveTo>
                    <a:pt x="207" y="19"/>
                  </a:moveTo>
                  <a:cubicBezTo>
                    <a:pt x="203" y="19"/>
                    <a:pt x="199" y="20"/>
                    <a:pt x="195" y="22"/>
                  </a:cubicBezTo>
                  <a:cubicBezTo>
                    <a:pt x="192" y="23"/>
                    <a:pt x="190" y="23"/>
                    <a:pt x="188" y="24"/>
                  </a:cubicBezTo>
                  <a:cubicBezTo>
                    <a:pt x="186" y="25"/>
                    <a:pt x="184" y="26"/>
                    <a:pt x="185" y="27"/>
                  </a:cubicBezTo>
                  <a:cubicBezTo>
                    <a:pt x="196" y="32"/>
                    <a:pt x="209" y="31"/>
                    <a:pt x="219" y="25"/>
                  </a:cubicBezTo>
                  <a:cubicBezTo>
                    <a:pt x="220" y="25"/>
                    <a:pt x="221" y="24"/>
                    <a:pt x="221" y="23"/>
                  </a:cubicBezTo>
                  <a:cubicBezTo>
                    <a:pt x="217" y="21"/>
                    <a:pt x="212" y="19"/>
                    <a:pt x="207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稻壳儿春秋广告/盗版必究        原创来源：http://chn.docer.com/works?userid=199329941#!/work_time"/>
            <p:cNvSpPr/>
            <p:nvPr/>
          </p:nvSpPr>
          <p:spPr bwMode="auto">
            <a:xfrm>
              <a:off x="2081" y="740"/>
              <a:ext cx="159" cy="18"/>
            </a:xfrm>
            <a:custGeom>
              <a:avLst/>
              <a:gdLst>
                <a:gd name="T0" fmla="*/ 76 w 76"/>
                <a:gd name="T1" fmla="*/ 1 h 8"/>
                <a:gd name="T2" fmla="*/ 75 w 76"/>
                <a:gd name="T3" fmla="*/ 4 h 8"/>
                <a:gd name="T4" fmla="*/ 67 w 76"/>
                <a:gd name="T5" fmla="*/ 5 h 8"/>
                <a:gd name="T6" fmla="*/ 1 w 76"/>
                <a:gd name="T7" fmla="*/ 8 h 8"/>
                <a:gd name="T8" fmla="*/ 7 w 76"/>
                <a:gd name="T9" fmla="*/ 3 h 8"/>
                <a:gd name="T10" fmla="*/ 54 w 76"/>
                <a:gd name="T11" fmla="*/ 2 h 8"/>
                <a:gd name="T12" fmla="*/ 67 w 76"/>
                <a:gd name="T13" fmla="*/ 1 h 8"/>
                <a:gd name="T14" fmla="*/ 76 w 76"/>
                <a:gd name="T1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">
                  <a:moveTo>
                    <a:pt x="76" y="1"/>
                  </a:moveTo>
                  <a:cubicBezTo>
                    <a:pt x="75" y="2"/>
                    <a:pt x="75" y="3"/>
                    <a:pt x="75" y="4"/>
                  </a:cubicBezTo>
                  <a:cubicBezTo>
                    <a:pt x="73" y="5"/>
                    <a:pt x="70" y="5"/>
                    <a:pt x="67" y="5"/>
                  </a:cubicBezTo>
                  <a:cubicBezTo>
                    <a:pt x="45" y="6"/>
                    <a:pt x="23" y="7"/>
                    <a:pt x="1" y="8"/>
                  </a:cubicBezTo>
                  <a:cubicBezTo>
                    <a:pt x="0" y="5"/>
                    <a:pt x="4" y="3"/>
                    <a:pt x="7" y="3"/>
                  </a:cubicBezTo>
                  <a:cubicBezTo>
                    <a:pt x="23" y="3"/>
                    <a:pt x="38" y="2"/>
                    <a:pt x="54" y="2"/>
                  </a:cubicBezTo>
                  <a:cubicBezTo>
                    <a:pt x="58" y="2"/>
                    <a:pt x="63" y="1"/>
                    <a:pt x="67" y="1"/>
                  </a:cubicBezTo>
                  <a:cubicBezTo>
                    <a:pt x="70" y="0"/>
                    <a:pt x="73" y="0"/>
                    <a:pt x="76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/>
          </p:nvSpPr>
          <p:spPr bwMode="auto">
            <a:xfrm>
              <a:off x="3056" y="749"/>
              <a:ext cx="170" cy="15"/>
            </a:xfrm>
            <a:custGeom>
              <a:avLst/>
              <a:gdLst>
                <a:gd name="T0" fmla="*/ 81 w 81"/>
                <a:gd name="T1" fmla="*/ 6 h 7"/>
                <a:gd name="T2" fmla="*/ 71 w 81"/>
                <a:gd name="T3" fmla="*/ 5 h 7"/>
                <a:gd name="T4" fmla="*/ 50 w 81"/>
                <a:gd name="T5" fmla="*/ 5 h 7"/>
                <a:gd name="T6" fmla="*/ 36 w 81"/>
                <a:gd name="T7" fmla="*/ 5 h 7"/>
                <a:gd name="T8" fmla="*/ 6 w 81"/>
                <a:gd name="T9" fmla="*/ 6 h 7"/>
                <a:gd name="T10" fmla="*/ 2 w 81"/>
                <a:gd name="T11" fmla="*/ 6 h 7"/>
                <a:gd name="T12" fmla="*/ 0 w 81"/>
                <a:gd name="T13" fmla="*/ 3 h 7"/>
                <a:gd name="T14" fmla="*/ 7 w 81"/>
                <a:gd name="T15" fmla="*/ 2 h 7"/>
                <a:gd name="T16" fmla="*/ 48 w 81"/>
                <a:gd name="T17" fmla="*/ 1 h 7"/>
                <a:gd name="T18" fmla="*/ 79 w 81"/>
                <a:gd name="T19" fmla="*/ 4 h 7"/>
                <a:gd name="T20" fmla="*/ 81 w 81"/>
                <a:gd name="T21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">
                  <a:moveTo>
                    <a:pt x="81" y="6"/>
                  </a:moveTo>
                  <a:cubicBezTo>
                    <a:pt x="77" y="7"/>
                    <a:pt x="74" y="6"/>
                    <a:pt x="71" y="5"/>
                  </a:cubicBezTo>
                  <a:cubicBezTo>
                    <a:pt x="64" y="4"/>
                    <a:pt x="57" y="4"/>
                    <a:pt x="50" y="5"/>
                  </a:cubicBezTo>
                  <a:cubicBezTo>
                    <a:pt x="46" y="5"/>
                    <a:pt x="41" y="5"/>
                    <a:pt x="36" y="5"/>
                  </a:cubicBezTo>
                  <a:cubicBezTo>
                    <a:pt x="26" y="5"/>
                    <a:pt x="16" y="6"/>
                    <a:pt x="6" y="6"/>
                  </a:cubicBezTo>
                  <a:cubicBezTo>
                    <a:pt x="5" y="6"/>
                    <a:pt x="3" y="6"/>
                    <a:pt x="2" y="6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2" y="2"/>
                    <a:pt x="5" y="2"/>
                    <a:pt x="7" y="2"/>
                  </a:cubicBezTo>
                  <a:cubicBezTo>
                    <a:pt x="21" y="3"/>
                    <a:pt x="34" y="3"/>
                    <a:pt x="48" y="1"/>
                  </a:cubicBezTo>
                  <a:cubicBezTo>
                    <a:pt x="58" y="0"/>
                    <a:pt x="69" y="1"/>
                    <a:pt x="79" y="4"/>
                  </a:cubicBezTo>
                  <a:cubicBezTo>
                    <a:pt x="80" y="4"/>
                    <a:pt x="80" y="5"/>
                    <a:pt x="8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5271094" y="310089"/>
            <a:ext cx="1649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Add your title</a:t>
            </a:r>
          </a:p>
        </p:txBody>
      </p:sp>
      <p:sp>
        <p:nvSpPr>
          <p:cNvPr id="57" name="稻壳儿春秋广告/盗版必究        原创来源：http://chn.docer.com/works?userid=199329941#!/work_time"/>
          <p:cNvSpPr/>
          <p:nvPr/>
        </p:nvSpPr>
        <p:spPr bwMode="auto">
          <a:xfrm>
            <a:off x="1817688" y="3239885"/>
            <a:ext cx="47625" cy="1230313"/>
          </a:xfrm>
          <a:custGeom>
            <a:avLst/>
            <a:gdLst>
              <a:gd name="T0" fmla="*/ 3 w 14"/>
              <a:gd name="T1" fmla="*/ 222 h 369"/>
              <a:gd name="T2" fmla="*/ 4 w 14"/>
              <a:gd name="T3" fmla="*/ 155 h 369"/>
              <a:gd name="T4" fmla="*/ 4 w 14"/>
              <a:gd name="T5" fmla="*/ 129 h 369"/>
              <a:gd name="T6" fmla="*/ 4 w 14"/>
              <a:gd name="T7" fmla="*/ 93 h 369"/>
              <a:gd name="T8" fmla="*/ 4 w 14"/>
              <a:gd name="T9" fmla="*/ 65 h 369"/>
              <a:gd name="T10" fmla="*/ 3 w 14"/>
              <a:gd name="T11" fmla="*/ 38 h 369"/>
              <a:gd name="T12" fmla="*/ 5 w 14"/>
              <a:gd name="T13" fmla="*/ 12 h 369"/>
              <a:gd name="T14" fmla="*/ 5 w 14"/>
              <a:gd name="T15" fmla="*/ 9 h 369"/>
              <a:gd name="T16" fmla="*/ 4 w 14"/>
              <a:gd name="T17" fmla="*/ 7 h 369"/>
              <a:gd name="T18" fmla="*/ 3 w 14"/>
              <a:gd name="T19" fmla="*/ 4 h 369"/>
              <a:gd name="T20" fmla="*/ 1 w 14"/>
              <a:gd name="T21" fmla="*/ 3 h 369"/>
              <a:gd name="T22" fmla="*/ 0 w 14"/>
              <a:gd name="T23" fmla="*/ 3 h 369"/>
              <a:gd name="T24" fmla="*/ 3 w 14"/>
              <a:gd name="T25" fmla="*/ 0 h 369"/>
              <a:gd name="T26" fmla="*/ 7 w 14"/>
              <a:gd name="T27" fmla="*/ 2 h 369"/>
              <a:gd name="T28" fmla="*/ 10 w 14"/>
              <a:gd name="T29" fmla="*/ 6 h 369"/>
              <a:gd name="T30" fmla="*/ 11 w 14"/>
              <a:gd name="T31" fmla="*/ 9 h 369"/>
              <a:gd name="T32" fmla="*/ 12 w 14"/>
              <a:gd name="T33" fmla="*/ 10 h 369"/>
              <a:gd name="T34" fmla="*/ 12 w 14"/>
              <a:gd name="T35" fmla="*/ 11 h 369"/>
              <a:gd name="T36" fmla="*/ 12 w 14"/>
              <a:gd name="T37" fmla="*/ 17 h 369"/>
              <a:gd name="T38" fmla="*/ 13 w 14"/>
              <a:gd name="T39" fmla="*/ 27 h 369"/>
              <a:gd name="T40" fmla="*/ 12 w 14"/>
              <a:gd name="T41" fmla="*/ 70 h 369"/>
              <a:gd name="T42" fmla="*/ 13 w 14"/>
              <a:gd name="T43" fmla="*/ 91 h 369"/>
              <a:gd name="T44" fmla="*/ 13 w 14"/>
              <a:gd name="T45" fmla="*/ 176 h 369"/>
              <a:gd name="T46" fmla="*/ 12 w 14"/>
              <a:gd name="T47" fmla="*/ 196 h 369"/>
              <a:gd name="T48" fmla="*/ 11 w 14"/>
              <a:gd name="T49" fmla="*/ 238 h 369"/>
              <a:gd name="T50" fmla="*/ 12 w 14"/>
              <a:gd name="T51" fmla="*/ 277 h 369"/>
              <a:gd name="T52" fmla="*/ 12 w 14"/>
              <a:gd name="T53" fmla="*/ 316 h 369"/>
              <a:gd name="T54" fmla="*/ 13 w 14"/>
              <a:gd name="T55" fmla="*/ 350 h 369"/>
              <a:gd name="T56" fmla="*/ 12 w 14"/>
              <a:gd name="T57" fmla="*/ 368 h 369"/>
              <a:gd name="T58" fmla="*/ 5 w 14"/>
              <a:gd name="T59" fmla="*/ 368 h 369"/>
              <a:gd name="T60" fmla="*/ 10 w 14"/>
              <a:gd name="T61" fmla="*/ 355 h 369"/>
              <a:gd name="T62" fmla="*/ 11 w 14"/>
              <a:gd name="T63" fmla="*/ 369 h 369"/>
              <a:gd name="T64" fmla="*/ 6 w 14"/>
              <a:gd name="T65" fmla="*/ 368 h 369"/>
              <a:gd name="T66" fmla="*/ 5 w 14"/>
              <a:gd name="T67" fmla="*/ 358 h 369"/>
              <a:gd name="T68" fmla="*/ 4 w 14"/>
              <a:gd name="T69" fmla="*/ 296 h 369"/>
              <a:gd name="T70" fmla="*/ 3 w 14"/>
              <a:gd name="T71" fmla="*/ 222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" h="369">
                <a:moveTo>
                  <a:pt x="3" y="222"/>
                </a:moveTo>
                <a:cubicBezTo>
                  <a:pt x="4" y="179"/>
                  <a:pt x="4" y="165"/>
                  <a:pt x="4" y="155"/>
                </a:cubicBezTo>
                <a:cubicBezTo>
                  <a:pt x="5" y="144"/>
                  <a:pt x="5" y="139"/>
                  <a:pt x="4" y="129"/>
                </a:cubicBezTo>
                <a:cubicBezTo>
                  <a:pt x="4" y="118"/>
                  <a:pt x="4" y="105"/>
                  <a:pt x="4" y="93"/>
                </a:cubicBezTo>
                <a:cubicBezTo>
                  <a:pt x="4" y="84"/>
                  <a:pt x="4" y="73"/>
                  <a:pt x="4" y="65"/>
                </a:cubicBezTo>
                <a:cubicBezTo>
                  <a:pt x="3" y="55"/>
                  <a:pt x="3" y="46"/>
                  <a:pt x="3" y="38"/>
                </a:cubicBezTo>
                <a:cubicBezTo>
                  <a:pt x="3" y="31"/>
                  <a:pt x="4" y="21"/>
                  <a:pt x="5" y="12"/>
                </a:cubicBezTo>
                <a:cubicBezTo>
                  <a:pt x="5" y="11"/>
                  <a:pt x="5" y="10"/>
                  <a:pt x="5" y="9"/>
                </a:cubicBezTo>
                <a:cubicBezTo>
                  <a:pt x="5" y="9"/>
                  <a:pt x="5" y="8"/>
                  <a:pt x="4" y="7"/>
                </a:cubicBezTo>
                <a:cubicBezTo>
                  <a:pt x="4" y="6"/>
                  <a:pt x="3" y="5"/>
                  <a:pt x="3" y="4"/>
                </a:cubicBezTo>
                <a:cubicBezTo>
                  <a:pt x="2" y="3"/>
                  <a:pt x="1" y="3"/>
                  <a:pt x="1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0"/>
                  <a:pt x="3" y="0"/>
                </a:cubicBezTo>
                <a:cubicBezTo>
                  <a:pt x="4" y="0"/>
                  <a:pt x="6" y="1"/>
                  <a:pt x="7" y="2"/>
                </a:cubicBezTo>
                <a:cubicBezTo>
                  <a:pt x="8" y="3"/>
                  <a:pt x="9" y="4"/>
                  <a:pt x="10" y="6"/>
                </a:cubicBezTo>
                <a:cubicBezTo>
                  <a:pt x="11" y="6"/>
                  <a:pt x="11" y="7"/>
                  <a:pt x="11" y="9"/>
                </a:cubicBezTo>
                <a:cubicBezTo>
                  <a:pt x="11" y="9"/>
                  <a:pt x="12" y="10"/>
                  <a:pt x="12" y="10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3"/>
                  <a:pt x="12" y="15"/>
                  <a:pt x="12" y="17"/>
                </a:cubicBezTo>
                <a:cubicBezTo>
                  <a:pt x="12" y="20"/>
                  <a:pt x="13" y="24"/>
                  <a:pt x="13" y="27"/>
                </a:cubicBezTo>
                <a:cubicBezTo>
                  <a:pt x="12" y="41"/>
                  <a:pt x="12" y="56"/>
                  <a:pt x="12" y="70"/>
                </a:cubicBezTo>
                <a:cubicBezTo>
                  <a:pt x="12" y="77"/>
                  <a:pt x="12" y="85"/>
                  <a:pt x="13" y="91"/>
                </a:cubicBezTo>
                <a:cubicBezTo>
                  <a:pt x="14" y="120"/>
                  <a:pt x="13" y="148"/>
                  <a:pt x="13" y="176"/>
                </a:cubicBezTo>
                <a:cubicBezTo>
                  <a:pt x="13" y="183"/>
                  <a:pt x="12" y="190"/>
                  <a:pt x="12" y="196"/>
                </a:cubicBezTo>
                <a:cubicBezTo>
                  <a:pt x="11" y="209"/>
                  <a:pt x="11" y="224"/>
                  <a:pt x="11" y="238"/>
                </a:cubicBezTo>
                <a:cubicBezTo>
                  <a:pt x="11" y="251"/>
                  <a:pt x="12" y="257"/>
                  <a:pt x="12" y="277"/>
                </a:cubicBezTo>
                <a:cubicBezTo>
                  <a:pt x="11" y="297"/>
                  <a:pt x="12" y="303"/>
                  <a:pt x="12" y="316"/>
                </a:cubicBezTo>
                <a:cubicBezTo>
                  <a:pt x="12" y="323"/>
                  <a:pt x="13" y="333"/>
                  <a:pt x="13" y="350"/>
                </a:cubicBezTo>
                <a:cubicBezTo>
                  <a:pt x="13" y="357"/>
                  <a:pt x="13" y="363"/>
                  <a:pt x="12" y="368"/>
                </a:cubicBezTo>
                <a:cubicBezTo>
                  <a:pt x="9" y="368"/>
                  <a:pt x="7" y="368"/>
                  <a:pt x="5" y="368"/>
                </a:cubicBezTo>
                <a:cubicBezTo>
                  <a:pt x="7" y="360"/>
                  <a:pt x="9" y="355"/>
                  <a:pt x="10" y="355"/>
                </a:cubicBezTo>
                <a:cubicBezTo>
                  <a:pt x="12" y="355"/>
                  <a:pt x="12" y="362"/>
                  <a:pt x="11" y="369"/>
                </a:cubicBezTo>
                <a:cubicBezTo>
                  <a:pt x="6" y="368"/>
                  <a:pt x="6" y="368"/>
                  <a:pt x="6" y="368"/>
                </a:cubicBezTo>
                <a:cubicBezTo>
                  <a:pt x="5" y="365"/>
                  <a:pt x="5" y="361"/>
                  <a:pt x="5" y="358"/>
                </a:cubicBezTo>
                <a:cubicBezTo>
                  <a:pt x="3" y="330"/>
                  <a:pt x="5" y="323"/>
                  <a:pt x="4" y="296"/>
                </a:cubicBezTo>
                <a:cubicBezTo>
                  <a:pt x="3" y="268"/>
                  <a:pt x="2" y="264"/>
                  <a:pt x="3" y="222"/>
                </a:cubicBezTo>
              </a:path>
            </a:pathLst>
          </a:custGeom>
          <a:solidFill>
            <a:srgbClr val="1F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稻壳儿春秋广告/盗版必究        原创来源：http://chn.docer.com/works?userid=199329941#!/work_time"/>
          <p:cNvSpPr/>
          <p:nvPr/>
        </p:nvSpPr>
        <p:spPr bwMode="auto">
          <a:xfrm>
            <a:off x="1878013" y="3219248"/>
            <a:ext cx="1171575" cy="1220788"/>
          </a:xfrm>
          <a:custGeom>
            <a:avLst/>
            <a:gdLst>
              <a:gd name="T0" fmla="*/ 335 w 352"/>
              <a:gd name="T1" fmla="*/ 75 h 366"/>
              <a:gd name="T2" fmla="*/ 338 w 352"/>
              <a:gd name="T3" fmla="*/ 39 h 366"/>
              <a:gd name="T4" fmla="*/ 340 w 352"/>
              <a:gd name="T5" fmla="*/ 24 h 366"/>
              <a:gd name="T6" fmla="*/ 340 w 352"/>
              <a:gd name="T7" fmla="*/ 18 h 366"/>
              <a:gd name="T8" fmla="*/ 340 w 352"/>
              <a:gd name="T9" fmla="*/ 17 h 366"/>
              <a:gd name="T10" fmla="*/ 339 w 352"/>
              <a:gd name="T11" fmla="*/ 17 h 366"/>
              <a:gd name="T12" fmla="*/ 334 w 352"/>
              <a:gd name="T13" fmla="*/ 16 h 366"/>
              <a:gd name="T14" fmla="*/ 325 w 352"/>
              <a:gd name="T15" fmla="*/ 15 h 366"/>
              <a:gd name="T16" fmla="*/ 309 w 352"/>
              <a:gd name="T17" fmla="*/ 14 h 366"/>
              <a:gd name="T18" fmla="*/ 287 w 352"/>
              <a:gd name="T19" fmla="*/ 13 h 366"/>
              <a:gd name="T20" fmla="*/ 240 w 352"/>
              <a:gd name="T21" fmla="*/ 11 h 366"/>
              <a:gd name="T22" fmla="*/ 176 w 352"/>
              <a:gd name="T23" fmla="*/ 9 h 366"/>
              <a:gd name="T24" fmla="*/ 125 w 352"/>
              <a:gd name="T25" fmla="*/ 10 h 366"/>
              <a:gd name="T26" fmla="*/ 76 w 352"/>
              <a:gd name="T27" fmla="*/ 12 h 366"/>
              <a:gd name="T28" fmla="*/ 1 w 352"/>
              <a:gd name="T29" fmla="*/ 11 h 366"/>
              <a:gd name="T30" fmla="*/ 56 w 352"/>
              <a:gd name="T31" fmla="*/ 3 h 366"/>
              <a:gd name="T32" fmla="*/ 134 w 352"/>
              <a:gd name="T33" fmla="*/ 1 h 366"/>
              <a:gd name="T34" fmla="*/ 173 w 352"/>
              <a:gd name="T35" fmla="*/ 1 h 366"/>
              <a:gd name="T36" fmla="*/ 327 w 352"/>
              <a:gd name="T37" fmla="*/ 6 h 366"/>
              <a:gd name="T38" fmla="*/ 350 w 352"/>
              <a:gd name="T39" fmla="*/ 8 h 366"/>
              <a:gd name="T40" fmla="*/ 349 w 352"/>
              <a:gd name="T41" fmla="*/ 17 h 366"/>
              <a:gd name="T42" fmla="*/ 349 w 352"/>
              <a:gd name="T43" fmla="*/ 22 h 366"/>
              <a:gd name="T44" fmla="*/ 348 w 352"/>
              <a:gd name="T45" fmla="*/ 30 h 366"/>
              <a:gd name="T46" fmla="*/ 342 w 352"/>
              <a:gd name="T47" fmla="*/ 105 h 366"/>
              <a:gd name="T48" fmla="*/ 341 w 352"/>
              <a:gd name="T49" fmla="*/ 136 h 366"/>
              <a:gd name="T50" fmla="*/ 341 w 352"/>
              <a:gd name="T51" fmla="*/ 176 h 366"/>
              <a:gd name="T52" fmla="*/ 343 w 352"/>
              <a:gd name="T53" fmla="*/ 247 h 366"/>
              <a:gd name="T54" fmla="*/ 348 w 352"/>
              <a:gd name="T55" fmla="*/ 308 h 366"/>
              <a:gd name="T56" fmla="*/ 349 w 352"/>
              <a:gd name="T57" fmla="*/ 366 h 366"/>
              <a:gd name="T58" fmla="*/ 341 w 352"/>
              <a:gd name="T59" fmla="*/ 324 h 366"/>
              <a:gd name="T60" fmla="*/ 336 w 352"/>
              <a:gd name="T61" fmla="*/ 266 h 366"/>
              <a:gd name="T62" fmla="*/ 334 w 352"/>
              <a:gd name="T63" fmla="*/ 210 h 366"/>
              <a:gd name="T64" fmla="*/ 332 w 352"/>
              <a:gd name="T65" fmla="*/ 153 h 366"/>
              <a:gd name="T66" fmla="*/ 335 w 352"/>
              <a:gd name="T67" fmla="*/ 75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2" h="366">
                <a:moveTo>
                  <a:pt x="335" y="75"/>
                </a:moveTo>
                <a:cubicBezTo>
                  <a:pt x="336" y="62"/>
                  <a:pt x="337" y="50"/>
                  <a:pt x="338" y="39"/>
                </a:cubicBezTo>
                <a:cubicBezTo>
                  <a:pt x="339" y="34"/>
                  <a:pt x="339" y="29"/>
                  <a:pt x="340" y="24"/>
                </a:cubicBezTo>
                <a:cubicBezTo>
                  <a:pt x="340" y="22"/>
                  <a:pt x="340" y="20"/>
                  <a:pt x="340" y="18"/>
                </a:cubicBezTo>
                <a:cubicBezTo>
                  <a:pt x="340" y="18"/>
                  <a:pt x="340" y="17"/>
                  <a:pt x="340" y="17"/>
                </a:cubicBezTo>
                <a:cubicBezTo>
                  <a:pt x="340" y="17"/>
                  <a:pt x="340" y="17"/>
                  <a:pt x="339" y="17"/>
                </a:cubicBezTo>
                <a:cubicBezTo>
                  <a:pt x="338" y="16"/>
                  <a:pt x="336" y="16"/>
                  <a:pt x="334" y="16"/>
                </a:cubicBezTo>
                <a:cubicBezTo>
                  <a:pt x="331" y="16"/>
                  <a:pt x="328" y="16"/>
                  <a:pt x="325" y="15"/>
                </a:cubicBezTo>
                <a:cubicBezTo>
                  <a:pt x="319" y="15"/>
                  <a:pt x="314" y="15"/>
                  <a:pt x="309" y="14"/>
                </a:cubicBezTo>
                <a:cubicBezTo>
                  <a:pt x="300" y="14"/>
                  <a:pt x="293" y="13"/>
                  <a:pt x="287" y="13"/>
                </a:cubicBezTo>
                <a:cubicBezTo>
                  <a:pt x="269" y="11"/>
                  <a:pt x="258" y="11"/>
                  <a:pt x="240" y="11"/>
                </a:cubicBezTo>
                <a:cubicBezTo>
                  <a:pt x="220" y="10"/>
                  <a:pt x="198" y="9"/>
                  <a:pt x="176" y="9"/>
                </a:cubicBezTo>
                <a:cubicBezTo>
                  <a:pt x="159" y="9"/>
                  <a:pt x="140" y="9"/>
                  <a:pt x="125" y="10"/>
                </a:cubicBezTo>
                <a:cubicBezTo>
                  <a:pt x="107" y="11"/>
                  <a:pt x="91" y="11"/>
                  <a:pt x="76" y="12"/>
                </a:cubicBezTo>
                <a:cubicBezTo>
                  <a:pt x="50" y="12"/>
                  <a:pt x="1" y="14"/>
                  <a:pt x="1" y="11"/>
                </a:cubicBezTo>
                <a:cubicBezTo>
                  <a:pt x="0" y="8"/>
                  <a:pt x="31" y="4"/>
                  <a:pt x="56" y="3"/>
                </a:cubicBezTo>
                <a:cubicBezTo>
                  <a:pt x="81" y="2"/>
                  <a:pt x="108" y="2"/>
                  <a:pt x="134" y="1"/>
                </a:cubicBezTo>
                <a:cubicBezTo>
                  <a:pt x="147" y="1"/>
                  <a:pt x="161" y="1"/>
                  <a:pt x="173" y="1"/>
                </a:cubicBezTo>
                <a:cubicBezTo>
                  <a:pt x="224" y="0"/>
                  <a:pt x="276" y="3"/>
                  <a:pt x="327" y="6"/>
                </a:cubicBezTo>
                <a:cubicBezTo>
                  <a:pt x="335" y="7"/>
                  <a:pt x="342" y="8"/>
                  <a:pt x="350" y="8"/>
                </a:cubicBezTo>
                <a:cubicBezTo>
                  <a:pt x="350" y="11"/>
                  <a:pt x="350" y="14"/>
                  <a:pt x="349" y="17"/>
                </a:cubicBezTo>
                <a:cubicBezTo>
                  <a:pt x="349" y="18"/>
                  <a:pt x="349" y="20"/>
                  <a:pt x="349" y="22"/>
                </a:cubicBezTo>
                <a:cubicBezTo>
                  <a:pt x="348" y="25"/>
                  <a:pt x="348" y="27"/>
                  <a:pt x="348" y="30"/>
                </a:cubicBezTo>
                <a:cubicBezTo>
                  <a:pt x="344" y="53"/>
                  <a:pt x="342" y="80"/>
                  <a:pt x="342" y="105"/>
                </a:cubicBezTo>
                <a:cubicBezTo>
                  <a:pt x="341" y="117"/>
                  <a:pt x="341" y="126"/>
                  <a:pt x="341" y="136"/>
                </a:cubicBezTo>
                <a:cubicBezTo>
                  <a:pt x="341" y="146"/>
                  <a:pt x="341" y="158"/>
                  <a:pt x="341" y="176"/>
                </a:cubicBezTo>
                <a:cubicBezTo>
                  <a:pt x="341" y="212"/>
                  <a:pt x="342" y="223"/>
                  <a:pt x="343" y="247"/>
                </a:cubicBezTo>
                <a:cubicBezTo>
                  <a:pt x="344" y="259"/>
                  <a:pt x="345" y="278"/>
                  <a:pt x="348" y="308"/>
                </a:cubicBezTo>
                <a:cubicBezTo>
                  <a:pt x="350" y="338"/>
                  <a:pt x="352" y="366"/>
                  <a:pt x="349" y="366"/>
                </a:cubicBezTo>
                <a:cubicBezTo>
                  <a:pt x="347" y="366"/>
                  <a:pt x="343" y="336"/>
                  <a:pt x="341" y="324"/>
                </a:cubicBezTo>
                <a:cubicBezTo>
                  <a:pt x="338" y="298"/>
                  <a:pt x="337" y="282"/>
                  <a:pt x="336" y="266"/>
                </a:cubicBezTo>
                <a:cubicBezTo>
                  <a:pt x="335" y="250"/>
                  <a:pt x="335" y="234"/>
                  <a:pt x="334" y="210"/>
                </a:cubicBezTo>
                <a:cubicBezTo>
                  <a:pt x="333" y="185"/>
                  <a:pt x="332" y="171"/>
                  <a:pt x="332" y="153"/>
                </a:cubicBezTo>
                <a:cubicBezTo>
                  <a:pt x="332" y="135"/>
                  <a:pt x="333" y="114"/>
                  <a:pt x="335" y="75"/>
                </a:cubicBezTo>
              </a:path>
            </a:pathLst>
          </a:custGeom>
          <a:solidFill>
            <a:srgbClr val="1F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稻壳儿春秋广告/盗版必究        原创来源：http://chn.docer.com/works?userid=199329941#!/work_time"/>
          <p:cNvSpPr/>
          <p:nvPr/>
        </p:nvSpPr>
        <p:spPr bwMode="auto">
          <a:xfrm>
            <a:off x="1854200" y="4436860"/>
            <a:ext cx="1195387" cy="49213"/>
          </a:xfrm>
          <a:custGeom>
            <a:avLst/>
            <a:gdLst>
              <a:gd name="T0" fmla="*/ 210 w 359"/>
              <a:gd name="T1" fmla="*/ 13 h 15"/>
              <a:gd name="T2" fmla="*/ 147 w 359"/>
              <a:gd name="T3" fmla="*/ 11 h 15"/>
              <a:gd name="T4" fmla="*/ 123 w 359"/>
              <a:gd name="T5" fmla="*/ 11 h 15"/>
              <a:gd name="T6" fmla="*/ 90 w 359"/>
              <a:gd name="T7" fmla="*/ 11 h 15"/>
              <a:gd name="T8" fmla="*/ 64 w 359"/>
              <a:gd name="T9" fmla="*/ 11 h 15"/>
              <a:gd name="T10" fmla="*/ 38 w 359"/>
              <a:gd name="T11" fmla="*/ 11 h 15"/>
              <a:gd name="T12" fmla="*/ 0 w 359"/>
              <a:gd name="T13" fmla="*/ 6 h 15"/>
              <a:gd name="T14" fmla="*/ 28 w 359"/>
              <a:gd name="T15" fmla="*/ 2 h 15"/>
              <a:gd name="T16" fmla="*/ 68 w 359"/>
              <a:gd name="T17" fmla="*/ 2 h 15"/>
              <a:gd name="T18" fmla="*/ 88 w 359"/>
              <a:gd name="T19" fmla="*/ 2 h 15"/>
              <a:gd name="T20" fmla="*/ 168 w 359"/>
              <a:gd name="T21" fmla="*/ 3 h 15"/>
              <a:gd name="T22" fmla="*/ 186 w 359"/>
              <a:gd name="T23" fmla="*/ 4 h 15"/>
              <a:gd name="T24" fmla="*/ 225 w 359"/>
              <a:gd name="T25" fmla="*/ 6 h 15"/>
              <a:gd name="T26" fmla="*/ 262 w 359"/>
              <a:gd name="T27" fmla="*/ 5 h 15"/>
              <a:gd name="T28" fmla="*/ 298 w 359"/>
              <a:gd name="T29" fmla="*/ 5 h 15"/>
              <a:gd name="T30" fmla="*/ 329 w 359"/>
              <a:gd name="T31" fmla="*/ 2 h 15"/>
              <a:gd name="T32" fmla="*/ 359 w 359"/>
              <a:gd name="T33" fmla="*/ 2 h 15"/>
              <a:gd name="T34" fmla="*/ 351 w 359"/>
              <a:gd name="T35" fmla="*/ 6 h 15"/>
              <a:gd name="T36" fmla="*/ 338 w 359"/>
              <a:gd name="T37" fmla="*/ 9 h 15"/>
              <a:gd name="T38" fmla="*/ 308 w 359"/>
              <a:gd name="T39" fmla="*/ 13 h 15"/>
              <a:gd name="T40" fmla="*/ 279 w 359"/>
              <a:gd name="T41" fmla="*/ 13 h 15"/>
              <a:gd name="T42" fmla="*/ 210 w 359"/>
              <a:gd name="T43" fmla="*/ 13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9" h="15">
                <a:moveTo>
                  <a:pt x="210" y="13"/>
                </a:moveTo>
                <a:cubicBezTo>
                  <a:pt x="170" y="12"/>
                  <a:pt x="157" y="12"/>
                  <a:pt x="147" y="11"/>
                </a:cubicBezTo>
                <a:cubicBezTo>
                  <a:pt x="138" y="11"/>
                  <a:pt x="132" y="11"/>
                  <a:pt x="123" y="11"/>
                </a:cubicBezTo>
                <a:cubicBezTo>
                  <a:pt x="113" y="11"/>
                  <a:pt x="101" y="11"/>
                  <a:pt x="90" y="11"/>
                </a:cubicBezTo>
                <a:cubicBezTo>
                  <a:pt x="81" y="11"/>
                  <a:pt x="71" y="10"/>
                  <a:pt x="64" y="11"/>
                </a:cubicBezTo>
                <a:cubicBezTo>
                  <a:pt x="54" y="11"/>
                  <a:pt x="46" y="11"/>
                  <a:pt x="38" y="11"/>
                </a:cubicBezTo>
                <a:cubicBezTo>
                  <a:pt x="25" y="10"/>
                  <a:pt x="0" y="9"/>
                  <a:pt x="0" y="6"/>
                </a:cubicBezTo>
                <a:cubicBezTo>
                  <a:pt x="0" y="3"/>
                  <a:pt x="15" y="1"/>
                  <a:pt x="28" y="2"/>
                </a:cubicBezTo>
                <a:cubicBezTo>
                  <a:pt x="41" y="2"/>
                  <a:pt x="55" y="2"/>
                  <a:pt x="68" y="2"/>
                </a:cubicBezTo>
                <a:cubicBezTo>
                  <a:pt x="75" y="2"/>
                  <a:pt x="83" y="3"/>
                  <a:pt x="88" y="2"/>
                </a:cubicBezTo>
                <a:cubicBezTo>
                  <a:pt x="115" y="1"/>
                  <a:pt x="141" y="2"/>
                  <a:pt x="168" y="3"/>
                </a:cubicBezTo>
                <a:cubicBezTo>
                  <a:pt x="174" y="3"/>
                  <a:pt x="181" y="4"/>
                  <a:pt x="186" y="4"/>
                </a:cubicBezTo>
                <a:cubicBezTo>
                  <a:pt x="198" y="5"/>
                  <a:pt x="212" y="6"/>
                  <a:pt x="225" y="6"/>
                </a:cubicBezTo>
                <a:cubicBezTo>
                  <a:pt x="237" y="5"/>
                  <a:pt x="243" y="5"/>
                  <a:pt x="262" y="5"/>
                </a:cubicBezTo>
                <a:cubicBezTo>
                  <a:pt x="280" y="6"/>
                  <a:pt x="286" y="5"/>
                  <a:pt x="298" y="5"/>
                </a:cubicBezTo>
                <a:cubicBezTo>
                  <a:pt x="304" y="5"/>
                  <a:pt x="314" y="4"/>
                  <a:pt x="329" y="2"/>
                </a:cubicBezTo>
                <a:cubicBezTo>
                  <a:pt x="344" y="1"/>
                  <a:pt x="359" y="0"/>
                  <a:pt x="359" y="2"/>
                </a:cubicBezTo>
                <a:cubicBezTo>
                  <a:pt x="359" y="3"/>
                  <a:pt x="356" y="5"/>
                  <a:pt x="351" y="6"/>
                </a:cubicBezTo>
                <a:cubicBezTo>
                  <a:pt x="347" y="8"/>
                  <a:pt x="341" y="9"/>
                  <a:pt x="338" y="9"/>
                </a:cubicBezTo>
                <a:cubicBezTo>
                  <a:pt x="325" y="12"/>
                  <a:pt x="316" y="12"/>
                  <a:pt x="308" y="13"/>
                </a:cubicBezTo>
                <a:cubicBezTo>
                  <a:pt x="300" y="13"/>
                  <a:pt x="292" y="13"/>
                  <a:pt x="279" y="13"/>
                </a:cubicBezTo>
                <a:cubicBezTo>
                  <a:pt x="254" y="14"/>
                  <a:pt x="249" y="15"/>
                  <a:pt x="210" y="13"/>
                </a:cubicBezTo>
              </a:path>
            </a:pathLst>
          </a:custGeom>
          <a:solidFill>
            <a:srgbClr val="1F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0" name="稻壳儿春秋广告/盗版必究        原创来源：http://chn.docer.com/works?userid=199329941#!/work_time"/>
          <p:cNvSpPr/>
          <p:nvPr/>
        </p:nvSpPr>
        <p:spPr bwMode="auto">
          <a:xfrm>
            <a:off x="3595688" y="2502382"/>
            <a:ext cx="69850" cy="2654300"/>
          </a:xfrm>
          <a:custGeom>
            <a:avLst/>
            <a:gdLst>
              <a:gd name="T0" fmla="*/ 5 w 21"/>
              <a:gd name="T1" fmla="*/ 465 h 796"/>
              <a:gd name="T2" fmla="*/ 9 w 21"/>
              <a:gd name="T3" fmla="*/ 327 h 796"/>
              <a:gd name="T4" fmla="*/ 10 w 21"/>
              <a:gd name="T5" fmla="*/ 273 h 796"/>
              <a:gd name="T6" fmla="*/ 12 w 21"/>
              <a:gd name="T7" fmla="*/ 200 h 796"/>
              <a:gd name="T8" fmla="*/ 12 w 21"/>
              <a:gd name="T9" fmla="*/ 142 h 796"/>
              <a:gd name="T10" fmla="*/ 11 w 21"/>
              <a:gd name="T11" fmla="*/ 86 h 796"/>
              <a:gd name="T12" fmla="*/ 11 w 21"/>
              <a:gd name="T13" fmla="*/ 32 h 796"/>
              <a:gd name="T14" fmla="*/ 13 w 21"/>
              <a:gd name="T15" fmla="*/ 0 h 796"/>
              <a:gd name="T16" fmla="*/ 20 w 21"/>
              <a:gd name="T17" fmla="*/ 63 h 796"/>
              <a:gd name="T18" fmla="*/ 20 w 21"/>
              <a:gd name="T19" fmla="*/ 152 h 796"/>
              <a:gd name="T20" fmla="*/ 20 w 21"/>
              <a:gd name="T21" fmla="*/ 196 h 796"/>
              <a:gd name="T22" fmla="*/ 16 w 21"/>
              <a:gd name="T23" fmla="*/ 371 h 796"/>
              <a:gd name="T24" fmla="*/ 15 w 21"/>
              <a:gd name="T25" fmla="*/ 412 h 796"/>
              <a:gd name="T26" fmla="*/ 12 w 21"/>
              <a:gd name="T27" fmla="*/ 498 h 796"/>
              <a:gd name="T28" fmla="*/ 11 w 21"/>
              <a:gd name="T29" fmla="*/ 579 h 796"/>
              <a:gd name="T30" fmla="*/ 9 w 21"/>
              <a:gd name="T31" fmla="*/ 660 h 796"/>
              <a:gd name="T32" fmla="*/ 9 w 21"/>
              <a:gd name="T33" fmla="*/ 730 h 796"/>
              <a:gd name="T34" fmla="*/ 3 w 21"/>
              <a:gd name="T35" fmla="*/ 796 h 796"/>
              <a:gd name="T36" fmla="*/ 1 w 21"/>
              <a:gd name="T37" fmla="*/ 747 h 796"/>
              <a:gd name="T38" fmla="*/ 2 w 21"/>
              <a:gd name="T39" fmla="*/ 617 h 796"/>
              <a:gd name="T40" fmla="*/ 5 w 21"/>
              <a:gd name="T41" fmla="*/ 465 h 7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1" h="796">
                <a:moveTo>
                  <a:pt x="5" y="465"/>
                </a:moveTo>
                <a:cubicBezTo>
                  <a:pt x="7" y="377"/>
                  <a:pt x="8" y="348"/>
                  <a:pt x="9" y="327"/>
                </a:cubicBezTo>
                <a:cubicBezTo>
                  <a:pt x="10" y="306"/>
                  <a:pt x="10" y="294"/>
                  <a:pt x="10" y="273"/>
                </a:cubicBezTo>
                <a:cubicBezTo>
                  <a:pt x="10" y="250"/>
                  <a:pt x="11" y="225"/>
                  <a:pt x="12" y="200"/>
                </a:cubicBezTo>
                <a:cubicBezTo>
                  <a:pt x="12" y="181"/>
                  <a:pt x="12" y="159"/>
                  <a:pt x="12" y="142"/>
                </a:cubicBezTo>
                <a:cubicBezTo>
                  <a:pt x="11" y="121"/>
                  <a:pt x="11" y="103"/>
                  <a:pt x="11" y="86"/>
                </a:cubicBezTo>
                <a:cubicBezTo>
                  <a:pt x="11" y="71"/>
                  <a:pt x="11" y="50"/>
                  <a:pt x="11" y="32"/>
                </a:cubicBezTo>
                <a:cubicBezTo>
                  <a:pt x="11" y="15"/>
                  <a:pt x="11" y="1"/>
                  <a:pt x="13" y="0"/>
                </a:cubicBezTo>
                <a:cubicBezTo>
                  <a:pt x="15" y="0"/>
                  <a:pt x="19" y="35"/>
                  <a:pt x="20" y="63"/>
                </a:cubicBezTo>
                <a:cubicBezTo>
                  <a:pt x="21" y="92"/>
                  <a:pt x="21" y="123"/>
                  <a:pt x="20" y="152"/>
                </a:cubicBezTo>
                <a:cubicBezTo>
                  <a:pt x="20" y="167"/>
                  <a:pt x="20" y="184"/>
                  <a:pt x="20" y="196"/>
                </a:cubicBezTo>
                <a:cubicBezTo>
                  <a:pt x="20" y="255"/>
                  <a:pt x="18" y="313"/>
                  <a:pt x="16" y="371"/>
                </a:cubicBezTo>
                <a:cubicBezTo>
                  <a:pt x="16" y="385"/>
                  <a:pt x="15" y="400"/>
                  <a:pt x="15" y="412"/>
                </a:cubicBezTo>
                <a:cubicBezTo>
                  <a:pt x="13" y="439"/>
                  <a:pt x="12" y="470"/>
                  <a:pt x="12" y="498"/>
                </a:cubicBezTo>
                <a:cubicBezTo>
                  <a:pt x="12" y="525"/>
                  <a:pt x="12" y="538"/>
                  <a:pt x="11" y="579"/>
                </a:cubicBezTo>
                <a:cubicBezTo>
                  <a:pt x="9" y="620"/>
                  <a:pt x="10" y="633"/>
                  <a:pt x="9" y="660"/>
                </a:cubicBezTo>
                <a:cubicBezTo>
                  <a:pt x="9" y="674"/>
                  <a:pt x="9" y="696"/>
                  <a:pt x="9" y="730"/>
                </a:cubicBezTo>
                <a:cubicBezTo>
                  <a:pt x="8" y="764"/>
                  <a:pt x="6" y="796"/>
                  <a:pt x="3" y="796"/>
                </a:cubicBezTo>
                <a:cubicBezTo>
                  <a:pt x="1" y="796"/>
                  <a:pt x="1" y="760"/>
                  <a:pt x="1" y="747"/>
                </a:cubicBezTo>
                <a:cubicBezTo>
                  <a:pt x="0" y="688"/>
                  <a:pt x="2" y="673"/>
                  <a:pt x="2" y="617"/>
                </a:cubicBezTo>
                <a:cubicBezTo>
                  <a:pt x="3" y="561"/>
                  <a:pt x="2" y="552"/>
                  <a:pt x="5" y="465"/>
                </a:cubicBezTo>
              </a:path>
            </a:pathLst>
          </a:custGeom>
          <a:solidFill>
            <a:srgbClr val="1F1B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63" name="组合 62"/>
          <p:cNvGrpSpPr/>
          <p:nvPr/>
        </p:nvGrpSpPr>
        <p:grpSpPr>
          <a:xfrm>
            <a:off x="3608388" y="4913795"/>
            <a:ext cx="1389062" cy="430213"/>
            <a:chOff x="3608388" y="4841876"/>
            <a:chExt cx="1389062" cy="430213"/>
          </a:xfrm>
        </p:grpSpPr>
        <p:sp>
          <p:nvSpPr>
            <p:cNvPr id="61" name="稻壳儿春秋广告/盗版必究        原创来源：http://chn.docer.com/works?userid=199329941#!/work_time"/>
            <p:cNvSpPr/>
            <p:nvPr/>
          </p:nvSpPr>
          <p:spPr bwMode="auto">
            <a:xfrm>
              <a:off x="3608388" y="4999038"/>
              <a:ext cx="1289050" cy="46038"/>
            </a:xfrm>
            <a:custGeom>
              <a:avLst/>
              <a:gdLst>
                <a:gd name="T0" fmla="*/ 228 w 387"/>
                <a:gd name="T1" fmla="*/ 12 h 14"/>
                <a:gd name="T2" fmla="*/ 161 w 387"/>
                <a:gd name="T3" fmla="*/ 11 h 14"/>
                <a:gd name="T4" fmla="*/ 134 w 387"/>
                <a:gd name="T5" fmla="*/ 11 h 14"/>
                <a:gd name="T6" fmla="*/ 99 w 387"/>
                <a:gd name="T7" fmla="*/ 12 h 14"/>
                <a:gd name="T8" fmla="*/ 70 w 387"/>
                <a:gd name="T9" fmla="*/ 13 h 14"/>
                <a:gd name="T10" fmla="*/ 42 w 387"/>
                <a:gd name="T11" fmla="*/ 14 h 14"/>
                <a:gd name="T12" fmla="*/ 1 w 387"/>
                <a:gd name="T13" fmla="*/ 11 h 14"/>
                <a:gd name="T14" fmla="*/ 31 w 387"/>
                <a:gd name="T15" fmla="*/ 5 h 14"/>
                <a:gd name="T16" fmla="*/ 75 w 387"/>
                <a:gd name="T17" fmla="*/ 4 h 14"/>
                <a:gd name="T18" fmla="*/ 96 w 387"/>
                <a:gd name="T19" fmla="*/ 4 h 14"/>
                <a:gd name="T20" fmla="*/ 182 w 387"/>
                <a:gd name="T21" fmla="*/ 2 h 14"/>
                <a:gd name="T22" fmla="*/ 202 w 387"/>
                <a:gd name="T23" fmla="*/ 3 h 14"/>
                <a:gd name="T24" fmla="*/ 245 w 387"/>
                <a:gd name="T25" fmla="*/ 4 h 14"/>
                <a:gd name="T26" fmla="*/ 284 w 387"/>
                <a:gd name="T27" fmla="*/ 4 h 14"/>
                <a:gd name="T28" fmla="*/ 324 w 387"/>
                <a:gd name="T29" fmla="*/ 4 h 14"/>
                <a:gd name="T30" fmla="*/ 358 w 387"/>
                <a:gd name="T31" fmla="*/ 4 h 14"/>
                <a:gd name="T32" fmla="*/ 370 w 387"/>
                <a:gd name="T33" fmla="*/ 5 h 14"/>
                <a:gd name="T34" fmla="*/ 379 w 387"/>
                <a:gd name="T35" fmla="*/ 5 h 14"/>
                <a:gd name="T36" fmla="*/ 384 w 387"/>
                <a:gd name="T37" fmla="*/ 2 h 14"/>
                <a:gd name="T38" fmla="*/ 386 w 387"/>
                <a:gd name="T39" fmla="*/ 0 h 14"/>
                <a:gd name="T40" fmla="*/ 387 w 387"/>
                <a:gd name="T41" fmla="*/ 4 h 14"/>
                <a:gd name="T42" fmla="*/ 382 w 387"/>
                <a:gd name="T43" fmla="*/ 9 h 14"/>
                <a:gd name="T44" fmla="*/ 374 w 387"/>
                <a:gd name="T45" fmla="*/ 12 h 14"/>
                <a:gd name="T46" fmla="*/ 367 w 387"/>
                <a:gd name="T47" fmla="*/ 12 h 14"/>
                <a:gd name="T48" fmla="*/ 303 w 387"/>
                <a:gd name="T49" fmla="*/ 12 h 14"/>
                <a:gd name="T50" fmla="*/ 228 w 387"/>
                <a:gd name="T5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87" h="14">
                  <a:moveTo>
                    <a:pt x="228" y="12"/>
                  </a:moveTo>
                  <a:cubicBezTo>
                    <a:pt x="185" y="11"/>
                    <a:pt x="171" y="12"/>
                    <a:pt x="161" y="11"/>
                  </a:cubicBezTo>
                  <a:cubicBezTo>
                    <a:pt x="150" y="11"/>
                    <a:pt x="144" y="11"/>
                    <a:pt x="134" y="11"/>
                  </a:cubicBezTo>
                  <a:cubicBezTo>
                    <a:pt x="123" y="12"/>
                    <a:pt x="111" y="12"/>
                    <a:pt x="99" y="12"/>
                  </a:cubicBezTo>
                  <a:cubicBezTo>
                    <a:pt x="89" y="12"/>
                    <a:pt x="78" y="12"/>
                    <a:pt x="70" y="13"/>
                  </a:cubicBezTo>
                  <a:cubicBezTo>
                    <a:pt x="60" y="14"/>
                    <a:pt x="51" y="14"/>
                    <a:pt x="42" y="14"/>
                  </a:cubicBezTo>
                  <a:cubicBezTo>
                    <a:pt x="28" y="14"/>
                    <a:pt x="1" y="14"/>
                    <a:pt x="1" y="11"/>
                  </a:cubicBezTo>
                  <a:cubicBezTo>
                    <a:pt x="0" y="8"/>
                    <a:pt x="17" y="6"/>
                    <a:pt x="31" y="5"/>
                  </a:cubicBezTo>
                  <a:cubicBezTo>
                    <a:pt x="45" y="5"/>
                    <a:pt x="60" y="5"/>
                    <a:pt x="75" y="4"/>
                  </a:cubicBezTo>
                  <a:cubicBezTo>
                    <a:pt x="82" y="4"/>
                    <a:pt x="90" y="4"/>
                    <a:pt x="96" y="4"/>
                  </a:cubicBezTo>
                  <a:cubicBezTo>
                    <a:pt x="125" y="1"/>
                    <a:pt x="154" y="2"/>
                    <a:pt x="182" y="2"/>
                  </a:cubicBezTo>
                  <a:cubicBezTo>
                    <a:pt x="189" y="2"/>
                    <a:pt x="196" y="3"/>
                    <a:pt x="202" y="3"/>
                  </a:cubicBezTo>
                  <a:cubicBezTo>
                    <a:pt x="216" y="4"/>
                    <a:pt x="231" y="5"/>
                    <a:pt x="245" y="4"/>
                  </a:cubicBezTo>
                  <a:cubicBezTo>
                    <a:pt x="258" y="4"/>
                    <a:pt x="264" y="3"/>
                    <a:pt x="284" y="4"/>
                  </a:cubicBezTo>
                  <a:cubicBezTo>
                    <a:pt x="305" y="5"/>
                    <a:pt x="311" y="4"/>
                    <a:pt x="324" y="4"/>
                  </a:cubicBezTo>
                  <a:cubicBezTo>
                    <a:pt x="331" y="4"/>
                    <a:pt x="342" y="4"/>
                    <a:pt x="358" y="4"/>
                  </a:cubicBezTo>
                  <a:cubicBezTo>
                    <a:pt x="362" y="4"/>
                    <a:pt x="367" y="5"/>
                    <a:pt x="370" y="5"/>
                  </a:cubicBezTo>
                  <a:cubicBezTo>
                    <a:pt x="374" y="5"/>
                    <a:pt x="377" y="5"/>
                    <a:pt x="379" y="5"/>
                  </a:cubicBezTo>
                  <a:cubicBezTo>
                    <a:pt x="382" y="4"/>
                    <a:pt x="383" y="3"/>
                    <a:pt x="384" y="2"/>
                  </a:cubicBezTo>
                  <a:cubicBezTo>
                    <a:pt x="385" y="1"/>
                    <a:pt x="385" y="0"/>
                    <a:pt x="386" y="0"/>
                  </a:cubicBezTo>
                  <a:cubicBezTo>
                    <a:pt x="387" y="0"/>
                    <a:pt x="387" y="1"/>
                    <a:pt x="387" y="4"/>
                  </a:cubicBezTo>
                  <a:cubicBezTo>
                    <a:pt x="387" y="6"/>
                    <a:pt x="384" y="8"/>
                    <a:pt x="382" y="9"/>
                  </a:cubicBezTo>
                  <a:cubicBezTo>
                    <a:pt x="379" y="11"/>
                    <a:pt x="376" y="12"/>
                    <a:pt x="374" y="12"/>
                  </a:cubicBezTo>
                  <a:cubicBezTo>
                    <a:pt x="371" y="12"/>
                    <a:pt x="368" y="12"/>
                    <a:pt x="367" y="12"/>
                  </a:cubicBezTo>
                  <a:cubicBezTo>
                    <a:pt x="338" y="13"/>
                    <a:pt x="330" y="12"/>
                    <a:pt x="303" y="12"/>
                  </a:cubicBezTo>
                  <a:cubicBezTo>
                    <a:pt x="276" y="13"/>
                    <a:pt x="271" y="13"/>
                    <a:pt x="228" y="12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稻壳儿春秋广告/盗版必究        原创来源：http://chn.docer.com/works?userid=199329941#!/work_time"/>
            <p:cNvSpPr/>
            <p:nvPr/>
          </p:nvSpPr>
          <p:spPr bwMode="auto">
            <a:xfrm>
              <a:off x="4837113" y="4841876"/>
              <a:ext cx="160337" cy="430213"/>
            </a:xfrm>
            <a:custGeom>
              <a:avLst/>
              <a:gdLst>
                <a:gd name="T0" fmla="*/ 27 w 48"/>
                <a:gd name="T1" fmla="*/ 68 h 129"/>
                <a:gd name="T2" fmla="*/ 38 w 48"/>
                <a:gd name="T3" fmla="*/ 45 h 129"/>
                <a:gd name="T4" fmla="*/ 38 w 48"/>
                <a:gd name="T5" fmla="*/ 37 h 129"/>
                <a:gd name="T6" fmla="*/ 30 w 48"/>
                <a:gd name="T7" fmla="*/ 29 h 129"/>
                <a:gd name="T8" fmla="*/ 21 w 48"/>
                <a:gd name="T9" fmla="*/ 22 h 129"/>
                <a:gd name="T10" fmla="*/ 12 w 48"/>
                <a:gd name="T11" fmla="*/ 16 h 129"/>
                <a:gd name="T12" fmla="*/ 2 w 48"/>
                <a:gd name="T13" fmla="*/ 2 h 129"/>
                <a:gd name="T14" fmla="*/ 14 w 48"/>
                <a:gd name="T15" fmla="*/ 6 h 129"/>
                <a:gd name="T16" fmla="*/ 27 w 48"/>
                <a:gd name="T17" fmla="*/ 17 h 129"/>
                <a:gd name="T18" fmla="*/ 34 w 48"/>
                <a:gd name="T19" fmla="*/ 22 h 129"/>
                <a:gd name="T20" fmla="*/ 41 w 48"/>
                <a:gd name="T21" fmla="*/ 27 h 129"/>
                <a:gd name="T22" fmla="*/ 47 w 48"/>
                <a:gd name="T23" fmla="*/ 36 h 129"/>
                <a:gd name="T24" fmla="*/ 46 w 48"/>
                <a:gd name="T25" fmla="*/ 47 h 129"/>
                <a:gd name="T26" fmla="*/ 43 w 48"/>
                <a:gd name="T27" fmla="*/ 56 h 129"/>
                <a:gd name="T28" fmla="*/ 39 w 48"/>
                <a:gd name="T29" fmla="*/ 63 h 129"/>
                <a:gd name="T30" fmla="*/ 32 w 48"/>
                <a:gd name="T31" fmla="*/ 77 h 129"/>
                <a:gd name="T32" fmla="*/ 26 w 48"/>
                <a:gd name="T33" fmla="*/ 92 h 129"/>
                <a:gd name="T34" fmla="*/ 21 w 48"/>
                <a:gd name="T35" fmla="*/ 106 h 129"/>
                <a:gd name="T36" fmla="*/ 16 w 48"/>
                <a:gd name="T37" fmla="*/ 118 h 129"/>
                <a:gd name="T38" fmla="*/ 7 w 48"/>
                <a:gd name="T39" fmla="*/ 128 h 129"/>
                <a:gd name="T40" fmla="*/ 7 w 48"/>
                <a:gd name="T41" fmla="*/ 118 h 129"/>
                <a:gd name="T42" fmla="*/ 16 w 48"/>
                <a:gd name="T43" fmla="*/ 95 h 129"/>
                <a:gd name="T44" fmla="*/ 27 w 48"/>
                <a:gd name="T45" fmla="*/ 6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129">
                  <a:moveTo>
                    <a:pt x="27" y="68"/>
                  </a:moveTo>
                  <a:cubicBezTo>
                    <a:pt x="34" y="53"/>
                    <a:pt x="36" y="48"/>
                    <a:pt x="38" y="45"/>
                  </a:cubicBezTo>
                  <a:cubicBezTo>
                    <a:pt x="39" y="42"/>
                    <a:pt x="39" y="40"/>
                    <a:pt x="38" y="37"/>
                  </a:cubicBezTo>
                  <a:cubicBezTo>
                    <a:pt x="36" y="35"/>
                    <a:pt x="33" y="31"/>
                    <a:pt x="30" y="29"/>
                  </a:cubicBezTo>
                  <a:cubicBezTo>
                    <a:pt x="27" y="26"/>
                    <a:pt x="24" y="24"/>
                    <a:pt x="21" y="22"/>
                  </a:cubicBezTo>
                  <a:cubicBezTo>
                    <a:pt x="17" y="20"/>
                    <a:pt x="14" y="18"/>
                    <a:pt x="12" y="16"/>
                  </a:cubicBezTo>
                  <a:cubicBezTo>
                    <a:pt x="8" y="12"/>
                    <a:pt x="0" y="5"/>
                    <a:pt x="2" y="2"/>
                  </a:cubicBezTo>
                  <a:cubicBezTo>
                    <a:pt x="4" y="0"/>
                    <a:pt x="10" y="3"/>
                    <a:pt x="14" y="6"/>
                  </a:cubicBezTo>
                  <a:cubicBezTo>
                    <a:pt x="18" y="9"/>
                    <a:pt x="23" y="13"/>
                    <a:pt x="27" y="17"/>
                  </a:cubicBezTo>
                  <a:cubicBezTo>
                    <a:pt x="30" y="18"/>
                    <a:pt x="32" y="20"/>
                    <a:pt x="34" y="22"/>
                  </a:cubicBezTo>
                  <a:cubicBezTo>
                    <a:pt x="37" y="23"/>
                    <a:pt x="39" y="25"/>
                    <a:pt x="41" y="27"/>
                  </a:cubicBezTo>
                  <a:cubicBezTo>
                    <a:pt x="44" y="29"/>
                    <a:pt x="46" y="33"/>
                    <a:pt x="47" y="36"/>
                  </a:cubicBezTo>
                  <a:cubicBezTo>
                    <a:pt x="48" y="40"/>
                    <a:pt x="47" y="44"/>
                    <a:pt x="46" y="47"/>
                  </a:cubicBezTo>
                  <a:cubicBezTo>
                    <a:pt x="45" y="51"/>
                    <a:pt x="44" y="53"/>
                    <a:pt x="43" y="56"/>
                  </a:cubicBezTo>
                  <a:cubicBezTo>
                    <a:pt x="42" y="58"/>
                    <a:pt x="40" y="61"/>
                    <a:pt x="39" y="63"/>
                  </a:cubicBezTo>
                  <a:cubicBezTo>
                    <a:pt x="36" y="67"/>
                    <a:pt x="33" y="72"/>
                    <a:pt x="32" y="77"/>
                  </a:cubicBezTo>
                  <a:cubicBezTo>
                    <a:pt x="30" y="82"/>
                    <a:pt x="30" y="85"/>
                    <a:pt x="26" y="92"/>
                  </a:cubicBezTo>
                  <a:cubicBezTo>
                    <a:pt x="23" y="99"/>
                    <a:pt x="22" y="101"/>
                    <a:pt x="21" y="106"/>
                  </a:cubicBezTo>
                  <a:cubicBezTo>
                    <a:pt x="20" y="108"/>
                    <a:pt x="19" y="112"/>
                    <a:pt x="16" y="118"/>
                  </a:cubicBezTo>
                  <a:cubicBezTo>
                    <a:pt x="13" y="124"/>
                    <a:pt x="9" y="129"/>
                    <a:pt x="7" y="128"/>
                  </a:cubicBezTo>
                  <a:cubicBezTo>
                    <a:pt x="5" y="127"/>
                    <a:pt x="7" y="121"/>
                    <a:pt x="7" y="118"/>
                  </a:cubicBezTo>
                  <a:cubicBezTo>
                    <a:pt x="10" y="107"/>
                    <a:pt x="13" y="105"/>
                    <a:pt x="16" y="95"/>
                  </a:cubicBezTo>
                  <a:cubicBezTo>
                    <a:pt x="20" y="85"/>
                    <a:pt x="20" y="83"/>
                    <a:pt x="27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41" name="组合 340"/>
          <p:cNvGrpSpPr/>
          <p:nvPr/>
        </p:nvGrpSpPr>
        <p:grpSpPr>
          <a:xfrm>
            <a:off x="3608388" y="3724757"/>
            <a:ext cx="1389062" cy="430213"/>
            <a:chOff x="3608388" y="4841876"/>
            <a:chExt cx="1389062" cy="430213"/>
          </a:xfrm>
        </p:grpSpPr>
        <p:sp>
          <p:nvSpPr>
            <p:cNvPr id="342" name="稻壳儿春秋广告/盗版必究        原创来源：http://chn.docer.com/works?userid=199329941#!/work_time"/>
            <p:cNvSpPr/>
            <p:nvPr/>
          </p:nvSpPr>
          <p:spPr bwMode="auto">
            <a:xfrm>
              <a:off x="3608388" y="4999038"/>
              <a:ext cx="1289050" cy="46038"/>
            </a:xfrm>
            <a:custGeom>
              <a:avLst/>
              <a:gdLst>
                <a:gd name="T0" fmla="*/ 228 w 387"/>
                <a:gd name="T1" fmla="*/ 12 h 14"/>
                <a:gd name="T2" fmla="*/ 161 w 387"/>
                <a:gd name="T3" fmla="*/ 11 h 14"/>
                <a:gd name="T4" fmla="*/ 134 w 387"/>
                <a:gd name="T5" fmla="*/ 11 h 14"/>
                <a:gd name="T6" fmla="*/ 99 w 387"/>
                <a:gd name="T7" fmla="*/ 12 h 14"/>
                <a:gd name="T8" fmla="*/ 70 w 387"/>
                <a:gd name="T9" fmla="*/ 13 h 14"/>
                <a:gd name="T10" fmla="*/ 42 w 387"/>
                <a:gd name="T11" fmla="*/ 14 h 14"/>
                <a:gd name="T12" fmla="*/ 1 w 387"/>
                <a:gd name="T13" fmla="*/ 11 h 14"/>
                <a:gd name="T14" fmla="*/ 31 w 387"/>
                <a:gd name="T15" fmla="*/ 5 h 14"/>
                <a:gd name="T16" fmla="*/ 75 w 387"/>
                <a:gd name="T17" fmla="*/ 4 h 14"/>
                <a:gd name="T18" fmla="*/ 96 w 387"/>
                <a:gd name="T19" fmla="*/ 4 h 14"/>
                <a:gd name="T20" fmla="*/ 182 w 387"/>
                <a:gd name="T21" fmla="*/ 2 h 14"/>
                <a:gd name="T22" fmla="*/ 202 w 387"/>
                <a:gd name="T23" fmla="*/ 3 h 14"/>
                <a:gd name="T24" fmla="*/ 245 w 387"/>
                <a:gd name="T25" fmla="*/ 4 h 14"/>
                <a:gd name="T26" fmla="*/ 284 w 387"/>
                <a:gd name="T27" fmla="*/ 4 h 14"/>
                <a:gd name="T28" fmla="*/ 324 w 387"/>
                <a:gd name="T29" fmla="*/ 4 h 14"/>
                <a:gd name="T30" fmla="*/ 358 w 387"/>
                <a:gd name="T31" fmla="*/ 4 h 14"/>
                <a:gd name="T32" fmla="*/ 370 w 387"/>
                <a:gd name="T33" fmla="*/ 5 h 14"/>
                <a:gd name="T34" fmla="*/ 379 w 387"/>
                <a:gd name="T35" fmla="*/ 5 h 14"/>
                <a:gd name="T36" fmla="*/ 384 w 387"/>
                <a:gd name="T37" fmla="*/ 2 h 14"/>
                <a:gd name="T38" fmla="*/ 386 w 387"/>
                <a:gd name="T39" fmla="*/ 0 h 14"/>
                <a:gd name="T40" fmla="*/ 387 w 387"/>
                <a:gd name="T41" fmla="*/ 4 h 14"/>
                <a:gd name="T42" fmla="*/ 382 w 387"/>
                <a:gd name="T43" fmla="*/ 9 h 14"/>
                <a:gd name="T44" fmla="*/ 374 w 387"/>
                <a:gd name="T45" fmla="*/ 12 h 14"/>
                <a:gd name="T46" fmla="*/ 367 w 387"/>
                <a:gd name="T47" fmla="*/ 12 h 14"/>
                <a:gd name="T48" fmla="*/ 303 w 387"/>
                <a:gd name="T49" fmla="*/ 12 h 14"/>
                <a:gd name="T50" fmla="*/ 228 w 387"/>
                <a:gd name="T5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87" h="14">
                  <a:moveTo>
                    <a:pt x="228" y="12"/>
                  </a:moveTo>
                  <a:cubicBezTo>
                    <a:pt x="185" y="11"/>
                    <a:pt x="171" y="12"/>
                    <a:pt x="161" y="11"/>
                  </a:cubicBezTo>
                  <a:cubicBezTo>
                    <a:pt x="150" y="11"/>
                    <a:pt x="144" y="11"/>
                    <a:pt x="134" y="11"/>
                  </a:cubicBezTo>
                  <a:cubicBezTo>
                    <a:pt x="123" y="12"/>
                    <a:pt x="111" y="12"/>
                    <a:pt x="99" y="12"/>
                  </a:cubicBezTo>
                  <a:cubicBezTo>
                    <a:pt x="89" y="12"/>
                    <a:pt x="78" y="12"/>
                    <a:pt x="70" y="13"/>
                  </a:cubicBezTo>
                  <a:cubicBezTo>
                    <a:pt x="60" y="14"/>
                    <a:pt x="51" y="14"/>
                    <a:pt x="42" y="14"/>
                  </a:cubicBezTo>
                  <a:cubicBezTo>
                    <a:pt x="28" y="14"/>
                    <a:pt x="1" y="14"/>
                    <a:pt x="1" y="11"/>
                  </a:cubicBezTo>
                  <a:cubicBezTo>
                    <a:pt x="0" y="8"/>
                    <a:pt x="17" y="6"/>
                    <a:pt x="31" y="5"/>
                  </a:cubicBezTo>
                  <a:cubicBezTo>
                    <a:pt x="45" y="5"/>
                    <a:pt x="60" y="5"/>
                    <a:pt x="75" y="4"/>
                  </a:cubicBezTo>
                  <a:cubicBezTo>
                    <a:pt x="82" y="4"/>
                    <a:pt x="90" y="4"/>
                    <a:pt x="96" y="4"/>
                  </a:cubicBezTo>
                  <a:cubicBezTo>
                    <a:pt x="125" y="1"/>
                    <a:pt x="154" y="2"/>
                    <a:pt x="182" y="2"/>
                  </a:cubicBezTo>
                  <a:cubicBezTo>
                    <a:pt x="189" y="2"/>
                    <a:pt x="196" y="3"/>
                    <a:pt x="202" y="3"/>
                  </a:cubicBezTo>
                  <a:cubicBezTo>
                    <a:pt x="216" y="4"/>
                    <a:pt x="231" y="5"/>
                    <a:pt x="245" y="4"/>
                  </a:cubicBezTo>
                  <a:cubicBezTo>
                    <a:pt x="258" y="4"/>
                    <a:pt x="264" y="3"/>
                    <a:pt x="284" y="4"/>
                  </a:cubicBezTo>
                  <a:cubicBezTo>
                    <a:pt x="305" y="5"/>
                    <a:pt x="311" y="4"/>
                    <a:pt x="324" y="4"/>
                  </a:cubicBezTo>
                  <a:cubicBezTo>
                    <a:pt x="331" y="4"/>
                    <a:pt x="342" y="4"/>
                    <a:pt x="358" y="4"/>
                  </a:cubicBezTo>
                  <a:cubicBezTo>
                    <a:pt x="362" y="4"/>
                    <a:pt x="367" y="5"/>
                    <a:pt x="370" y="5"/>
                  </a:cubicBezTo>
                  <a:cubicBezTo>
                    <a:pt x="374" y="5"/>
                    <a:pt x="377" y="5"/>
                    <a:pt x="379" y="5"/>
                  </a:cubicBezTo>
                  <a:cubicBezTo>
                    <a:pt x="382" y="4"/>
                    <a:pt x="383" y="3"/>
                    <a:pt x="384" y="2"/>
                  </a:cubicBezTo>
                  <a:cubicBezTo>
                    <a:pt x="385" y="1"/>
                    <a:pt x="385" y="0"/>
                    <a:pt x="386" y="0"/>
                  </a:cubicBezTo>
                  <a:cubicBezTo>
                    <a:pt x="387" y="0"/>
                    <a:pt x="387" y="1"/>
                    <a:pt x="387" y="4"/>
                  </a:cubicBezTo>
                  <a:cubicBezTo>
                    <a:pt x="387" y="6"/>
                    <a:pt x="384" y="8"/>
                    <a:pt x="382" y="9"/>
                  </a:cubicBezTo>
                  <a:cubicBezTo>
                    <a:pt x="379" y="11"/>
                    <a:pt x="376" y="12"/>
                    <a:pt x="374" y="12"/>
                  </a:cubicBezTo>
                  <a:cubicBezTo>
                    <a:pt x="371" y="12"/>
                    <a:pt x="368" y="12"/>
                    <a:pt x="367" y="12"/>
                  </a:cubicBezTo>
                  <a:cubicBezTo>
                    <a:pt x="338" y="13"/>
                    <a:pt x="330" y="12"/>
                    <a:pt x="303" y="12"/>
                  </a:cubicBezTo>
                  <a:cubicBezTo>
                    <a:pt x="276" y="13"/>
                    <a:pt x="271" y="13"/>
                    <a:pt x="228" y="12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" name="稻壳儿春秋广告/盗版必究        原创来源：http://chn.docer.com/works?userid=199329941#!/work_time"/>
            <p:cNvSpPr/>
            <p:nvPr/>
          </p:nvSpPr>
          <p:spPr bwMode="auto">
            <a:xfrm>
              <a:off x="4837113" y="4841876"/>
              <a:ext cx="160337" cy="430213"/>
            </a:xfrm>
            <a:custGeom>
              <a:avLst/>
              <a:gdLst>
                <a:gd name="T0" fmla="*/ 27 w 48"/>
                <a:gd name="T1" fmla="*/ 68 h 129"/>
                <a:gd name="T2" fmla="*/ 38 w 48"/>
                <a:gd name="T3" fmla="*/ 45 h 129"/>
                <a:gd name="T4" fmla="*/ 38 w 48"/>
                <a:gd name="T5" fmla="*/ 37 h 129"/>
                <a:gd name="T6" fmla="*/ 30 w 48"/>
                <a:gd name="T7" fmla="*/ 29 h 129"/>
                <a:gd name="T8" fmla="*/ 21 w 48"/>
                <a:gd name="T9" fmla="*/ 22 h 129"/>
                <a:gd name="T10" fmla="*/ 12 w 48"/>
                <a:gd name="T11" fmla="*/ 16 h 129"/>
                <a:gd name="T12" fmla="*/ 2 w 48"/>
                <a:gd name="T13" fmla="*/ 2 h 129"/>
                <a:gd name="T14" fmla="*/ 14 w 48"/>
                <a:gd name="T15" fmla="*/ 6 h 129"/>
                <a:gd name="T16" fmla="*/ 27 w 48"/>
                <a:gd name="T17" fmla="*/ 17 h 129"/>
                <a:gd name="T18" fmla="*/ 34 w 48"/>
                <a:gd name="T19" fmla="*/ 22 h 129"/>
                <a:gd name="T20" fmla="*/ 41 w 48"/>
                <a:gd name="T21" fmla="*/ 27 h 129"/>
                <a:gd name="T22" fmla="*/ 47 w 48"/>
                <a:gd name="T23" fmla="*/ 36 h 129"/>
                <a:gd name="T24" fmla="*/ 46 w 48"/>
                <a:gd name="T25" fmla="*/ 47 h 129"/>
                <a:gd name="T26" fmla="*/ 43 w 48"/>
                <a:gd name="T27" fmla="*/ 56 h 129"/>
                <a:gd name="T28" fmla="*/ 39 w 48"/>
                <a:gd name="T29" fmla="*/ 63 h 129"/>
                <a:gd name="T30" fmla="*/ 32 w 48"/>
                <a:gd name="T31" fmla="*/ 77 h 129"/>
                <a:gd name="T32" fmla="*/ 26 w 48"/>
                <a:gd name="T33" fmla="*/ 92 h 129"/>
                <a:gd name="T34" fmla="*/ 21 w 48"/>
                <a:gd name="T35" fmla="*/ 106 h 129"/>
                <a:gd name="T36" fmla="*/ 16 w 48"/>
                <a:gd name="T37" fmla="*/ 118 h 129"/>
                <a:gd name="T38" fmla="*/ 7 w 48"/>
                <a:gd name="T39" fmla="*/ 128 h 129"/>
                <a:gd name="T40" fmla="*/ 7 w 48"/>
                <a:gd name="T41" fmla="*/ 118 h 129"/>
                <a:gd name="T42" fmla="*/ 16 w 48"/>
                <a:gd name="T43" fmla="*/ 95 h 129"/>
                <a:gd name="T44" fmla="*/ 27 w 48"/>
                <a:gd name="T45" fmla="*/ 6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129">
                  <a:moveTo>
                    <a:pt x="27" y="68"/>
                  </a:moveTo>
                  <a:cubicBezTo>
                    <a:pt x="34" y="53"/>
                    <a:pt x="36" y="48"/>
                    <a:pt x="38" y="45"/>
                  </a:cubicBezTo>
                  <a:cubicBezTo>
                    <a:pt x="39" y="42"/>
                    <a:pt x="39" y="40"/>
                    <a:pt x="38" y="37"/>
                  </a:cubicBezTo>
                  <a:cubicBezTo>
                    <a:pt x="36" y="35"/>
                    <a:pt x="33" y="31"/>
                    <a:pt x="30" y="29"/>
                  </a:cubicBezTo>
                  <a:cubicBezTo>
                    <a:pt x="27" y="26"/>
                    <a:pt x="24" y="24"/>
                    <a:pt x="21" y="22"/>
                  </a:cubicBezTo>
                  <a:cubicBezTo>
                    <a:pt x="17" y="20"/>
                    <a:pt x="14" y="18"/>
                    <a:pt x="12" y="16"/>
                  </a:cubicBezTo>
                  <a:cubicBezTo>
                    <a:pt x="8" y="12"/>
                    <a:pt x="0" y="5"/>
                    <a:pt x="2" y="2"/>
                  </a:cubicBezTo>
                  <a:cubicBezTo>
                    <a:pt x="4" y="0"/>
                    <a:pt x="10" y="3"/>
                    <a:pt x="14" y="6"/>
                  </a:cubicBezTo>
                  <a:cubicBezTo>
                    <a:pt x="18" y="9"/>
                    <a:pt x="23" y="13"/>
                    <a:pt x="27" y="17"/>
                  </a:cubicBezTo>
                  <a:cubicBezTo>
                    <a:pt x="30" y="18"/>
                    <a:pt x="32" y="20"/>
                    <a:pt x="34" y="22"/>
                  </a:cubicBezTo>
                  <a:cubicBezTo>
                    <a:pt x="37" y="23"/>
                    <a:pt x="39" y="25"/>
                    <a:pt x="41" y="27"/>
                  </a:cubicBezTo>
                  <a:cubicBezTo>
                    <a:pt x="44" y="29"/>
                    <a:pt x="46" y="33"/>
                    <a:pt x="47" y="36"/>
                  </a:cubicBezTo>
                  <a:cubicBezTo>
                    <a:pt x="48" y="40"/>
                    <a:pt x="47" y="44"/>
                    <a:pt x="46" y="47"/>
                  </a:cubicBezTo>
                  <a:cubicBezTo>
                    <a:pt x="45" y="51"/>
                    <a:pt x="44" y="53"/>
                    <a:pt x="43" y="56"/>
                  </a:cubicBezTo>
                  <a:cubicBezTo>
                    <a:pt x="42" y="58"/>
                    <a:pt x="40" y="61"/>
                    <a:pt x="39" y="63"/>
                  </a:cubicBezTo>
                  <a:cubicBezTo>
                    <a:pt x="36" y="67"/>
                    <a:pt x="33" y="72"/>
                    <a:pt x="32" y="77"/>
                  </a:cubicBezTo>
                  <a:cubicBezTo>
                    <a:pt x="30" y="82"/>
                    <a:pt x="30" y="85"/>
                    <a:pt x="26" y="92"/>
                  </a:cubicBezTo>
                  <a:cubicBezTo>
                    <a:pt x="23" y="99"/>
                    <a:pt x="22" y="101"/>
                    <a:pt x="21" y="106"/>
                  </a:cubicBezTo>
                  <a:cubicBezTo>
                    <a:pt x="20" y="108"/>
                    <a:pt x="19" y="112"/>
                    <a:pt x="16" y="118"/>
                  </a:cubicBezTo>
                  <a:cubicBezTo>
                    <a:pt x="13" y="124"/>
                    <a:pt x="9" y="129"/>
                    <a:pt x="7" y="128"/>
                  </a:cubicBezTo>
                  <a:cubicBezTo>
                    <a:pt x="5" y="127"/>
                    <a:pt x="7" y="121"/>
                    <a:pt x="7" y="118"/>
                  </a:cubicBezTo>
                  <a:cubicBezTo>
                    <a:pt x="10" y="107"/>
                    <a:pt x="13" y="105"/>
                    <a:pt x="16" y="95"/>
                  </a:cubicBezTo>
                  <a:cubicBezTo>
                    <a:pt x="20" y="85"/>
                    <a:pt x="20" y="83"/>
                    <a:pt x="27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44" name="组合 343"/>
          <p:cNvGrpSpPr/>
          <p:nvPr/>
        </p:nvGrpSpPr>
        <p:grpSpPr>
          <a:xfrm>
            <a:off x="3608388" y="2361312"/>
            <a:ext cx="1389062" cy="430213"/>
            <a:chOff x="3608388" y="4841876"/>
            <a:chExt cx="1389062" cy="430213"/>
          </a:xfrm>
        </p:grpSpPr>
        <p:sp>
          <p:nvSpPr>
            <p:cNvPr id="345" name="稻壳儿春秋广告/盗版必究        原创来源：http://chn.docer.com/works?userid=199329941#!/work_time"/>
            <p:cNvSpPr/>
            <p:nvPr/>
          </p:nvSpPr>
          <p:spPr bwMode="auto">
            <a:xfrm>
              <a:off x="3608388" y="4999038"/>
              <a:ext cx="1289050" cy="46038"/>
            </a:xfrm>
            <a:custGeom>
              <a:avLst/>
              <a:gdLst>
                <a:gd name="T0" fmla="*/ 228 w 387"/>
                <a:gd name="T1" fmla="*/ 12 h 14"/>
                <a:gd name="T2" fmla="*/ 161 w 387"/>
                <a:gd name="T3" fmla="*/ 11 h 14"/>
                <a:gd name="T4" fmla="*/ 134 w 387"/>
                <a:gd name="T5" fmla="*/ 11 h 14"/>
                <a:gd name="T6" fmla="*/ 99 w 387"/>
                <a:gd name="T7" fmla="*/ 12 h 14"/>
                <a:gd name="T8" fmla="*/ 70 w 387"/>
                <a:gd name="T9" fmla="*/ 13 h 14"/>
                <a:gd name="T10" fmla="*/ 42 w 387"/>
                <a:gd name="T11" fmla="*/ 14 h 14"/>
                <a:gd name="T12" fmla="*/ 1 w 387"/>
                <a:gd name="T13" fmla="*/ 11 h 14"/>
                <a:gd name="T14" fmla="*/ 31 w 387"/>
                <a:gd name="T15" fmla="*/ 5 h 14"/>
                <a:gd name="T16" fmla="*/ 75 w 387"/>
                <a:gd name="T17" fmla="*/ 4 h 14"/>
                <a:gd name="T18" fmla="*/ 96 w 387"/>
                <a:gd name="T19" fmla="*/ 4 h 14"/>
                <a:gd name="T20" fmla="*/ 182 w 387"/>
                <a:gd name="T21" fmla="*/ 2 h 14"/>
                <a:gd name="T22" fmla="*/ 202 w 387"/>
                <a:gd name="T23" fmla="*/ 3 h 14"/>
                <a:gd name="T24" fmla="*/ 245 w 387"/>
                <a:gd name="T25" fmla="*/ 4 h 14"/>
                <a:gd name="T26" fmla="*/ 284 w 387"/>
                <a:gd name="T27" fmla="*/ 4 h 14"/>
                <a:gd name="T28" fmla="*/ 324 w 387"/>
                <a:gd name="T29" fmla="*/ 4 h 14"/>
                <a:gd name="T30" fmla="*/ 358 w 387"/>
                <a:gd name="T31" fmla="*/ 4 h 14"/>
                <a:gd name="T32" fmla="*/ 370 w 387"/>
                <a:gd name="T33" fmla="*/ 5 h 14"/>
                <a:gd name="T34" fmla="*/ 379 w 387"/>
                <a:gd name="T35" fmla="*/ 5 h 14"/>
                <a:gd name="T36" fmla="*/ 384 w 387"/>
                <a:gd name="T37" fmla="*/ 2 h 14"/>
                <a:gd name="T38" fmla="*/ 386 w 387"/>
                <a:gd name="T39" fmla="*/ 0 h 14"/>
                <a:gd name="T40" fmla="*/ 387 w 387"/>
                <a:gd name="T41" fmla="*/ 4 h 14"/>
                <a:gd name="T42" fmla="*/ 382 w 387"/>
                <a:gd name="T43" fmla="*/ 9 h 14"/>
                <a:gd name="T44" fmla="*/ 374 w 387"/>
                <a:gd name="T45" fmla="*/ 12 h 14"/>
                <a:gd name="T46" fmla="*/ 367 w 387"/>
                <a:gd name="T47" fmla="*/ 12 h 14"/>
                <a:gd name="T48" fmla="*/ 303 w 387"/>
                <a:gd name="T49" fmla="*/ 12 h 14"/>
                <a:gd name="T50" fmla="*/ 228 w 387"/>
                <a:gd name="T5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87" h="14">
                  <a:moveTo>
                    <a:pt x="228" y="12"/>
                  </a:moveTo>
                  <a:cubicBezTo>
                    <a:pt x="185" y="11"/>
                    <a:pt x="171" y="12"/>
                    <a:pt x="161" y="11"/>
                  </a:cubicBezTo>
                  <a:cubicBezTo>
                    <a:pt x="150" y="11"/>
                    <a:pt x="144" y="11"/>
                    <a:pt x="134" y="11"/>
                  </a:cubicBezTo>
                  <a:cubicBezTo>
                    <a:pt x="123" y="12"/>
                    <a:pt x="111" y="12"/>
                    <a:pt x="99" y="12"/>
                  </a:cubicBezTo>
                  <a:cubicBezTo>
                    <a:pt x="89" y="12"/>
                    <a:pt x="78" y="12"/>
                    <a:pt x="70" y="13"/>
                  </a:cubicBezTo>
                  <a:cubicBezTo>
                    <a:pt x="60" y="14"/>
                    <a:pt x="51" y="14"/>
                    <a:pt x="42" y="14"/>
                  </a:cubicBezTo>
                  <a:cubicBezTo>
                    <a:pt x="28" y="14"/>
                    <a:pt x="1" y="14"/>
                    <a:pt x="1" y="11"/>
                  </a:cubicBezTo>
                  <a:cubicBezTo>
                    <a:pt x="0" y="8"/>
                    <a:pt x="17" y="6"/>
                    <a:pt x="31" y="5"/>
                  </a:cubicBezTo>
                  <a:cubicBezTo>
                    <a:pt x="45" y="5"/>
                    <a:pt x="60" y="5"/>
                    <a:pt x="75" y="4"/>
                  </a:cubicBezTo>
                  <a:cubicBezTo>
                    <a:pt x="82" y="4"/>
                    <a:pt x="90" y="4"/>
                    <a:pt x="96" y="4"/>
                  </a:cubicBezTo>
                  <a:cubicBezTo>
                    <a:pt x="125" y="1"/>
                    <a:pt x="154" y="2"/>
                    <a:pt x="182" y="2"/>
                  </a:cubicBezTo>
                  <a:cubicBezTo>
                    <a:pt x="189" y="2"/>
                    <a:pt x="196" y="3"/>
                    <a:pt x="202" y="3"/>
                  </a:cubicBezTo>
                  <a:cubicBezTo>
                    <a:pt x="216" y="4"/>
                    <a:pt x="231" y="5"/>
                    <a:pt x="245" y="4"/>
                  </a:cubicBezTo>
                  <a:cubicBezTo>
                    <a:pt x="258" y="4"/>
                    <a:pt x="264" y="3"/>
                    <a:pt x="284" y="4"/>
                  </a:cubicBezTo>
                  <a:cubicBezTo>
                    <a:pt x="305" y="5"/>
                    <a:pt x="311" y="4"/>
                    <a:pt x="324" y="4"/>
                  </a:cubicBezTo>
                  <a:cubicBezTo>
                    <a:pt x="331" y="4"/>
                    <a:pt x="342" y="4"/>
                    <a:pt x="358" y="4"/>
                  </a:cubicBezTo>
                  <a:cubicBezTo>
                    <a:pt x="362" y="4"/>
                    <a:pt x="367" y="5"/>
                    <a:pt x="370" y="5"/>
                  </a:cubicBezTo>
                  <a:cubicBezTo>
                    <a:pt x="374" y="5"/>
                    <a:pt x="377" y="5"/>
                    <a:pt x="379" y="5"/>
                  </a:cubicBezTo>
                  <a:cubicBezTo>
                    <a:pt x="382" y="4"/>
                    <a:pt x="383" y="3"/>
                    <a:pt x="384" y="2"/>
                  </a:cubicBezTo>
                  <a:cubicBezTo>
                    <a:pt x="385" y="1"/>
                    <a:pt x="385" y="0"/>
                    <a:pt x="386" y="0"/>
                  </a:cubicBezTo>
                  <a:cubicBezTo>
                    <a:pt x="387" y="0"/>
                    <a:pt x="387" y="1"/>
                    <a:pt x="387" y="4"/>
                  </a:cubicBezTo>
                  <a:cubicBezTo>
                    <a:pt x="387" y="6"/>
                    <a:pt x="384" y="8"/>
                    <a:pt x="382" y="9"/>
                  </a:cubicBezTo>
                  <a:cubicBezTo>
                    <a:pt x="379" y="11"/>
                    <a:pt x="376" y="12"/>
                    <a:pt x="374" y="12"/>
                  </a:cubicBezTo>
                  <a:cubicBezTo>
                    <a:pt x="371" y="12"/>
                    <a:pt x="368" y="12"/>
                    <a:pt x="367" y="12"/>
                  </a:cubicBezTo>
                  <a:cubicBezTo>
                    <a:pt x="338" y="13"/>
                    <a:pt x="330" y="12"/>
                    <a:pt x="303" y="12"/>
                  </a:cubicBezTo>
                  <a:cubicBezTo>
                    <a:pt x="276" y="13"/>
                    <a:pt x="271" y="13"/>
                    <a:pt x="228" y="12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" name="稻壳儿春秋广告/盗版必究        原创来源：http://chn.docer.com/works?userid=199329941#!/work_time"/>
            <p:cNvSpPr/>
            <p:nvPr/>
          </p:nvSpPr>
          <p:spPr bwMode="auto">
            <a:xfrm>
              <a:off x="4837113" y="4841876"/>
              <a:ext cx="160337" cy="430213"/>
            </a:xfrm>
            <a:custGeom>
              <a:avLst/>
              <a:gdLst>
                <a:gd name="T0" fmla="*/ 27 w 48"/>
                <a:gd name="T1" fmla="*/ 68 h 129"/>
                <a:gd name="T2" fmla="*/ 38 w 48"/>
                <a:gd name="T3" fmla="*/ 45 h 129"/>
                <a:gd name="T4" fmla="*/ 38 w 48"/>
                <a:gd name="T5" fmla="*/ 37 h 129"/>
                <a:gd name="T6" fmla="*/ 30 w 48"/>
                <a:gd name="T7" fmla="*/ 29 h 129"/>
                <a:gd name="T8" fmla="*/ 21 w 48"/>
                <a:gd name="T9" fmla="*/ 22 h 129"/>
                <a:gd name="T10" fmla="*/ 12 w 48"/>
                <a:gd name="T11" fmla="*/ 16 h 129"/>
                <a:gd name="T12" fmla="*/ 2 w 48"/>
                <a:gd name="T13" fmla="*/ 2 h 129"/>
                <a:gd name="T14" fmla="*/ 14 w 48"/>
                <a:gd name="T15" fmla="*/ 6 h 129"/>
                <a:gd name="T16" fmla="*/ 27 w 48"/>
                <a:gd name="T17" fmla="*/ 17 h 129"/>
                <a:gd name="T18" fmla="*/ 34 w 48"/>
                <a:gd name="T19" fmla="*/ 22 h 129"/>
                <a:gd name="T20" fmla="*/ 41 w 48"/>
                <a:gd name="T21" fmla="*/ 27 h 129"/>
                <a:gd name="T22" fmla="*/ 47 w 48"/>
                <a:gd name="T23" fmla="*/ 36 h 129"/>
                <a:gd name="T24" fmla="*/ 46 w 48"/>
                <a:gd name="T25" fmla="*/ 47 h 129"/>
                <a:gd name="T26" fmla="*/ 43 w 48"/>
                <a:gd name="T27" fmla="*/ 56 h 129"/>
                <a:gd name="T28" fmla="*/ 39 w 48"/>
                <a:gd name="T29" fmla="*/ 63 h 129"/>
                <a:gd name="T30" fmla="*/ 32 w 48"/>
                <a:gd name="T31" fmla="*/ 77 h 129"/>
                <a:gd name="T32" fmla="*/ 26 w 48"/>
                <a:gd name="T33" fmla="*/ 92 h 129"/>
                <a:gd name="T34" fmla="*/ 21 w 48"/>
                <a:gd name="T35" fmla="*/ 106 h 129"/>
                <a:gd name="T36" fmla="*/ 16 w 48"/>
                <a:gd name="T37" fmla="*/ 118 h 129"/>
                <a:gd name="T38" fmla="*/ 7 w 48"/>
                <a:gd name="T39" fmla="*/ 128 h 129"/>
                <a:gd name="T40" fmla="*/ 7 w 48"/>
                <a:gd name="T41" fmla="*/ 118 h 129"/>
                <a:gd name="T42" fmla="*/ 16 w 48"/>
                <a:gd name="T43" fmla="*/ 95 h 129"/>
                <a:gd name="T44" fmla="*/ 27 w 48"/>
                <a:gd name="T45" fmla="*/ 6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129">
                  <a:moveTo>
                    <a:pt x="27" y="68"/>
                  </a:moveTo>
                  <a:cubicBezTo>
                    <a:pt x="34" y="53"/>
                    <a:pt x="36" y="48"/>
                    <a:pt x="38" y="45"/>
                  </a:cubicBezTo>
                  <a:cubicBezTo>
                    <a:pt x="39" y="42"/>
                    <a:pt x="39" y="40"/>
                    <a:pt x="38" y="37"/>
                  </a:cubicBezTo>
                  <a:cubicBezTo>
                    <a:pt x="36" y="35"/>
                    <a:pt x="33" y="31"/>
                    <a:pt x="30" y="29"/>
                  </a:cubicBezTo>
                  <a:cubicBezTo>
                    <a:pt x="27" y="26"/>
                    <a:pt x="24" y="24"/>
                    <a:pt x="21" y="22"/>
                  </a:cubicBezTo>
                  <a:cubicBezTo>
                    <a:pt x="17" y="20"/>
                    <a:pt x="14" y="18"/>
                    <a:pt x="12" y="16"/>
                  </a:cubicBezTo>
                  <a:cubicBezTo>
                    <a:pt x="8" y="12"/>
                    <a:pt x="0" y="5"/>
                    <a:pt x="2" y="2"/>
                  </a:cubicBezTo>
                  <a:cubicBezTo>
                    <a:pt x="4" y="0"/>
                    <a:pt x="10" y="3"/>
                    <a:pt x="14" y="6"/>
                  </a:cubicBezTo>
                  <a:cubicBezTo>
                    <a:pt x="18" y="9"/>
                    <a:pt x="23" y="13"/>
                    <a:pt x="27" y="17"/>
                  </a:cubicBezTo>
                  <a:cubicBezTo>
                    <a:pt x="30" y="18"/>
                    <a:pt x="32" y="20"/>
                    <a:pt x="34" y="22"/>
                  </a:cubicBezTo>
                  <a:cubicBezTo>
                    <a:pt x="37" y="23"/>
                    <a:pt x="39" y="25"/>
                    <a:pt x="41" y="27"/>
                  </a:cubicBezTo>
                  <a:cubicBezTo>
                    <a:pt x="44" y="29"/>
                    <a:pt x="46" y="33"/>
                    <a:pt x="47" y="36"/>
                  </a:cubicBezTo>
                  <a:cubicBezTo>
                    <a:pt x="48" y="40"/>
                    <a:pt x="47" y="44"/>
                    <a:pt x="46" y="47"/>
                  </a:cubicBezTo>
                  <a:cubicBezTo>
                    <a:pt x="45" y="51"/>
                    <a:pt x="44" y="53"/>
                    <a:pt x="43" y="56"/>
                  </a:cubicBezTo>
                  <a:cubicBezTo>
                    <a:pt x="42" y="58"/>
                    <a:pt x="40" y="61"/>
                    <a:pt x="39" y="63"/>
                  </a:cubicBezTo>
                  <a:cubicBezTo>
                    <a:pt x="36" y="67"/>
                    <a:pt x="33" y="72"/>
                    <a:pt x="32" y="77"/>
                  </a:cubicBezTo>
                  <a:cubicBezTo>
                    <a:pt x="30" y="82"/>
                    <a:pt x="30" y="85"/>
                    <a:pt x="26" y="92"/>
                  </a:cubicBezTo>
                  <a:cubicBezTo>
                    <a:pt x="23" y="99"/>
                    <a:pt x="22" y="101"/>
                    <a:pt x="21" y="106"/>
                  </a:cubicBezTo>
                  <a:cubicBezTo>
                    <a:pt x="20" y="108"/>
                    <a:pt x="19" y="112"/>
                    <a:pt x="16" y="118"/>
                  </a:cubicBezTo>
                  <a:cubicBezTo>
                    <a:pt x="13" y="124"/>
                    <a:pt x="9" y="129"/>
                    <a:pt x="7" y="128"/>
                  </a:cubicBezTo>
                  <a:cubicBezTo>
                    <a:pt x="5" y="127"/>
                    <a:pt x="7" y="121"/>
                    <a:pt x="7" y="118"/>
                  </a:cubicBezTo>
                  <a:cubicBezTo>
                    <a:pt x="10" y="107"/>
                    <a:pt x="13" y="105"/>
                    <a:pt x="16" y="95"/>
                  </a:cubicBezTo>
                  <a:cubicBezTo>
                    <a:pt x="20" y="85"/>
                    <a:pt x="20" y="83"/>
                    <a:pt x="27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51" name="组合 350"/>
          <p:cNvGrpSpPr/>
          <p:nvPr/>
        </p:nvGrpSpPr>
        <p:grpSpPr>
          <a:xfrm>
            <a:off x="5252898" y="2110309"/>
            <a:ext cx="5195920" cy="616267"/>
            <a:chOff x="5252898" y="2181132"/>
            <a:chExt cx="5195920" cy="616267"/>
          </a:xfrm>
        </p:grpSpPr>
        <p:sp>
          <p:nvSpPr>
            <p:cNvPr id="349" name="稻壳儿春秋广告/盗版必究        原创来源：http://chn.docer.com/works?userid=199329941#!/work_time"/>
            <p:cNvSpPr txBox="1"/>
            <p:nvPr/>
          </p:nvSpPr>
          <p:spPr>
            <a:xfrm flipH="1">
              <a:off x="5252898" y="2181132"/>
              <a:ext cx="1396392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Add a title</a:t>
              </a:r>
            </a:p>
          </p:txBody>
        </p:sp>
        <p:sp>
          <p:nvSpPr>
            <p:cNvPr id="350" name="稻壳儿春秋广告/盗版必究        原创来源：http://chn.docer.com/works?userid=199329941#!/work_time"/>
            <p:cNvSpPr txBox="1"/>
            <p:nvPr/>
          </p:nvSpPr>
          <p:spPr>
            <a:xfrm flipH="1">
              <a:off x="5252898" y="2502382"/>
              <a:ext cx="5195920" cy="29501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100" dirty="0">
                  <a:solidFill>
                    <a:srgbClr val="332E2B"/>
                  </a:solidFill>
                  <a:latin typeface="+mj-ea"/>
                  <a:ea typeface="+mj-ea"/>
                </a:rPr>
                <a:t>Enter your content here, be reiand general.</a:t>
              </a:r>
            </a:p>
          </p:txBody>
        </p:sp>
      </p:grpSp>
      <p:grpSp>
        <p:nvGrpSpPr>
          <p:cNvPr id="352" name="组合 351"/>
          <p:cNvGrpSpPr/>
          <p:nvPr/>
        </p:nvGrpSpPr>
        <p:grpSpPr>
          <a:xfrm>
            <a:off x="5252898" y="3478086"/>
            <a:ext cx="5195920" cy="616267"/>
            <a:chOff x="5252898" y="2181132"/>
            <a:chExt cx="5195920" cy="616267"/>
          </a:xfrm>
        </p:grpSpPr>
        <p:sp>
          <p:nvSpPr>
            <p:cNvPr id="353" name="稻壳儿春秋广告/盗版必究        原创来源：http://chn.docer.com/works?userid=199329941#!/work_time"/>
            <p:cNvSpPr txBox="1"/>
            <p:nvPr/>
          </p:nvSpPr>
          <p:spPr>
            <a:xfrm flipH="1">
              <a:off x="5252898" y="2181132"/>
              <a:ext cx="1396392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Add a title</a:t>
              </a:r>
            </a:p>
          </p:txBody>
        </p:sp>
        <p:sp>
          <p:nvSpPr>
            <p:cNvPr id="354" name="稻壳儿春秋广告/盗版必究        原创来源：http://chn.docer.com/works?userid=199329941#!/work_time"/>
            <p:cNvSpPr txBox="1"/>
            <p:nvPr/>
          </p:nvSpPr>
          <p:spPr>
            <a:xfrm flipH="1">
              <a:off x="5252898" y="2502382"/>
              <a:ext cx="5195920" cy="29501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100" dirty="0">
                  <a:solidFill>
                    <a:srgbClr val="332E2B"/>
                  </a:solidFill>
                  <a:latin typeface="+mj-ea"/>
                  <a:ea typeface="+mj-ea"/>
                </a:rPr>
                <a:t>Enter your content here, be reiand general.</a:t>
              </a:r>
            </a:p>
          </p:txBody>
        </p:sp>
      </p:grpSp>
      <p:grpSp>
        <p:nvGrpSpPr>
          <p:cNvPr id="355" name="组合 354"/>
          <p:cNvGrpSpPr/>
          <p:nvPr/>
        </p:nvGrpSpPr>
        <p:grpSpPr>
          <a:xfrm>
            <a:off x="5252898" y="4644105"/>
            <a:ext cx="5195920" cy="616267"/>
            <a:chOff x="5252898" y="2181132"/>
            <a:chExt cx="5195920" cy="616267"/>
          </a:xfrm>
        </p:grpSpPr>
        <p:sp>
          <p:nvSpPr>
            <p:cNvPr id="356" name="稻壳儿春秋广告/盗版必究        原创来源：http://chn.docer.com/works?userid=199329941#!/work_time"/>
            <p:cNvSpPr txBox="1"/>
            <p:nvPr/>
          </p:nvSpPr>
          <p:spPr>
            <a:xfrm flipH="1">
              <a:off x="5252898" y="2181132"/>
              <a:ext cx="1396392" cy="36933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Add a title</a:t>
              </a:r>
            </a:p>
          </p:txBody>
        </p:sp>
        <p:sp>
          <p:nvSpPr>
            <p:cNvPr id="357" name="稻壳儿春秋广告/盗版必究        原创来源：http://chn.docer.com/works?userid=199329941#!/work_time"/>
            <p:cNvSpPr txBox="1"/>
            <p:nvPr/>
          </p:nvSpPr>
          <p:spPr>
            <a:xfrm flipH="1">
              <a:off x="5252898" y="2502382"/>
              <a:ext cx="5195920" cy="29501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100" dirty="0">
                  <a:solidFill>
                    <a:srgbClr val="332E2B"/>
                  </a:solidFill>
                  <a:latin typeface="+mj-ea"/>
                  <a:ea typeface="+mj-ea"/>
                </a:rPr>
                <a:t>Enter your content here, be reiand general.</a:t>
              </a:r>
            </a:p>
          </p:txBody>
        </p:sp>
      </p:grpSp>
      <p:sp>
        <p:nvSpPr>
          <p:cNvPr id="358" name="稻壳儿春秋广告/盗版必究        原创来源：http://chn.docer.com/works?userid=199329941#!/work_time"/>
          <p:cNvSpPr txBox="1"/>
          <p:nvPr/>
        </p:nvSpPr>
        <p:spPr>
          <a:xfrm>
            <a:off x="2005296" y="3612550"/>
            <a:ext cx="893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Title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5271094" y="310089"/>
            <a:ext cx="1649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your title</a:t>
            </a:r>
          </a:p>
        </p:txBody>
      </p:sp>
      <p:sp>
        <p:nvSpPr>
          <p:cNvPr id="11" name="Freeform 38"/>
          <p:cNvSpPr>
            <a:spLocks noEditPoints="1"/>
          </p:cNvSpPr>
          <p:nvPr/>
        </p:nvSpPr>
        <p:spPr bwMode="auto">
          <a:xfrm>
            <a:off x="5409116" y="2109864"/>
            <a:ext cx="1373768" cy="1783702"/>
          </a:xfrm>
          <a:custGeom>
            <a:avLst/>
            <a:gdLst>
              <a:gd name="T0" fmla="*/ 18 w 272"/>
              <a:gd name="T1" fmla="*/ 170 h 353"/>
              <a:gd name="T2" fmla="*/ 59 w 272"/>
              <a:gd name="T3" fmla="*/ 237 h 353"/>
              <a:gd name="T4" fmla="*/ 79 w 272"/>
              <a:gd name="T5" fmla="*/ 278 h 353"/>
              <a:gd name="T6" fmla="*/ 81 w 272"/>
              <a:gd name="T7" fmla="*/ 313 h 353"/>
              <a:gd name="T8" fmla="*/ 122 w 272"/>
              <a:gd name="T9" fmla="*/ 348 h 353"/>
              <a:gd name="T10" fmla="*/ 154 w 272"/>
              <a:gd name="T11" fmla="*/ 350 h 353"/>
              <a:gd name="T12" fmla="*/ 203 w 272"/>
              <a:gd name="T13" fmla="*/ 328 h 353"/>
              <a:gd name="T14" fmla="*/ 206 w 272"/>
              <a:gd name="T15" fmla="*/ 295 h 353"/>
              <a:gd name="T16" fmla="*/ 205 w 272"/>
              <a:gd name="T17" fmla="*/ 274 h 353"/>
              <a:gd name="T18" fmla="*/ 223 w 272"/>
              <a:gd name="T19" fmla="*/ 228 h 353"/>
              <a:gd name="T20" fmla="*/ 228 w 272"/>
              <a:gd name="T21" fmla="*/ 47 h 353"/>
              <a:gd name="T22" fmla="*/ 129 w 272"/>
              <a:gd name="T23" fmla="*/ 122 h 353"/>
              <a:gd name="T24" fmla="*/ 146 w 272"/>
              <a:gd name="T25" fmla="*/ 124 h 353"/>
              <a:gd name="T26" fmla="*/ 129 w 272"/>
              <a:gd name="T27" fmla="*/ 122 h 353"/>
              <a:gd name="T28" fmla="*/ 158 w 272"/>
              <a:gd name="T29" fmla="*/ 165 h 353"/>
              <a:gd name="T30" fmla="*/ 141 w 272"/>
              <a:gd name="T31" fmla="*/ 275 h 353"/>
              <a:gd name="T32" fmla="*/ 116 w 272"/>
              <a:gd name="T33" fmla="*/ 164 h 353"/>
              <a:gd name="T34" fmla="*/ 141 w 272"/>
              <a:gd name="T35" fmla="*/ 287 h 353"/>
              <a:gd name="T36" fmla="*/ 194 w 272"/>
              <a:gd name="T37" fmla="*/ 284 h 353"/>
              <a:gd name="T38" fmla="*/ 142 w 272"/>
              <a:gd name="T39" fmla="*/ 295 h 353"/>
              <a:gd name="T40" fmla="*/ 87 w 272"/>
              <a:gd name="T41" fmla="*/ 282 h 353"/>
              <a:gd name="T42" fmla="*/ 141 w 272"/>
              <a:gd name="T43" fmla="*/ 287 h 353"/>
              <a:gd name="T44" fmla="*/ 181 w 272"/>
              <a:gd name="T45" fmla="*/ 309 h 353"/>
              <a:gd name="T46" fmla="*/ 138 w 272"/>
              <a:gd name="T47" fmla="*/ 310 h 353"/>
              <a:gd name="T48" fmla="*/ 84 w 272"/>
              <a:gd name="T49" fmla="*/ 299 h 353"/>
              <a:gd name="T50" fmla="*/ 195 w 272"/>
              <a:gd name="T51" fmla="*/ 301 h 353"/>
              <a:gd name="T52" fmla="*/ 148 w 272"/>
              <a:gd name="T53" fmla="*/ 343 h 353"/>
              <a:gd name="T54" fmla="*/ 131 w 272"/>
              <a:gd name="T55" fmla="*/ 344 h 353"/>
              <a:gd name="T56" fmla="*/ 129 w 272"/>
              <a:gd name="T57" fmla="*/ 336 h 353"/>
              <a:gd name="T58" fmla="*/ 148 w 272"/>
              <a:gd name="T59" fmla="*/ 343 h 353"/>
              <a:gd name="T60" fmla="*/ 178 w 272"/>
              <a:gd name="T61" fmla="*/ 325 h 353"/>
              <a:gd name="T62" fmla="*/ 141 w 272"/>
              <a:gd name="T63" fmla="*/ 327 h 353"/>
              <a:gd name="T64" fmla="*/ 90 w 272"/>
              <a:gd name="T65" fmla="*/ 316 h 353"/>
              <a:gd name="T66" fmla="*/ 192 w 272"/>
              <a:gd name="T67" fmla="*/ 317 h 353"/>
              <a:gd name="T68" fmla="*/ 246 w 272"/>
              <a:gd name="T69" fmla="*/ 158 h 353"/>
              <a:gd name="T70" fmla="*/ 205 w 272"/>
              <a:gd name="T71" fmla="*/ 232 h 353"/>
              <a:gd name="T72" fmla="*/ 185 w 272"/>
              <a:gd name="T73" fmla="*/ 273 h 353"/>
              <a:gd name="T74" fmla="*/ 168 w 272"/>
              <a:gd name="T75" fmla="*/ 167 h 353"/>
              <a:gd name="T76" fmla="*/ 165 w 272"/>
              <a:gd name="T77" fmla="*/ 149 h 353"/>
              <a:gd name="T78" fmla="*/ 152 w 272"/>
              <a:gd name="T79" fmla="*/ 152 h 353"/>
              <a:gd name="T80" fmla="*/ 150 w 272"/>
              <a:gd name="T81" fmla="*/ 106 h 353"/>
              <a:gd name="T82" fmla="*/ 131 w 272"/>
              <a:gd name="T83" fmla="*/ 148 h 353"/>
              <a:gd name="T84" fmla="*/ 77 w 272"/>
              <a:gd name="T85" fmla="*/ 127 h 353"/>
              <a:gd name="T86" fmla="*/ 108 w 272"/>
              <a:gd name="T87" fmla="*/ 166 h 353"/>
              <a:gd name="T88" fmla="*/ 115 w 272"/>
              <a:gd name="T89" fmla="*/ 274 h 353"/>
              <a:gd name="T90" fmla="*/ 85 w 272"/>
              <a:gd name="T91" fmla="*/ 261 h 353"/>
              <a:gd name="T92" fmla="*/ 49 w 272"/>
              <a:gd name="T93" fmla="*/ 205 h 353"/>
              <a:gd name="T94" fmla="*/ 44 w 272"/>
              <a:gd name="T95" fmla="*/ 75 h 353"/>
              <a:gd name="T96" fmla="*/ 230 w 272"/>
              <a:gd name="T97" fmla="*/ 69 h 353"/>
              <a:gd name="T98" fmla="*/ 170 w 272"/>
              <a:gd name="T99" fmla="*/ 158 h 353"/>
              <a:gd name="T100" fmla="*/ 181 w 272"/>
              <a:gd name="T101" fmla="*/ 139 h 353"/>
              <a:gd name="T102" fmla="*/ 170 w 272"/>
              <a:gd name="T103" fmla="*/ 158 h 353"/>
              <a:gd name="T104" fmla="*/ 98 w 272"/>
              <a:gd name="T105" fmla="*/ 157 h 353"/>
              <a:gd name="T106" fmla="*/ 104 w 272"/>
              <a:gd name="T107" fmla="*/ 154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2" h="353">
                <a:moveTo>
                  <a:pt x="70" y="32"/>
                </a:moveTo>
                <a:cubicBezTo>
                  <a:pt x="26" y="59"/>
                  <a:pt x="0" y="120"/>
                  <a:pt x="18" y="170"/>
                </a:cubicBezTo>
                <a:cubicBezTo>
                  <a:pt x="24" y="186"/>
                  <a:pt x="32" y="202"/>
                  <a:pt x="42" y="216"/>
                </a:cubicBezTo>
                <a:cubicBezTo>
                  <a:pt x="47" y="224"/>
                  <a:pt x="53" y="230"/>
                  <a:pt x="59" y="237"/>
                </a:cubicBezTo>
                <a:cubicBezTo>
                  <a:pt x="68" y="247"/>
                  <a:pt x="71" y="255"/>
                  <a:pt x="74" y="267"/>
                </a:cubicBezTo>
                <a:cubicBezTo>
                  <a:pt x="75" y="272"/>
                  <a:pt x="77" y="275"/>
                  <a:pt x="79" y="278"/>
                </a:cubicBezTo>
                <a:cubicBezTo>
                  <a:pt x="75" y="282"/>
                  <a:pt x="74" y="288"/>
                  <a:pt x="77" y="293"/>
                </a:cubicBezTo>
                <a:cubicBezTo>
                  <a:pt x="69" y="303"/>
                  <a:pt x="73" y="309"/>
                  <a:pt x="81" y="313"/>
                </a:cubicBezTo>
                <a:cubicBezTo>
                  <a:pt x="68" y="332"/>
                  <a:pt x="95" y="336"/>
                  <a:pt x="120" y="337"/>
                </a:cubicBezTo>
                <a:cubicBezTo>
                  <a:pt x="120" y="340"/>
                  <a:pt x="121" y="345"/>
                  <a:pt x="122" y="348"/>
                </a:cubicBezTo>
                <a:cubicBezTo>
                  <a:pt x="125" y="353"/>
                  <a:pt x="131" y="353"/>
                  <a:pt x="136" y="353"/>
                </a:cubicBezTo>
                <a:cubicBezTo>
                  <a:pt x="142" y="353"/>
                  <a:pt x="150" y="353"/>
                  <a:pt x="154" y="350"/>
                </a:cubicBezTo>
                <a:cubicBezTo>
                  <a:pt x="159" y="347"/>
                  <a:pt x="160" y="341"/>
                  <a:pt x="161" y="335"/>
                </a:cubicBezTo>
                <a:cubicBezTo>
                  <a:pt x="175" y="336"/>
                  <a:pt x="196" y="337"/>
                  <a:pt x="203" y="328"/>
                </a:cubicBezTo>
                <a:cubicBezTo>
                  <a:pt x="208" y="322"/>
                  <a:pt x="206" y="317"/>
                  <a:pt x="202" y="313"/>
                </a:cubicBezTo>
                <a:cubicBezTo>
                  <a:pt x="208" y="309"/>
                  <a:pt x="211" y="304"/>
                  <a:pt x="206" y="295"/>
                </a:cubicBezTo>
                <a:cubicBezTo>
                  <a:pt x="209" y="290"/>
                  <a:pt x="207" y="284"/>
                  <a:pt x="202" y="279"/>
                </a:cubicBezTo>
                <a:cubicBezTo>
                  <a:pt x="203" y="277"/>
                  <a:pt x="204" y="276"/>
                  <a:pt x="205" y="274"/>
                </a:cubicBezTo>
                <a:cubicBezTo>
                  <a:pt x="208" y="268"/>
                  <a:pt x="206" y="260"/>
                  <a:pt x="207" y="253"/>
                </a:cubicBezTo>
                <a:cubicBezTo>
                  <a:pt x="210" y="242"/>
                  <a:pt x="217" y="237"/>
                  <a:pt x="223" y="228"/>
                </a:cubicBezTo>
                <a:cubicBezTo>
                  <a:pt x="231" y="216"/>
                  <a:pt x="243" y="203"/>
                  <a:pt x="250" y="190"/>
                </a:cubicBezTo>
                <a:cubicBezTo>
                  <a:pt x="272" y="145"/>
                  <a:pt x="263" y="82"/>
                  <a:pt x="228" y="47"/>
                </a:cubicBezTo>
                <a:cubicBezTo>
                  <a:pt x="185" y="4"/>
                  <a:pt x="121" y="0"/>
                  <a:pt x="70" y="32"/>
                </a:cubicBezTo>
                <a:close/>
                <a:moveTo>
                  <a:pt x="129" y="122"/>
                </a:moveTo>
                <a:cubicBezTo>
                  <a:pt x="130" y="114"/>
                  <a:pt x="134" y="110"/>
                  <a:pt x="141" y="109"/>
                </a:cubicBezTo>
                <a:cubicBezTo>
                  <a:pt x="146" y="113"/>
                  <a:pt x="148" y="118"/>
                  <a:pt x="146" y="124"/>
                </a:cubicBezTo>
                <a:cubicBezTo>
                  <a:pt x="146" y="131"/>
                  <a:pt x="143" y="137"/>
                  <a:pt x="138" y="142"/>
                </a:cubicBezTo>
                <a:cubicBezTo>
                  <a:pt x="132" y="136"/>
                  <a:pt x="128" y="129"/>
                  <a:pt x="129" y="122"/>
                </a:cubicBezTo>
                <a:close/>
                <a:moveTo>
                  <a:pt x="137" y="154"/>
                </a:moveTo>
                <a:cubicBezTo>
                  <a:pt x="144" y="159"/>
                  <a:pt x="152" y="163"/>
                  <a:pt x="158" y="165"/>
                </a:cubicBezTo>
                <a:cubicBezTo>
                  <a:pt x="148" y="200"/>
                  <a:pt x="151" y="241"/>
                  <a:pt x="153" y="275"/>
                </a:cubicBezTo>
                <a:cubicBezTo>
                  <a:pt x="149" y="275"/>
                  <a:pt x="144" y="275"/>
                  <a:pt x="141" y="275"/>
                </a:cubicBezTo>
                <a:cubicBezTo>
                  <a:pt x="136" y="275"/>
                  <a:pt x="130" y="275"/>
                  <a:pt x="124" y="275"/>
                </a:cubicBezTo>
                <a:cubicBezTo>
                  <a:pt x="124" y="260"/>
                  <a:pt x="125" y="203"/>
                  <a:pt x="116" y="164"/>
                </a:cubicBezTo>
                <a:cubicBezTo>
                  <a:pt x="124" y="161"/>
                  <a:pt x="132" y="158"/>
                  <a:pt x="137" y="154"/>
                </a:cubicBezTo>
                <a:close/>
                <a:moveTo>
                  <a:pt x="141" y="287"/>
                </a:moveTo>
                <a:cubicBezTo>
                  <a:pt x="155" y="287"/>
                  <a:pt x="170" y="286"/>
                  <a:pt x="185" y="285"/>
                </a:cubicBezTo>
                <a:cubicBezTo>
                  <a:pt x="188" y="285"/>
                  <a:pt x="191" y="284"/>
                  <a:pt x="194" y="284"/>
                </a:cubicBezTo>
                <a:cubicBezTo>
                  <a:pt x="203" y="293"/>
                  <a:pt x="177" y="294"/>
                  <a:pt x="171" y="295"/>
                </a:cubicBezTo>
                <a:cubicBezTo>
                  <a:pt x="161" y="295"/>
                  <a:pt x="151" y="295"/>
                  <a:pt x="142" y="295"/>
                </a:cubicBezTo>
                <a:cubicBezTo>
                  <a:pt x="133" y="294"/>
                  <a:pt x="123" y="294"/>
                  <a:pt x="115" y="293"/>
                </a:cubicBezTo>
                <a:cubicBezTo>
                  <a:pt x="108" y="293"/>
                  <a:pt x="76" y="289"/>
                  <a:pt x="87" y="282"/>
                </a:cubicBezTo>
                <a:cubicBezTo>
                  <a:pt x="88" y="283"/>
                  <a:pt x="89" y="283"/>
                  <a:pt x="91" y="283"/>
                </a:cubicBezTo>
                <a:cubicBezTo>
                  <a:pt x="107" y="286"/>
                  <a:pt x="125" y="287"/>
                  <a:pt x="141" y="287"/>
                </a:cubicBezTo>
                <a:close/>
                <a:moveTo>
                  <a:pt x="192" y="308"/>
                </a:moveTo>
                <a:cubicBezTo>
                  <a:pt x="188" y="308"/>
                  <a:pt x="185" y="309"/>
                  <a:pt x="181" y="309"/>
                </a:cubicBezTo>
                <a:cubicBezTo>
                  <a:pt x="177" y="310"/>
                  <a:pt x="172" y="310"/>
                  <a:pt x="168" y="310"/>
                </a:cubicBezTo>
                <a:cubicBezTo>
                  <a:pt x="158" y="310"/>
                  <a:pt x="148" y="310"/>
                  <a:pt x="138" y="310"/>
                </a:cubicBezTo>
                <a:cubicBezTo>
                  <a:pt x="129" y="310"/>
                  <a:pt x="121" y="310"/>
                  <a:pt x="113" y="309"/>
                </a:cubicBezTo>
                <a:cubicBezTo>
                  <a:pt x="111" y="309"/>
                  <a:pt x="80" y="308"/>
                  <a:pt x="84" y="299"/>
                </a:cubicBezTo>
                <a:cubicBezTo>
                  <a:pt x="97" y="305"/>
                  <a:pt x="121" y="303"/>
                  <a:pt x="132" y="303"/>
                </a:cubicBezTo>
                <a:cubicBezTo>
                  <a:pt x="151" y="304"/>
                  <a:pt x="176" y="308"/>
                  <a:pt x="195" y="301"/>
                </a:cubicBezTo>
                <a:cubicBezTo>
                  <a:pt x="194" y="304"/>
                  <a:pt x="193" y="306"/>
                  <a:pt x="192" y="308"/>
                </a:cubicBezTo>
                <a:close/>
                <a:moveTo>
                  <a:pt x="148" y="343"/>
                </a:moveTo>
                <a:cubicBezTo>
                  <a:pt x="145" y="344"/>
                  <a:pt x="140" y="344"/>
                  <a:pt x="136" y="344"/>
                </a:cubicBezTo>
                <a:cubicBezTo>
                  <a:pt x="135" y="344"/>
                  <a:pt x="133" y="344"/>
                  <a:pt x="131" y="344"/>
                </a:cubicBezTo>
                <a:cubicBezTo>
                  <a:pt x="130" y="343"/>
                  <a:pt x="131" y="344"/>
                  <a:pt x="130" y="342"/>
                </a:cubicBezTo>
                <a:cubicBezTo>
                  <a:pt x="129" y="341"/>
                  <a:pt x="129" y="339"/>
                  <a:pt x="129" y="336"/>
                </a:cubicBezTo>
                <a:cubicBezTo>
                  <a:pt x="139" y="336"/>
                  <a:pt x="148" y="335"/>
                  <a:pt x="152" y="335"/>
                </a:cubicBezTo>
                <a:cubicBezTo>
                  <a:pt x="151" y="338"/>
                  <a:pt x="150" y="342"/>
                  <a:pt x="148" y="343"/>
                </a:cubicBezTo>
                <a:close/>
                <a:moveTo>
                  <a:pt x="192" y="317"/>
                </a:moveTo>
                <a:cubicBezTo>
                  <a:pt x="189" y="323"/>
                  <a:pt x="184" y="326"/>
                  <a:pt x="178" y="325"/>
                </a:cubicBezTo>
                <a:cubicBezTo>
                  <a:pt x="173" y="325"/>
                  <a:pt x="169" y="325"/>
                  <a:pt x="164" y="326"/>
                </a:cubicBezTo>
                <a:cubicBezTo>
                  <a:pt x="156" y="326"/>
                  <a:pt x="148" y="326"/>
                  <a:pt x="141" y="327"/>
                </a:cubicBezTo>
                <a:cubicBezTo>
                  <a:pt x="134" y="327"/>
                  <a:pt x="80" y="329"/>
                  <a:pt x="89" y="317"/>
                </a:cubicBezTo>
                <a:cubicBezTo>
                  <a:pt x="90" y="316"/>
                  <a:pt x="90" y="316"/>
                  <a:pt x="90" y="316"/>
                </a:cubicBezTo>
                <a:cubicBezTo>
                  <a:pt x="106" y="320"/>
                  <a:pt x="130" y="319"/>
                  <a:pt x="138" y="319"/>
                </a:cubicBezTo>
                <a:cubicBezTo>
                  <a:pt x="145" y="319"/>
                  <a:pt x="173" y="321"/>
                  <a:pt x="192" y="317"/>
                </a:cubicBezTo>
                <a:cubicBezTo>
                  <a:pt x="192" y="317"/>
                  <a:pt x="192" y="317"/>
                  <a:pt x="192" y="317"/>
                </a:cubicBezTo>
                <a:close/>
                <a:moveTo>
                  <a:pt x="246" y="158"/>
                </a:moveTo>
                <a:cubicBezTo>
                  <a:pt x="243" y="174"/>
                  <a:pt x="240" y="184"/>
                  <a:pt x="229" y="198"/>
                </a:cubicBezTo>
                <a:cubicBezTo>
                  <a:pt x="221" y="209"/>
                  <a:pt x="212" y="220"/>
                  <a:pt x="205" y="232"/>
                </a:cubicBezTo>
                <a:cubicBezTo>
                  <a:pt x="201" y="237"/>
                  <a:pt x="198" y="243"/>
                  <a:pt x="196" y="250"/>
                </a:cubicBezTo>
                <a:cubicBezTo>
                  <a:pt x="194" y="259"/>
                  <a:pt x="197" y="268"/>
                  <a:pt x="185" y="273"/>
                </a:cubicBezTo>
                <a:cubicBezTo>
                  <a:pt x="179" y="275"/>
                  <a:pt x="170" y="276"/>
                  <a:pt x="162" y="276"/>
                </a:cubicBezTo>
                <a:cubicBezTo>
                  <a:pt x="160" y="241"/>
                  <a:pt x="158" y="201"/>
                  <a:pt x="168" y="167"/>
                </a:cubicBezTo>
                <a:cubicBezTo>
                  <a:pt x="185" y="169"/>
                  <a:pt x="210" y="161"/>
                  <a:pt x="206" y="141"/>
                </a:cubicBezTo>
                <a:cubicBezTo>
                  <a:pt x="199" y="112"/>
                  <a:pt x="172" y="132"/>
                  <a:pt x="165" y="149"/>
                </a:cubicBezTo>
                <a:cubicBezTo>
                  <a:pt x="163" y="151"/>
                  <a:pt x="162" y="154"/>
                  <a:pt x="161" y="156"/>
                </a:cubicBezTo>
                <a:cubicBezTo>
                  <a:pt x="158" y="155"/>
                  <a:pt x="154" y="154"/>
                  <a:pt x="152" y="152"/>
                </a:cubicBezTo>
                <a:cubicBezTo>
                  <a:pt x="150" y="151"/>
                  <a:pt x="147" y="150"/>
                  <a:pt x="145" y="148"/>
                </a:cubicBezTo>
                <a:cubicBezTo>
                  <a:pt x="158" y="136"/>
                  <a:pt x="163" y="121"/>
                  <a:pt x="150" y="106"/>
                </a:cubicBezTo>
                <a:cubicBezTo>
                  <a:pt x="139" y="93"/>
                  <a:pt x="123" y="102"/>
                  <a:pt x="120" y="117"/>
                </a:cubicBezTo>
                <a:cubicBezTo>
                  <a:pt x="118" y="128"/>
                  <a:pt x="123" y="139"/>
                  <a:pt x="131" y="148"/>
                </a:cubicBezTo>
                <a:cubicBezTo>
                  <a:pt x="126" y="151"/>
                  <a:pt x="120" y="154"/>
                  <a:pt x="114" y="155"/>
                </a:cubicBezTo>
                <a:cubicBezTo>
                  <a:pt x="107" y="132"/>
                  <a:pt x="96" y="118"/>
                  <a:pt x="77" y="127"/>
                </a:cubicBezTo>
                <a:cubicBezTo>
                  <a:pt x="66" y="133"/>
                  <a:pt x="67" y="149"/>
                  <a:pt x="74" y="157"/>
                </a:cubicBezTo>
                <a:cubicBezTo>
                  <a:pt x="83" y="166"/>
                  <a:pt x="95" y="168"/>
                  <a:pt x="108" y="166"/>
                </a:cubicBezTo>
                <a:cubicBezTo>
                  <a:pt x="111" y="182"/>
                  <a:pt x="111" y="199"/>
                  <a:pt x="112" y="215"/>
                </a:cubicBezTo>
                <a:cubicBezTo>
                  <a:pt x="113" y="235"/>
                  <a:pt x="114" y="255"/>
                  <a:pt x="115" y="274"/>
                </a:cubicBezTo>
                <a:cubicBezTo>
                  <a:pt x="109" y="274"/>
                  <a:pt x="104" y="273"/>
                  <a:pt x="99" y="272"/>
                </a:cubicBezTo>
                <a:cubicBezTo>
                  <a:pt x="90" y="270"/>
                  <a:pt x="88" y="270"/>
                  <a:pt x="85" y="261"/>
                </a:cubicBezTo>
                <a:cubicBezTo>
                  <a:pt x="83" y="255"/>
                  <a:pt x="83" y="249"/>
                  <a:pt x="80" y="243"/>
                </a:cubicBezTo>
                <a:cubicBezTo>
                  <a:pt x="73" y="229"/>
                  <a:pt x="58" y="219"/>
                  <a:pt x="49" y="205"/>
                </a:cubicBezTo>
                <a:cubicBezTo>
                  <a:pt x="39" y="190"/>
                  <a:pt x="30" y="172"/>
                  <a:pt x="26" y="155"/>
                </a:cubicBezTo>
                <a:cubicBezTo>
                  <a:pt x="20" y="127"/>
                  <a:pt x="29" y="98"/>
                  <a:pt x="44" y="75"/>
                </a:cubicBezTo>
                <a:cubicBezTo>
                  <a:pt x="66" y="42"/>
                  <a:pt x="99" y="26"/>
                  <a:pt x="138" y="23"/>
                </a:cubicBezTo>
                <a:cubicBezTo>
                  <a:pt x="174" y="20"/>
                  <a:pt x="210" y="39"/>
                  <a:pt x="230" y="69"/>
                </a:cubicBezTo>
                <a:cubicBezTo>
                  <a:pt x="248" y="95"/>
                  <a:pt x="253" y="127"/>
                  <a:pt x="246" y="158"/>
                </a:cubicBezTo>
                <a:close/>
                <a:moveTo>
                  <a:pt x="170" y="158"/>
                </a:moveTo>
                <a:cubicBezTo>
                  <a:pt x="171" y="158"/>
                  <a:pt x="171" y="157"/>
                  <a:pt x="171" y="157"/>
                </a:cubicBezTo>
                <a:cubicBezTo>
                  <a:pt x="173" y="150"/>
                  <a:pt x="177" y="144"/>
                  <a:pt x="181" y="139"/>
                </a:cubicBezTo>
                <a:cubicBezTo>
                  <a:pt x="197" y="134"/>
                  <a:pt x="200" y="139"/>
                  <a:pt x="190" y="154"/>
                </a:cubicBezTo>
                <a:cubicBezTo>
                  <a:pt x="186" y="159"/>
                  <a:pt x="178" y="160"/>
                  <a:pt x="170" y="158"/>
                </a:cubicBezTo>
                <a:close/>
                <a:moveTo>
                  <a:pt x="105" y="157"/>
                </a:moveTo>
                <a:cubicBezTo>
                  <a:pt x="103" y="157"/>
                  <a:pt x="100" y="157"/>
                  <a:pt x="98" y="157"/>
                </a:cubicBezTo>
                <a:cubicBezTo>
                  <a:pt x="92" y="157"/>
                  <a:pt x="71" y="150"/>
                  <a:pt x="78" y="139"/>
                </a:cubicBezTo>
                <a:cubicBezTo>
                  <a:pt x="87" y="123"/>
                  <a:pt x="102" y="147"/>
                  <a:pt x="104" y="154"/>
                </a:cubicBezTo>
                <a:cubicBezTo>
                  <a:pt x="105" y="155"/>
                  <a:pt x="105" y="156"/>
                  <a:pt x="105" y="157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稻壳儿春秋广告/盗版必究        原创来源：http://chn.docer.com/works?userid=199329941#!/work_time"/>
          <p:cNvSpPr txBox="1"/>
          <p:nvPr/>
        </p:nvSpPr>
        <p:spPr>
          <a:xfrm>
            <a:off x="1136020" y="4530815"/>
            <a:ext cx="9919960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13" name="稻壳儿春秋广告/盗版必究        原创来源：http://chn.docer.com/works?userid=199329941#!/work_time"/>
          <p:cNvSpPr txBox="1"/>
          <p:nvPr/>
        </p:nvSpPr>
        <p:spPr>
          <a:xfrm>
            <a:off x="5393101" y="4130705"/>
            <a:ext cx="1405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5234225" y="31008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your title</a:t>
            </a:r>
          </a:p>
        </p:txBody>
      </p:sp>
      <p:grpSp>
        <p:nvGrpSpPr>
          <p:cNvPr id="4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rot="5400000">
            <a:off x="7100826" y="1681327"/>
            <a:ext cx="919899" cy="2243262"/>
            <a:chOff x="1287" y="1376"/>
            <a:chExt cx="684" cy="166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稻壳儿春秋广告/盗版必究        原创来源：http://chn.docer.com/works?userid=199329941#!/work_time"/>
            <p:cNvSpPr/>
            <p:nvPr/>
          </p:nvSpPr>
          <p:spPr bwMode="auto">
            <a:xfrm>
              <a:off x="1291" y="1376"/>
              <a:ext cx="414" cy="670"/>
            </a:xfrm>
            <a:custGeom>
              <a:avLst/>
              <a:gdLst>
                <a:gd name="T0" fmla="*/ 70 w 196"/>
                <a:gd name="T1" fmla="*/ 189 h 319"/>
                <a:gd name="T2" fmla="*/ 103 w 196"/>
                <a:gd name="T3" fmla="*/ 137 h 319"/>
                <a:gd name="T4" fmla="*/ 116 w 196"/>
                <a:gd name="T5" fmla="*/ 117 h 319"/>
                <a:gd name="T6" fmla="*/ 134 w 196"/>
                <a:gd name="T7" fmla="*/ 90 h 319"/>
                <a:gd name="T8" fmla="*/ 148 w 196"/>
                <a:gd name="T9" fmla="*/ 68 h 319"/>
                <a:gd name="T10" fmla="*/ 161 w 196"/>
                <a:gd name="T11" fmla="*/ 46 h 319"/>
                <a:gd name="T12" fmla="*/ 177 w 196"/>
                <a:gd name="T13" fmla="*/ 25 h 319"/>
                <a:gd name="T14" fmla="*/ 181 w 196"/>
                <a:gd name="T15" fmla="*/ 28 h 319"/>
                <a:gd name="T16" fmla="*/ 171 w 196"/>
                <a:gd name="T17" fmla="*/ 34 h 319"/>
                <a:gd name="T18" fmla="*/ 177 w 196"/>
                <a:gd name="T19" fmla="*/ 23 h 319"/>
                <a:gd name="T20" fmla="*/ 196 w 196"/>
                <a:gd name="T21" fmla="*/ 0 h 319"/>
                <a:gd name="T22" fmla="*/ 182 w 196"/>
                <a:gd name="T23" fmla="*/ 28 h 319"/>
                <a:gd name="T24" fmla="*/ 174 w 196"/>
                <a:gd name="T25" fmla="*/ 43 h 319"/>
                <a:gd name="T26" fmla="*/ 152 w 196"/>
                <a:gd name="T27" fmla="*/ 76 h 319"/>
                <a:gd name="T28" fmla="*/ 142 w 196"/>
                <a:gd name="T29" fmla="*/ 93 h 319"/>
                <a:gd name="T30" fmla="*/ 100 w 196"/>
                <a:gd name="T31" fmla="*/ 159 h 319"/>
                <a:gd name="T32" fmla="*/ 90 w 196"/>
                <a:gd name="T33" fmla="*/ 174 h 319"/>
                <a:gd name="T34" fmla="*/ 68 w 196"/>
                <a:gd name="T35" fmla="*/ 206 h 319"/>
                <a:gd name="T36" fmla="*/ 50 w 196"/>
                <a:gd name="T37" fmla="*/ 237 h 319"/>
                <a:gd name="T38" fmla="*/ 32 w 196"/>
                <a:gd name="T39" fmla="*/ 268 h 319"/>
                <a:gd name="T40" fmla="*/ 16 w 196"/>
                <a:gd name="T41" fmla="*/ 295 h 319"/>
                <a:gd name="T42" fmla="*/ 10 w 196"/>
                <a:gd name="T43" fmla="*/ 305 h 319"/>
                <a:gd name="T44" fmla="*/ 7 w 196"/>
                <a:gd name="T45" fmla="*/ 309 h 319"/>
                <a:gd name="T46" fmla="*/ 6 w 196"/>
                <a:gd name="T47" fmla="*/ 312 h 319"/>
                <a:gd name="T48" fmla="*/ 5 w 196"/>
                <a:gd name="T49" fmla="*/ 316 h 319"/>
                <a:gd name="T50" fmla="*/ 6 w 196"/>
                <a:gd name="T51" fmla="*/ 317 h 319"/>
                <a:gd name="T52" fmla="*/ 6 w 196"/>
                <a:gd name="T53" fmla="*/ 318 h 319"/>
                <a:gd name="T54" fmla="*/ 3 w 196"/>
                <a:gd name="T55" fmla="*/ 318 h 319"/>
                <a:gd name="T56" fmla="*/ 0 w 196"/>
                <a:gd name="T57" fmla="*/ 311 h 319"/>
                <a:gd name="T58" fmla="*/ 1 w 196"/>
                <a:gd name="T59" fmla="*/ 307 h 319"/>
                <a:gd name="T60" fmla="*/ 2 w 196"/>
                <a:gd name="T61" fmla="*/ 305 h 319"/>
                <a:gd name="T62" fmla="*/ 3 w 196"/>
                <a:gd name="T63" fmla="*/ 303 h 319"/>
                <a:gd name="T64" fmla="*/ 5 w 196"/>
                <a:gd name="T65" fmla="*/ 298 h 319"/>
                <a:gd name="T66" fmla="*/ 34 w 196"/>
                <a:gd name="T67" fmla="*/ 248 h 319"/>
                <a:gd name="T68" fmla="*/ 70 w 196"/>
                <a:gd name="T69" fmla="*/ 18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" h="319">
                  <a:moveTo>
                    <a:pt x="70" y="189"/>
                  </a:moveTo>
                  <a:cubicBezTo>
                    <a:pt x="91" y="156"/>
                    <a:pt x="98" y="145"/>
                    <a:pt x="103" y="137"/>
                  </a:cubicBezTo>
                  <a:cubicBezTo>
                    <a:pt x="109" y="130"/>
                    <a:pt x="112" y="125"/>
                    <a:pt x="116" y="117"/>
                  </a:cubicBezTo>
                  <a:cubicBezTo>
                    <a:pt x="122" y="108"/>
                    <a:pt x="128" y="99"/>
                    <a:pt x="134" y="90"/>
                  </a:cubicBezTo>
                  <a:cubicBezTo>
                    <a:pt x="139" y="82"/>
                    <a:pt x="144" y="74"/>
                    <a:pt x="148" y="68"/>
                  </a:cubicBezTo>
                  <a:cubicBezTo>
                    <a:pt x="152" y="59"/>
                    <a:pt x="157" y="52"/>
                    <a:pt x="161" y="46"/>
                  </a:cubicBezTo>
                  <a:cubicBezTo>
                    <a:pt x="165" y="40"/>
                    <a:pt x="172" y="31"/>
                    <a:pt x="177" y="25"/>
                  </a:cubicBezTo>
                  <a:cubicBezTo>
                    <a:pt x="178" y="26"/>
                    <a:pt x="180" y="27"/>
                    <a:pt x="181" y="28"/>
                  </a:cubicBezTo>
                  <a:cubicBezTo>
                    <a:pt x="176" y="32"/>
                    <a:pt x="172" y="35"/>
                    <a:pt x="171" y="34"/>
                  </a:cubicBezTo>
                  <a:cubicBezTo>
                    <a:pt x="170" y="33"/>
                    <a:pt x="173" y="29"/>
                    <a:pt x="177" y="2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82" y="28"/>
                    <a:pt x="182" y="28"/>
                    <a:pt x="182" y="28"/>
                  </a:cubicBezTo>
                  <a:cubicBezTo>
                    <a:pt x="180" y="33"/>
                    <a:pt x="177" y="38"/>
                    <a:pt x="174" y="43"/>
                  </a:cubicBezTo>
                  <a:cubicBezTo>
                    <a:pt x="167" y="53"/>
                    <a:pt x="160" y="65"/>
                    <a:pt x="152" y="76"/>
                  </a:cubicBezTo>
                  <a:cubicBezTo>
                    <a:pt x="149" y="81"/>
                    <a:pt x="145" y="88"/>
                    <a:pt x="142" y="93"/>
                  </a:cubicBezTo>
                  <a:cubicBezTo>
                    <a:pt x="129" y="115"/>
                    <a:pt x="114" y="137"/>
                    <a:pt x="100" y="159"/>
                  </a:cubicBezTo>
                  <a:cubicBezTo>
                    <a:pt x="97" y="164"/>
                    <a:pt x="93" y="169"/>
                    <a:pt x="90" y="174"/>
                  </a:cubicBezTo>
                  <a:cubicBezTo>
                    <a:pt x="82" y="184"/>
                    <a:pt x="75" y="195"/>
                    <a:pt x="68" y="206"/>
                  </a:cubicBezTo>
                  <a:cubicBezTo>
                    <a:pt x="62" y="216"/>
                    <a:pt x="60" y="222"/>
                    <a:pt x="50" y="237"/>
                  </a:cubicBezTo>
                  <a:cubicBezTo>
                    <a:pt x="40" y="253"/>
                    <a:pt x="38" y="258"/>
                    <a:pt x="32" y="268"/>
                  </a:cubicBezTo>
                  <a:cubicBezTo>
                    <a:pt x="28" y="274"/>
                    <a:pt x="24" y="282"/>
                    <a:pt x="16" y="295"/>
                  </a:cubicBezTo>
                  <a:cubicBezTo>
                    <a:pt x="14" y="299"/>
                    <a:pt x="12" y="302"/>
                    <a:pt x="10" y="305"/>
                  </a:cubicBezTo>
                  <a:cubicBezTo>
                    <a:pt x="9" y="306"/>
                    <a:pt x="8" y="307"/>
                    <a:pt x="7" y="309"/>
                  </a:cubicBezTo>
                  <a:cubicBezTo>
                    <a:pt x="7" y="309"/>
                    <a:pt x="6" y="311"/>
                    <a:pt x="6" y="312"/>
                  </a:cubicBezTo>
                  <a:cubicBezTo>
                    <a:pt x="5" y="314"/>
                    <a:pt x="5" y="315"/>
                    <a:pt x="5" y="316"/>
                  </a:cubicBezTo>
                  <a:cubicBezTo>
                    <a:pt x="5" y="316"/>
                    <a:pt x="6" y="317"/>
                    <a:pt x="6" y="317"/>
                  </a:cubicBezTo>
                  <a:cubicBezTo>
                    <a:pt x="6" y="318"/>
                    <a:pt x="6" y="318"/>
                    <a:pt x="6" y="318"/>
                  </a:cubicBezTo>
                  <a:cubicBezTo>
                    <a:pt x="5" y="319"/>
                    <a:pt x="4" y="319"/>
                    <a:pt x="3" y="318"/>
                  </a:cubicBezTo>
                  <a:cubicBezTo>
                    <a:pt x="1" y="317"/>
                    <a:pt x="0" y="314"/>
                    <a:pt x="0" y="311"/>
                  </a:cubicBezTo>
                  <a:cubicBezTo>
                    <a:pt x="0" y="310"/>
                    <a:pt x="1" y="308"/>
                    <a:pt x="1" y="307"/>
                  </a:cubicBezTo>
                  <a:cubicBezTo>
                    <a:pt x="1" y="306"/>
                    <a:pt x="2" y="306"/>
                    <a:pt x="2" y="305"/>
                  </a:cubicBezTo>
                  <a:cubicBezTo>
                    <a:pt x="2" y="304"/>
                    <a:pt x="2" y="304"/>
                    <a:pt x="3" y="303"/>
                  </a:cubicBezTo>
                  <a:cubicBezTo>
                    <a:pt x="4" y="301"/>
                    <a:pt x="5" y="299"/>
                    <a:pt x="5" y="298"/>
                  </a:cubicBezTo>
                  <a:cubicBezTo>
                    <a:pt x="17" y="275"/>
                    <a:pt x="22" y="270"/>
                    <a:pt x="34" y="248"/>
                  </a:cubicBezTo>
                  <a:cubicBezTo>
                    <a:pt x="47" y="226"/>
                    <a:pt x="48" y="222"/>
                    <a:pt x="70" y="1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稻壳儿春秋广告/盗版必究        原创来源：http://chn.docer.com/works?userid=199329941#!/work_time"/>
            <p:cNvSpPr>
              <a:spLocks noChangeShapeType="1"/>
            </p:cNvSpPr>
            <p:nvPr/>
          </p:nvSpPr>
          <p:spPr bwMode="auto">
            <a:xfrm>
              <a:off x="1694" y="1397"/>
              <a:ext cx="0" cy="0"/>
            </a:xfrm>
            <a:prstGeom prst="line">
              <a:avLst/>
            </a:prstGeom>
            <a:grpFill/>
            <a:ln w="12700" cap="flat">
              <a:solidFill>
                <a:srgbClr val="050101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稻壳儿春秋广告/盗版必究        原创来源：http://chn.docer.com/works?userid=199329941#!/work_time"/>
            <p:cNvSpPr/>
            <p:nvPr/>
          </p:nvSpPr>
          <p:spPr bwMode="auto">
            <a:xfrm>
              <a:off x="1680" y="1399"/>
              <a:ext cx="278" cy="641"/>
            </a:xfrm>
            <a:custGeom>
              <a:avLst/>
              <a:gdLst>
                <a:gd name="T0" fmla="*/ 72 w 132"/>
                <a:gd name="T1" fmla="*/ 186 h 305"/>
                <a:gd name="T2" fmla="*/ 50 w 132"/>
                <a:gd name="T3" fmla="*/ 132 h 305"/>
                <a:gd name="T4" fmla="*/ 42 w 132"/>
                <a:gd name="T5" fmla="*/ 110 h 305"/>
                <a:gd name="T6" fmla="*/ 30 w 132"/>
                <a:gd name="T7" fmla="*/ 81 h 305"/>
                <a:gd name="T8" fmla="*/ 21 w 132"/>
                <a:gd name="T9" fmla="*/ 58 h 305"/>
                <a:gd name="T10" fmla="*/ 11 w 132"/>
                <a:gd name="T11" fmla="*/ 36 h 305"/>
                <a:gd name="T12" fmla="*/ 3 w 132"/>
                <a:gd name="T13" fmla="*/ 1 h 305"/>
                <a:gd name="T14" fmla="*/ 17 w 132"/>
                <a:gd name="T15" fmla="*/ 24 h 305"/>
                <a:gd name="T16" fmla="*/ 30 w 132"/>
                <a:gd name="T17" fmla="*/ 59 h 305"/>
                <a:gd name="T18" fmla="*/ 37 w 132"/>
                <a:gd name="T19" fmla="*/ 77 h 305"/>
                <a:gd name="T20" fmla="*/ 66 w 132"/>
                <a:gd name="T21" fmla="*/ 146 h 305"/>
                <a:gd name="T22" fmla="*/ 71 w 132"/>
                <a:gd name="T23" fmla="*/ 162 h 305"/>
                <a:gd name="T24" fmla="*/ 85 w 132"/>
                <a:gd name="T25" fmla="*/ 196 h 305"/>
                <a:gd name="T26" fmla="*/ 100 w 132"/>
                <a:gd name="T27" fmla="*/ 227 h 305"/>
                <a:gd name="T28" fmla="*/ 114 w 132"/>
                <a:gd name="T29" fmla="*/ 259 h 305"/>
                <a:gd name="T30" fmla="*/ 120 w 132"/>
                <a:gd name="T31" fmla="*/ 269 h 305"/>
                <a:gd name="T32" fmla="*/ 124 w 132"/>
                <a:gd name="T33" fmla="*/ 278 h 305"/>
                <a:gd name="T34" fmla="*/ 125 w 132"/>
                <a:gd name="T35" fmla="*/ 281 h 305"/>
                <a:gd name="T36" fmla="*/ 127 w 132"/>
                <a:gd name="T37" fmla="*/ 278 h 305"/>
                <a:gd name="T38" fmla="*/ 130 w 132"/>
                <a:gd name="T39" fmla="*/ 275 h 305"/>
                <a:gd name="T40" fmla="*/ 131 w 132"/>
                <a:gd name="T41" fmla="*/ 285 h 305"/>
                <a:gd name="T42" fmla="*/ 129 w 132"/>
                <a:gd name="T43" fmla="*/ 305 h 305"/>
                <a:gd name="T44" fmla="*/ 128 w 132"/>
                <a:gd name="T45" fmla="*/ 305 h 305"/>
                <a:gd name="T46" fmla="*/ 117 w 132"/>
                <a:gd name="T47" fmla="*/ 283 h 305"/>
                <a:gd name="T48" fmla="*/ 113 w 132"/>
                <a:gd name="T49" fmla="*/ 275 h 305"/>
                <a:gd name="T50" fmla="*/ 111 w 132"/>
                <a:gd name="T51" fmla="*/ 270 h 305"/>
                <a:gd name="T52" fmla="*/ 99 w 132"/>
                <a:gd name="T53" fmla="*/ 245 h 305"/>
                <a:gd name="T54" fmla="*/ 72 w 132"/>
                <a:gd name="T55" fmla="*/ 186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2" h="305">
                  <a:moveTo>
                    <a:pt x="72" y="186"/>
                  </a:moveTo>
                  <a:cubicBezTo>
                    <a:pt x="58" y="152"/>
                    <a:pt x="53" y="140"/>
                    <a:pt x="50" y="132"/>
                  </a:cubicBezTo>
                  <a:cubicBezTo>
                    <a:pt x="47" y="123"/>
                    <a:pt x="45" y="118"/>
                    <a:pt x="42" y="110"/>
                  </a:cubicBezTo>
                  <a:cubicBezTo>
                    <a:pt x="38" y="101"/>
                    <a:pt x="34" y="91"/>
                    <a:pt x="30" y="81"/>
                  </a:cubicBezTo>
                  <a:cubicBezTo>
                    <a:pt x="27" y="74"/>
                    <a:pt x="24" y="65"/>
                    <a:pt x="21" y="58"/>
                  </a:cubicBezTo>
                  <a:cubicBezTo>
                    <a:pt x="17" y="50"/>
                    <a:pt x="14" y="43"/>
                    <a:pt x="11" y="36"/>
                  </a:cubicBezTo>
                  <a:cubicBezTo>
                    <a:pt x="7" y="25"/>
                    <a:pt x="0" y="2"/>
                    <a:pt x="3" y="1"/>
                  </a:cubicBezTo>
                  <a:cubicBezTo>
                    <a:pt x="5" y="0"/>
                    <a:pt x="12" y="13"/>
                    <a:pt x="17" y="24"/>
                  </a:cubicBezTo>
                  <a:cubicBezTo>
                    <a:pt x="21" y="35"/>
                    <a:pt x="26" y="48"/>
                    <a:pt x="30" y="59"/>
                  </a:cubicBezTo>
                  <a:cubicBezTo>
                    <a:pt x="32" y="65"/>
                    <a:pt x="35" y="72"/>
                    <a:pt x="37" y="77"/>
                  </a:cubicBezTo>
                  <a:cubicBezTo>
                    <a:pt x="48" y="99"/>
                    <a:pt x="56" y="123"/>
                    <a:pt x="66" y="146"/>
                  </a:cubicBezTo>
                  <a:cubicBezTo>
                    <a:pt x="68" y="151"/>
                    <a:pt x="70" y="157"/>
                    <a:pt x="71" y="162"/>
                  </a:cubicBezTo>
                  <a:cubicBezTo>
                    <a:pt x="75" y="173"/>
                    <a:pt x="80" y="185"/>
                    <a:pt x="85" y="196"/>
                  </a:cubicBezTo>
                  <a:cubicBezTo>
                    <a:pt x="90" y="206"/>
                    <a:pt x="93" y="211"/>
                    <a:pt x="100" y="227"/>
                  </a:cubicBezTo>
                  <a:cubicBezTo>
                    <a:pt x="106" y="244"/>
                    <a:pt x="109" y="248"/>
                    <a:pt x="114" y="259"/>
                  </a:cubicBezTo>
                  <a:cubicBezTo>
                    <a:pt x="116" y="261"/>
                    <a:pt x="117" y="265"/>
                    <a:pt x="120" y="269"/>
                  </a:cubicBezTo>
                  <a:cubicBezTo>
                    <a:pt x="121" y="271"/>
                    <a:pt x="122" y="274"/>
                    <a:pt x="124" y="278"/>
                  </a:cubicBezTo>
                  <a:cubicBezTo>
                    <a:pt x="125" y="279"/>
                    <a:pt x="125" y="280"/>
                    <a:pt x="125" y="281"/>
                  </a:cubicBezTo>
                  <a:cubicBezTo>
                    <a:pt x="126" y="280"/>
                    <a:pt x="126" y="279"/>
                    <a:pt x="127" y="278"/>
                  </a:cubicBezTo>
                  <a:cubicBezTo>
                    <a:pt x="128" y="276"/>
                    <a:pt x="129" y="275"/>
                    <a:pt x="130" y="275"/>
                  </a:cubicBezTo>
                  <a:cubicBezTo>
                    <a:pt x="132" y="275"/>
                    <a:pt x="132" y="279"/>
                    <a:pt x="131" y="285"/>
                  </a:cubicBezTo>
                  <a:cubicBezTo>
                    <a:pt x="130" y="292"/>
                    <a:pt x="129" y="300"/>
                    <a:pt x="129" y="305"/>
                  </a:cubicBezTo>
                  <a:cubicBezTo>
                    <a:pt x="128" y="305"/>
                    <a:pt x="128" y="305"/>
                    <a:pt x="128" y="305"/>
                  </a:cubicBezTo>
                  <a:cubicBezTo>
                    <a:pt x="124" y="297"/>
                    <a:pt x="120" y="290"/>
                    <a:pt x="117" y="283"/>
                  </a:cubicBezTo>
                  <a:cubicBezTo>
                    <a:pt x="116" y="280"/>
                    <a:pt x="115" y="278"/>
                    <a:pt x="113" y="275"/>
                  </a:cubicBezTo>
                  <a:cubicBezTo>
                    <a:pt x="113" y="274"/>
                    <a:pt x="112" y="272"/>
                    <a:pt x="111" y="270"/>
                  </a:cubicBezTo>
                  <a:cubicBezTo>
                    <a:pt x="108" y="263"/>
                    <a:pt x="105" y="256"/>
                    <a:pt x="99" y="245"/>
                  </a:cubicBezTo>
                  <a:cubicBezTo>
                    <a:pt x="89" y="224"/>
                    <a:pt x="86" y="221"/>
                    <a:pt x="72" y="1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稻壳儿春秋广告/盗版必究        原创来源：http://chn.docer.com/works?userid=199329941#!/work_time8"/>
            <p:cNvSpPr/>
            <p:nvPr/>
          </p:nvSpPr>
          <p:spPr bwMode="auto">
            <a:xfrm>
              <a:off x="1287" y="2044"/>
              <a:ext cx="40" cy="1000"/>
            </a:xfrm>
            <a:custGeom>
              <a:avLst/>
              <a:gdLst>
                <a:gd name="T0" fmla="*/ 6 w 19"/>
                <a:gd name="T1" fmla="*/ 278 h 476"/>
                <a:gd name="T2" fmla="*/ 9 w 19"/>
                <a:gd name="T3" fmla="*/ 196 h 476"/>
                <a:gd name="T4" fmla="*/ 9 w 19"/>
                <a:gd name="T5" fmla="*/ 164 h 476"/>
                <a:gd name="T6" fmla="*/ 9 w 19"/>
                <a:gd name="T7" fmla="*/ 120 h 476"/>
                <a:gd name="T8" fmla="*/ 8 w 19"/>
                <a:gd name="T9" fmla="*/ 85 h 476"/>
                <a:gd name="T10" fmla="*/ 8 w 19"/>
                <a:gd name="T11" fmla="*/ 51 h 476"/>
                <a:gd name="T12" fmla="*/ 12 w 19"/>
                <a:gd name="T13" fmla="*/ 0 h 476"/>
                <a:gd name="T14" fmla="*/ 17 w 19"/>
                <a:gd name="T15" fmla="*/ 38 h 476"/>
                <a:gd name="T16" fmla="*/ 17 w 19"/>
                <a:gd name="T17" fmla="*/ 91 h 476"/>
                <a:gd name="T18" fmla="*/ 17 w 19"/>
                <a:gd name="T19" fmla="*/ 117 h 476"/>
                <a:gd name="T20" fmla="*/ 17 w 19"/>
                <a:gd name="T21" fmla="*/ 222 h 476"/>
                <a:gd name="T22" fmla="*/ 16 w 19"/>
                <a:gd name="T23" fmla="*/ 247 h 476"/>
                <a:gd name="T24" fmla="*/ 14 w 19"/>
                <a:gd name="T25" fmla="*/ 298 h 476"/>
                <a:gd name="T26" fmla="*/ 13 w 19"/>
                <a:gd name="T27" fmla="*/ 347 h 476"/>
                <a:gd name="T28" fmla="*/ 10 w 19"/>
                <a:gd name="T29" fmla="*/ 395 h 476"/>
                <a:gd name="T30" fmla="*/ 9 w 19"/>
                <a:gd name="T31" fmla="*/ 437 h 476"/>
                <a:gd name="T32" fmla="*/ 2 w 19"/>
                <a:gd name="T33" fmla="*/ 476 h 476"/>
                <a:gd name="T34" fmla="*/ 0 w 19"/>
                <a:gd name="T35" fmla="*/ 447 h 476"/>
                <a:gd name="T36" fmla="*/ 4 w 19"/>
                <a:gd name="T37" fmla="*/ 369 h 476"/>
                <a:gd name="T38" fmla="*/ 4 w 19"/>
                <a:gd name="T39" fmla="*/ 331 h 476"/>
                <a:gd name="T40" fmla="*/ 6 w 19"/>
                <a:gd name="T41" fmla="*/ 278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" h="476">
                  <a:moveTo>
                    <a:pt x="6" y="278"/>
                  </a:moveTo>
                  <a:cubicBezTo>
                    <a:pt x="8" y="226"/>
                    <a:pt x="8" y="208"/>
                    <a:pt x="9" y="196"/>
                  </a:cubicBezTo>
                  <a:cubicBezTo>
                    <a:pt x="9" y="183"/>
                    <a:pt x="9" y="176"/>
                    <a:pt x="9" y="164"/>
                  </a:cubicBezTo>
                  <a:cubicBezTo>
                    <a:pt x="9" y="150"/>
                    <a:pt x="9" y="134"/>
                    <a:pt x="9" y="120"/>
                  </a:cubicBezTo>
                  <a:cubicBezTo>
                    <a:pt x="9" y="108"/>
                    <a:pt x="9" y="95"/>
                    <a:pt x="8" y="85"/>
                  </a:cubicBezTo>
                  <a:cubicBezTo>
                    <a:pt x="8" y="73"/>
                    <a:pt x="7" y="61"/>
                    <a:pt x="8" y="51"/>
                  </a:cubicBezTo>
                  <a:cubicBezTo>
                    <a:pt x="8" y="34"/>
                    <a:pt x="9" y="0"/>
                    <a:pt x="12" y="0"/>
                  </a:cubicBezTo>
                  <a:cubicBezTo>
                    <a:pt x="14" y="0"/>
                    <a:pt x="17" y="21"/>
                    <a:pt x="17" y="38"/>
                  </a:cubicBezTo>
                  <a:cubicBezTo>
                    <a:pt x="17" y="55"/>
                    <a:pt x="17" y="73"/>
                    <a:pt x="17" y="91"/>
                  </a:cubicBezTo>
                  <a:cubicBezTo>
                    <a:pt x="17" y="100"/>
                    <a:pt x="17" y="110"/>
                    <a:pt x="17" y="117"/>
                  </a:cubicBezTo>
                  <a:cubicBezTo>
                    <a:pt x="19" y="152"/>
                    <a:pt x="18" y="187"/>
                    <a:pt x="17" y="222"/>
                  </a:cubicBezTo>
                  <a:cubicBezTo>
                    <a:pt x="17" y="231"/>
                    <a:pt x="16" y="239"/>
                    <a:pt x="16" y="247"/>
                  </a:cubicBezTo>
                  <a:cubicBezTo>
                    <a:pt x="14" y="263"/>
                    <a:pt x="14" y="281"/>
                    <a:pt x="14" y="298"/>
                  </a:cubicBezTo>
                  <a:cubicBezTo>
                    <a:pt x="14" y="314"/>
                    <a:pt x="14" y="322"/>
                    <a:pt x="13" y="347"/>
                  </a:cubicBezTo>
                  <a:cubicBezTo>
                    <a:pt x="11" y="371"/>
                    <a:pt x="11" y="379"/>
                    <a:pt x="10" y="395"/>
                  </a:cubicBezTo>
                  <a:cubicBezTo>
                    <a:pt x="10" y="403"/>
                    <a:pt x="10" y="416"/>
                    <a:pt x="9" y="437"/>
                  </a:cubicBezTo>
                  <a:cubicBezTo>
                    <a:pt x="8" y="457"/>
                    <a:pt x="5" y="476"/>
                    <a:pt x="2" y="476"/>
                  </a:cubicBezTo>
                  <a:cubicBezTo>
                    <a:pt x="0" y="476"/>
                    <a:pt x="0" y="455"/>
                    <a:pt x="0" y="447"/>
                  </a:cubicBezTo>
                  <a:cubicBezTo>
                    <a:pt x="1" y="412"/>
                    <a:pt x="3" y="403"/>
                    <a:pt x="4" y="369"/>
                  </a:cubicBezTo>
                  <a:cubicBezTo>
                    <a:pt x="4" y="353"/>
                    <a:pt x="4" y="343"/>
                    <a:pt x="4" y="331"/>
                  </a:cubicBezTo>
                  <a:cubicBezTo>
                    <a:pt x="5" y="319"/>
                    <a:pt x="5" y="304"/>
                    <a:pt x="6" y="2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稻壳儿春秋广告/盗版必究        原创来源：http://chn.docer.com/works?userid=199329941#!/work_time"/>
            <p:cNvSpPr/>
            <p:nvPr/>
          </p:nvSpPr>
          <p:spPr bwMode="auto">
            <a:xfrm>
              <a:off x="1314" y="3015"/>
              <a:ext cx="636" cy="27"/>
            </a:xfrm>
            <a:custGeom>
              <a:avLst/>
              <a:gdLst>
                <a:gd name="T0" fmla="*/ 178 w 301"/>
                <a:gd name="T1" fmla="*/ 11 h 13"/>
                <a:gd name="T2" fmla="*/ 125 w 301"/>
                <a:gd name="T3" fmla="*/ 10 h 13"/>
                <a:gd name="T4" fmla="*/ 105 w 301"/>
                <a:gd name="T5" fmla="*/ 10 h 13"/>
                <a:gd name="T6" fmla="*/ 76 w 301"/>
                <a:gd name="T7" fmla="*/ 10 h 13"/>
                <a:gd name="T8" fmla="*/ 54 w 301"/>
                <a:gd name="T9" fmla="*/ 10 h 13"/>
                <a:gd name="T10" fmla="*/ 32 w 301"/>
                <a:gd name="T11" fmla="*/ 11 h 13"/>
                <a:gd name="T12" fmla="*/ 0 w 301"/>
                <a:gd name="T13" fmla="*/ 6 h 13"/>
                <a:gd name="T14" fmla="*/ 24 w 301"/>
                <a:gd name="T15" fmla="*/ 1 h 13"/>
                <a:gd name="T16" fmla="*/ 58 w 301"/>
                <a:gd name="T17" fmla="*/ 2 h 13"/>
                <a:gd name="T18" fmla="*/ 75 w 301"/>
                <a:gd name="T19" fmla="*/ 1 h 13"/>
                <a:gd name="T20" fmla="*/ 142 w 301"/>
                <a:gd name="T21" fmla="*/ 1 h 13"/>
                <a:gd name="T22" fmla="*/ 158 w 301"/>
                <a:gd name="T23" fmla="*/ 2 h 13"/>
                <a:gd name="T24" fmla="*/ 191 w 301"/>
                <a:gd name="T25" fmla="*/ 3 h 13"/>
                <a:gd name="T26" fmla="*/ 222 w 301"/>
                <a:gd name="T27" fmla="*/ 3 h 13"/>
                <a:gd name="T28" fmla="*/ 253 w 301"/>
                <a:gd name="T29" fmla="*/ 2 h 13"/>
                <a:gd name="T30" fmla="*/ 280 w 301"/>
                <a:gd name="T31" fmla="*/ 1 h 13"/>
                <a:gd name="T32" fmla="*/ 289 w 301"/>
                <a:gd name="T33" fmla="*/ 2 h 13"/>
                <a:gd name="T34" fmla="*/ 294 w 301"/>
                <a:gd name="T35" fmla="*/ 2 h 13"/>
                <a:gd name="T36" fmla="*/ 299 w 301"/>
                <a:gd name="T37" fmla="*/ 4 h 13"/>
                <a:gd name="T38" fmla="*/ 301 w 301"/>
                <a:gd name="T39" fmla="*/ 7 h 13"/>
                <a:gd name="T40" fmla="*/ 301 w 301"/>
                <a:gd name="T41" fmla="*/ 7 h 13"/>
                <a:gd name="T42" fmla="*/ 301 w 301"/>
                <a:gd name="T43" fmla="*/ 8 h 13"/>
                <a:gd name="T44" fmla="*/ 301 w 301"/>
                <a:gd name="T45" fmla="*/ 9 h 13"/>
                <a:gd name="T46" fmla="*/ 301 w 301"/>
                <a:gd name="T47" fmla="*/ 10 h 13"/>
                <a:gd name="T48" fmla="*/ 300 w 301"/>
                <a:gd name="T49" fmla="*/ 11 h 13"/>
                <a:gd name="T50" fmla="*/ 298 w 301"/>
                <a:gd name="T51" fmla="*/ 13 h 13"/>
                <a:gd name="T52" fmla="*/ 296 w 301"/>
                <a:gd name="T53" fmla="*/ 13 h 13"/>
                <a:gd name="T54" fmla="*/ 294 w 301"/>
                <a:gd name="T55" fmla="*/ 12 h 13"/>
                <a:gd name="T56" fmla="*/ 294 w 301"/>
                <a:gd name="T57" fmla="*/ 10 h 13"/>
                <a:gd name="T58" fmla="*/ 295 w 301"/>
                <a:gd name="T59" fmla="*/ 9 h 13"/>
                <a:gd name="T60" fmla="*/ 295 w 301"/>
                <a:gd name="T61" fmla="*/ 10 h 13"/>
                <a:gd name="T62" fmla="*/ 296 w 301"/>
                <a:gd name="T63" fmla="*/ 10 h 13"/>
                <a:gd name="T64" fmla="*/ 296 w 301"/>
                <a:gd name="T65" fmla="*/ 9 h 13"/>
                <a:gd name="T66" fmla="*/ 297 w 301"/>
                <a:gd name="T67" fmla="*/ 9 h 13"/>
                <a:gd name="T68" fmla="*/ 297 w 301"/>
                <a:gd name="T69" fmla="*/ 9 h 13"/>
                <a:gd name="T70" fmla="*/ 297 w 301"/>
                <a:gd name="T71" fmla="*/ 9 h 13"/>
                <a:gd name="T72" fmla="*/ 297 w 301"/>
                <a:gd name="T73" fmla="*/ 9 h 13"/>
                <a:gd name="T74" fmla="*/ 297 w 301"/>
                <a:gd name="T75" fmla="*/ 9 h 13"/>
                <a:gd name="T76" fmla="*/ 297 w 301"/>
                <a:gd name="T77" fmla="*/ 9 h 13"/>
                <a:gd name="T78" fmla="*/ 297 w 301"/>
                <a:gd name="T79" fmla="*/ 9 h 13"/>
                <a:gd name="T80" fmla="*/ 296 w 301"/>
                <a:gd name="T81" fmla="*/ 9 h 13"/>
                <a:gd name="T82" fmla="*/ 296 w 301"/>
                <a:gd name="T83" fmla="*/ 9 h 13"/>
                <a:gd name="T84" fmla="*/ 296 w 301"/>
                <a:gd name="T85" fmla="*/ 9 h 13"/>
                <a:gd name="T86" fmla="*/ 296 w 301"/>
                <a:gd name="T87" fmla="*/ 9 h 13"/>
                <a:gd name="T88" fmla="*/ 296 w 301"/>
                <a:gd name="T89" fmla="*/ 9 h 13"/>
                <a:gd name="T90" fmla="*/ 286 w 301"/>
                <a:gd name="T91" fmla="*/ 9 h 13"/>
                <a:gd name="T92" fmla="*/ 237 w 301"/>
                <a:gd name="T93" fmla="*/ 10 h 13"/>
                <a:gd name="T94" fmla="*/ 178 w 301"/>
                <a:gd name="T95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1" h="13">
                  <a:moveTo>
                    <a:pt x="178" y="11"/>
                  </a:moveTo>
                  <a:cubicBezTo>
                    <a:pt x="144" y="10"/>
                    <a:pt x="133" y="11"/>
                    <a:pt x="125" y="10"/>
                  </a:cubicBezTo>
                  <a:cubicBezTo>
                    <a:pt x="117" y="9"/>
                    <a:pt x="112" y="9"/>
                    <a:pt x="105" y="10"/>
                  </a:cubicBezTo>
                  <a:cubicBezTo>
                    <a:pt x="96" y="10"/>
                    <a:pt x="86" y="10"/>
                    <a:pt x="76" y="10"/>
                  </a:cubicBezTo>
                  <a:cubicBezTo>
                    <a:pt x="69" y="10"/>
                    <a:pt x="61" y="10"/>
                    <a:pt x="54" y="10"/>
                  </a:cubicBezTo>
                  <a:cubicBezTo>
                    <a:pt x="46" y="11"/>
                    <a:pt x="39" y="11"/>
                    <a:pt x="32" y="11"/>
                  </a:cubicBezTo>
                  <a:cubicBezTo>
                    <a:pt x="21" y="10"/>
                    <a:pt x="0" y="9"/>
                    <a:pt x="0" y="6"/>
                  </a:cubicBezTo>
                  <a:cubicBezTo>
                    <a:pt x="0" y="3"/>
                    <a:pt x="13" y="1"/>
                    <a:pt x="24" y="1"/>
                  </a:cubicBezTo>
                  <a:cubicBezTo>
                    <a:pt x="35" y="2"/>
                    <a:pt x="47" y="2"/>
                    <a:pt x="58" y="2"/>
                  </a:cubicBezTo>
                  <a:cubicBezTo>
                    <a:pt x="64" y="2"/>
                    <a:pt x="70" y="2"/>
                    <a:pt x="75" y="1"/>
                  </a:cubicBezTo>
                  <a:cubicBezTo>
                    <a:pt x="97" y="0"/>
                    <a:pt x="120" y="1"/>
                    <a:pt x="142" y="1"/>
                  </a:cubicBezTo>
                  <a:cubicBezTo>
                    <a:pt x="147" y="1"/>
                    <a:pt x="153" y="2"/>
                    <a:pt x="158" y="2"/>
                  </a:cubicBezTo>
                  <a:cubicBezTo>
                    <a:pt x="168" y="3"/>
                    <a:pt x="180" y="3"/>
                    <a:pt x="191" y="3"/>
                  </a:cubicBezTo>
                  <a:cubicBezTo>
                    <a:pt x="201" y="3"/>
                    <a:pt x="206" y="2"/>
                    <a:pt x="222" y="3"/>
                  </a:cubicBezTo>
                  <a:cubicBezTo>
                    <a:pt x="238" y="3"/>
                    <a:pt x="242" y="2"/>
                    <a:pt x="253" y="2"/>
                  </a:cubicBezTo>
                  <a:cubicBezTo>
                    <a:pt x="258" y="2"/>
                    <a:pt x="267" y="1"/>
                    <a:pt x="280" y="1"/>
                  </a:cubicBezTo>
                  <a:cubicBezTo>
                    <a:pt x="283" y="1"/>
                    <a:pt x="286" y="2"/>
                    <a:pt x="289" y="2"/>
                  </a:cubicBezTo>
                  <a:cubicBezTo>
                    <a:pt x="291" y="2"/>
                    <a:pt x="292" y="2"/>
                    <a:pt x="294" y="2"/>
                  </a:cubicBezTo>
                  <a:cubicBezTo>
                    <a:pt x="295" y="2"/>
                    <a:pt x="297" y="3"/>
                    <a:pt x="299" y="4"/>
                  </a:cubicBezTo>
                  <a:cubicBezTo>
                    <a:pt x="300" y="5"/>
                    <a:pt x="300" y="6"/>
                    <a:pt x="301" y="7"/>
                  </a:cubicBezTo>
                  <a:cubicBezTo>
                    <a:pt x="301" y="7"/>
                    <a:pt x="301" y="7"/>
                    <a:pt x="301" y="7"/>
                  </a:cubicBezTo>
                  <a:cubicBezTo>
                    <a:pt x="301" y="8"/>
                    <a:pt x="301" y="8"/>
                    <a:pt x="301" y="8"/>
                  </a:cubicBezTo>
                  <a:cubicBezTo>
                    <a:pt x="301" y="9"/>
                    <a:pt x="301" y="9"/>
                    <a:pt x="301" y="9"/>
                  </a:cubicBezTo>
                  <a:cubicBezTo>
                    <a:pt x="301" y="9"/>
                    <a:pt x="301" y="10"/>
                    <a:pt x="301" y="10"/>
                  </a:cubicBezTo>
                  <a:cubicBezTo>
                    <a:pt x="301" y="10"/>
                    <a:pt x="301" y="11"/>
                    <a:pt x="300" y="11"/>
                  </a:cubicBezTo>
                  <a:cubicBezTo>
                    <a:pt x="300" y="12"/>
                    <a:pt x="299" y="12"/>
                    <a:pt x="298" y="13"/>
                  </a:cubicBezTo>
                  <a:cubicBezTo>
                    <a:pt x="297" y="13"/>
                    <a:pt x="297" y="13"/>
                    <a:pt x="296" y="13"/>
                  </a:cubicBezTo>
                  <a:cubicBezTo>
                    <a:pt x="295" y="13"/>
                    <a:pt x="295" y="12"/>
                    <a:pt x="294" y="12"/>
                  </a:cubicBezTo>
                  <a:cubicBezTo>
                    <a:pt x="294" y="11"/>
                    <a:pt x="293" y="11"/>
                    <a:pt x="294" y="10"/>
                  </a:cubicBezTo>
                  <a:cubicBezTo>
                    <a:pt x="294" y="9"/>
                    <a:pt x="294" y="9"/>
                    <a:pt x="295" y="9"/>
                  </a:cubicBezTo>
                  <a:cubicBezTo>
                    <a:pt x="295" y="9"/>
                    <a:pt x="295" y="10"/>
                    <a:pt x="295" y="10"/>
                  </a:cubicBezTo>
                  <a:cubicBezTo>
                    <a:pt x="296" y="10"/>
                    <a:pt x="296" y="10"/>
                    <a:pt x="296" y="10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6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4" y="8"/>
                    <a:pt x="289" y="9"/>
                    <a:pt x="286" y="9"/>
                  </a:cubicBezTo>
                  <a:cubicBezTo>
                    <a:pt x="264" y="11"/>
                    <a:pt x="258" y="9"/>
                    <a:pt x="237" y="10"/>
                  </a:cubicBezTo>
                  <a:cubicBezTo>
                    <a:pt x="215" y="11"/>
                    <a:pt x="212" y="12"/>
                    <a:pt x="178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稻壳儿春秋广告/盗版必究        原创来源：http://chn.docer.com/works?userid=199329941#!/work_time"/>
            <p:cNvSpPr/>
            <p:nvPr/>
          </p:nvSpPr>
          <p:spPr bwMode="auto">
            <a:xfrm>
              <a:off x="1929" y="2019"/>
              <a:ext cx="42" cy="1017"/>
            </a:xfrm>
            <a:custGeom>
              <a:avLst/>
              <a:gdLst>
                <a:gd name="T0" fmla="*/ 0 w 20"/>
                <a:gd name="T1" fmla="*/ 286 h 484"/>
                <a:gd name="T2" fmla="*/ 3 w 20"/>
                <a:gd name="T3" fmla="*/ 201 h 484"/>
                <a:gd name="T4" fmla="*/ 4 w 20"/>
                <a:gd name="T5" fmla="*/ 168 h 484"/>
                <a:gd name="T6" fmla="*/ 6 w 20"/>
                <a:gd name="T7" fmla="*/ 123 h 484"/>
                <a:gd name="T8" fmla="*/ 7 w 20"/>
                <a:gd name="T9" fmla="*/ 87 h 484"/>
                <a:gd name="T10" fmla="*/ 8 w 20"/>
                <a:gd name="T11" fmla="*/ 52 h 484"/>
                <a:gd name="T12" fmla="*/ 16 w 20"/>
                <a:gd name="T13" fmla="*/ 0 h 484"/>
                <a:gd name="T14" fmla="*/ 18 w 20"/>
                <a:gd name="T15" fmla="*/ 39 h 484"/>
                <a:gd name="T16" fmla="*/ 15 w 20"/>
                <a:gd name="T17" fmla="*/ 94 h 484"/>
                <a:gd name="T18" fmla="*/ 14 w 20"/>
                <a:gd name="T19" fmla="*/ 121 h 484"/>
                <a:gd name="T20" fmla="*/ 11 w 20"/>
                <a:gd name="T21" fmla="*/ 228 h 484"/>
                <a:gd name="T22" fmla="*/ 9 w 20"/>
                <a:gd name="T23" fmla="*/ 253 h 484"/>
                <a:gd name="T24" fmla="*/ 8 w 20"/>
                <a:gd name="T25" fmla="*/ 306 h 484"/>
                <a:gd name="T26" fmla="*/ 10 w 20"/>
                <a:gd name="T27" fmla="*/ 356 h 484"/>
                <a:gd name="T28" fmla="*/ 13 w 20"/>
                <a:gd name="T29" fmla="*/ 405 h 484"/>
                <a:gd name="T30" fmla="*/ 16 w 20"/>
                <a:gd name="T31" fmla="*/ 448 h 484"/>
                <a:gd name="T32" fmla="*/ 18 w 20"/>
                <a:gd name="T33" fmla="*/ 476 h 484"/>
                <a:gd name="T34" fmla="*/ 18 w 20"/>
                <a:gd name="T35" fmla="*/ 480 h 484"/>
                <a:gd name="T36" fmla="*/ 18 w 20"/>
                <a:gd name="T37" fmla="*/ 480 h 484"/>
                <a:gd name="T38" fmla="*/ 18 w 20"/>
                <a:gd name="T39" fmla="*/ 480 h 484"/>
                <a:gd name="T40" fmla="*/ 18 w 20"/>
                <a:gd name="T41" fmla="*/ 480 h 484"/>
                <a:gd name="T42" fmla="*/ 18 w 20"/>
                <a:gd name="T43" fmla="*/ 480 h 484"/>
                <a:gd name="T44" fmla="*/ 18 w 20"/>
                <a:gd name="T45" fmla="*/ 481 h 484"/>
                <a:gd name="T46" fmla="*/ 18 w 20"/>
                <a:gd name="T47" fmla="*/ 481 h 484"/>
                <a:gd name="T48" fmla="*/ 18 w 20"/>
                <a:gd name="T49" fmla="*/ 481 h 484"/>
                <a:gd name="T50" fmla="*/ 18 w 20"/>
                <a:gd name="T51" fmla="*/ 481 h 484"/>
                <a:gd name="T52" fmla="*/ 18 w 20"/>
                <a:gd name="T53" fmla="*/ 481 h 484"/>
                <a:gd name="T54" fmla="*/ 18 w 20"/>
                <a:gd name="T55" fmla="*/ 481 h 484"/>
                <a:gd name="T56" fmla="*/ 17 w 20"/>
                <a:gd name="T57" fmla="*/ 481 h 484"/>
                <a:gd name="T58" fmla="*/ 17 w 20"/>
                <a:gd name="T59" fmla="*/ 481 h 484"/>
                <a:gd name="T60" fmla="*/ 17 w 20"/>
                <a:gd name="T61" fmla="*/ 481 h 484"/>
                <a:gd name="T62" fmla="*/ 17 w 20"/>
                <a:gd name="T63" fmla="*/ 481 h 484"/>
                <a:gd name="T64" fmla="*/ 18 w 20"/>
                <a:gd name="T65" fmla="*/ 480 h 484"/>
                <a:gd name="T66" fmla="*/ 18 w 20"/>
                <a:gd name="T67" fmla="*/ 480 h 484"/>
                <a:gd name="T68" fmla="*/ 18 w 20"/>
                <a:gd name="T69" fmla="*/ 480 h 484"/>
                <a:gd name="T70" fmla="*/ 18 w 20"/>
                <a:gd name="T71" fmla="*/ 480 h 484"/>
                <a:gd name="T72" fmla="*/ 18 w 20"/>
                <a:gd name="T73" fmla="*/ 480 h 484"/>
                <a:gd name="T74" fmla="*/ 18 w 20"/>
                <a:gd name="T75" fmla="*/ 480 h 484"/>
                <a:gd name="T76" fmla="*/ 18 w 20"/>
                <a:gd name="T77" fmla="*/ 479 h 484"/>
                <a:gd name="T78" fmla="*/ 20 w 20"/>
                <a:gd name="T79" fmla="*/ 480 h 484"/>
                <a:gd name="T80" fmla="*/ 20 w 20"/>
                <a:gd name="T81" fmla="*/ 482 h 484"/>
                <a:gd name="T82" fmla="*/ 19 w 20"/>
                <a:gd name="T83" fmla="*/ 484 h 484"/>
                <a:gd name="T84" fmla="*/ 19 w 20"/>
                <a:gd name="T85" fmla="*/ 484 h 484"/>
                <a:gd name="T86" fmla="*/ 18 w 20"/>
                <a:gd name="T87" fmla="*/ 484 h 484"/>
                <a:gd name="T88" fmla="*/ 18 w 20"/>
                <a:gd name="T89" fmla="*/ 484 h 484"/>
                <a:gd name="T90" fmla="*/ 18 w 20"/>
                <a:gd name="T91" fmla="*/ 484 h 484"/>
                <a:gd name="T92" fmla="*/ 17 w 20"/>
                <a:gd name="T93" fmla="*/ 484 h 484"/>
                <a:gd name="T94" fmla="*/ 15 w 20"/>
                <a:gd name="T95" fmla="*/ 482 h 484"/>
                <a:gd name="T96" fmla="*/ 12 w 20"/>
                <a:gd name="T97" fmla="*/ 477 h 484"/>
                <a:gd name="T98" fmla="*/ 10 w 20"/>
                <a:gd name="T99" fmla="*/ 459 h 484"/>
                <a:gd name="T100" fmla="*/ 3 w 20"/>
                <a:gd name="T101" fmla="*/ 380 h 484"/>
                <a:gd name="T102" fmla="*/ 2 w 20"/>
                <a:gd name="T103" fmla="*/ 358 h 484"/>
                <a:gd name="T104" fmla="*/ 1 w 20"/>
                <a:gd name="T105" fmla="*/ 340 h 484"/>
                <a:gd name="T106" fmla="*/ 0 w 20"/>
                <a:gd name="T107" fmla="*/ 318 h 484"/>
                <a:gd name="T108" fmla="*/ 0 w 20"/>
                <a:gd name="T109" fmla="*/ 28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" h="484">
                  <a:moveTo>
                    <a:pt x="0" y="286"/>
                  </a:moveTo>
                  <a:cubicBezTo>
                    <a:pt x="1" y="232"/>
                    <a:pt x="2" y="214"/>
                    <a:pt x="3" y="201"/>
                  </a:cubicBezTo>
                  <a:cubicBezTo>
                    <a:pt x="4" y="188"/>
                    <a:pt x="4" y="180"/>
                    <a:pt x="4" y="168"/>
                  </a:cubicBezTo>
                  <a:cubicBezTo>
                    <a:pt x="4" y="154"/>
                    <a:pt x="5" y="138"/>
                    <a:pt x="6" y="123"/>
                  </a:cubicBezTo>
                  <a:cubicBezTo>
                    <a:pt x="6" y="111"/>
                    <a:pt x="7" y="97"/>
                    <a:pt x="7" y="87"/>
                  </a:cubicBezTo>
                  <a:cubicBezTo>
                    <a:pt x="7" y="74"/>
                    <a:pt x="8" y="63"/>
                    <a:pt x="8" y="52"/>
                  </a:cubicBezTo>
                  <a:cubicBezTo>
                    <a:pt x="10" y="35"/>
                    <a:pt x="13" y="0"/>
                    <a:pt x="16" y="0"/>
                  </a:cubicBezTo>
                  <a:cubicBezTo>
                    <a:pt x="19" y="0"/>
                    <a:pt x="19" y="22"/>
                    <a:pt x="18" y="39"/>
                  </a:cubicBezTo>
                  <a:cubicBezTo>
                    <a:pt x="17" y="56"/>
                    <a:pt x="16" y="75"/>
                    <a:pt x="15" y="94"/>
                  </a:cubicBezTo>
                  <a:cubicBezTo>
                    <a:pt x="15" y="103"/>
                    <a:pt x="14" y="113"/>
                    <a:pt x="14" y="121"/>
                  </a:cubicBezTo>
                  <a:cubicBezTo>
                    <a:pt x="14" y="157"/>
                    <a:pt x="12" y="192"/>
                    <a:pt x="11" y="228"/>
                  </a:cubicBezTo>
                  <a:cubicBezTo>
                    <a:pt x="10" y="237"/>
                    <a:pt x="10" y="246"/>
                    <a:pt x="9" y="253"/>
                  </a:cubicBezTo>
                  <a:cubicBezTo>
                    <a:pt x="8" y="270"/>
                    <a:pt x="8" y="289"/>
                    <a:pt x="8" y="306"/>
                  </a:cubicBezTo>
                  <a:cubicBezTo>
                    <a:pt x="9" y="323"/>
                    <a:pt x="10" y="330"/>
                    <a:pt x="10" y="356"/>
                  </a:cubicBezTo>
                  <a:cubicBezTo>
                    <a:pt x="10" y="381"/>
                    <a:pt x="11" y="389"/>
                    <a:pt x="13" y="405"/>
                  </a:cubicBezTo>
                  <a:cubicBezTo>
                    <a:pt x="13" y="414"/>
                    <a:pt x="15" y="427"/>
                    <a:pt x="16" y="448"/>
                  </a:cubicBezTo>
                  <a:cubicBezTo>
                    <a:pt x="17" y="458"/>
                    <a:pt x="18" y="468"/>
                    <a:pt x="18" y="476"/>
                  </a:cubicBezTo>
                  <a:cubicBezTo>
                    <a:pt x="18" y="478"/>
                    <a:pt x="18" y="479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2"/>
                    <a:pt x="18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8" y="481"/>
                    <a:pt x="18" y="481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79"/>
                    <a:pt x="18" y="479"/>
                    <a:pt x="18" y="479"/>
                  </a:cubicBezTo>
                  <a:cubicBezTo>
                    <a:pt x="19" y="479"/>
                    <a:pt x="19" y="479"/>
                    <a:pt x="20" y="480"/>
                  </a:cubicBezTo>
                  <a:cubicBezTo>
                    <a:pt x="20" y="480"/>
                    <a:pt x="20" y="481"/>
                    <a:pt x="20" y="482"/>
                  </a:cubicBezTo>
                  <a:cubicBezTo>
                    <a:pt x="20" y="482"/>
                    <a:pt x="20" y="483"/>
                    <a:pt x="19" y="484"/>
                  </a:cubicBezTo>
                  <a:cubicBezTo>
                    <a:pt x="19" y="484"/>
                    <a:pt x="19" y="484"/>
                    <a:pt x="19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7" y="484"/>
                    <a:pt x="17" y="484"/>
                    <a:pt x="17" y="484"/>
                  </a:cubicBezTo>
                  <a:cubicBezTo>
                    <a:pt x="16" y="484"/>
                    <a:pt x="15" y="483"/>
                    <a:pt x="15" y="482"/>
                  </a:cubicBezTo>
                  <a:cubicBezTo>
                    <a:pt x="13" y="481"/>
                    <a:pt x="13" y="479"/>
                    <a:pt x="12" y="477"/>
                  </a:cubicBezTo>
                  <a:cubicBezTo>
                    <a:pt x="11" y="471"/>
                    <a:pt x="10" y="463"/>
                    <a:pt x="10" y="459"/>
                  </a:cubicBezTo>
                  <a:cubicBezTo>
                    <a:pt x="5" y="423"/>
                    <a:pt x="6" y="414"/>
                    <a:pt x="3" y="380"/>
                  </a:cubicBezTo>
                  <a:cubicBezTo>
                    <a:pt x="2" y="371"/>
                    <a:pt x="2" y="364"/>
                    <a:pt x="2" y="358"/>
                  </a:cubicBezTo>
                  <a:cubicBezTo>
                    <a:pt x="1" y="352"/>
                    <a:pt x="1" y="346"/>
                    <a:pt x="1" y="340"/>
                  </a:cubicBezTo>
                  <a:cubicBezTo>
                    <a:pt x="0" y="334"/>
                    <a:pt x="0" y="327"/>
                    <a:pt x="0" y="318"/>
                  </a:cubicBezTo>
                  <a:cubicBezTo>
                    <a:pt x="0" y="310"/>
                    <a:pt x="0" y="299"/>
                    <a:pt x="0" y="2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0" name="稻壳儿春秋广告/盗版必究        原创来源：http://chn.docer.com/works?userid=199329941#!/work_time"/>
          <p:cNvSpPr txBox="1"/>
          <p:nvPr/>
        </p:nvSpPr>
        <p:spPr>
          <a:xfrm>
            <a:off x="8822483" y="2336677"/>
            <a:ext cx="2398852" cy="4919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21" name="稻壳儿春秋广告/盗版必究        原创来源：http://chn.docer.com/works?userid=199329941#!/work_time"/>
          <p:cNvSpPr txBox="1"/>
          <p:nvPr/>
        </p:nvSpPr>
        <p:spPr>
          <a:xfrm>
            <a:off x="6618224" y="2618292"/>
            <a:ext cx="120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a title</a:t>
            </a:r>
          </a:p>
        </p:txBody>
      </p:sp>
      <p:grpSp>
        <p:nvGrpSpPr>
          <p:cNvPr id="32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rot="5400000">
            <a:off x="1632346" y="1681327"/>
            <a:ext cx="919899" cy="2243262"/>
            <a:chOff x="1287" y="1376"/>
            <a:chExt cx="684" cy="166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5" name="稻壳儿春秋广告/盗版必究        原创来源：http://chn.docer.com/works?userid=199329941#!/work_time"/>
            <p:cNvSpPr/>
            <p:nvPr/>
          </p:nvSpPr>
          <p:spPr bwMode="auto">
            <a:xfrm>
              <a:off x="1291" y="1376"/>
              <a:ext cx="414" cy="670"/>
            </a:xfrm>
            <a:custGeom>
              <a:avLst/>
              <a:gdLst>
                <a:gd name="T0" fmla="*/ 70 w 196"/>
                <a:gd name="T1" fmla="*/ 189 h 319"/>
                <a:gd name="T2" fmla="*/ 103 w 196"/>
                <a:gd name="T3" fmla="*/ 137 h 319"/>
                <a:gd name="T4" fmla="*/ 116 w 196"/>
                <a:gd name="T5" fmla="*/ 117 h 319"/>
                <a:gd name="T6" fmla="*/ 134 w 196"/>
                <a:gd name="T7" fmla="*/ 90 h 319"/>
                <a:gd name="T8" fmla="*/ 148 w 196"/>
                <a:gd name="T9" fmla="*/ 68 h 319"/>
                <a:gd name="T10" fmla="*/ 161 w 196"/>
                <a:gd name="T11" fmla="*/ 46 h 319"/>
                <a:gd name="T12" fmla="*/ 177 w 196"/>
                <a:gd name="T13" fmla="*/ 25 h 319"/>
                <a:gd name="T14" fmla="*/ 181 w 196"/>
                <a:gd name="T15" fmla="*/ 28 h 319"/>
                <a:gd name="T16" fmla="*/ 171 w 196"/>
                <a:gd name="T17" fmla="*/ 34 h 319"/>
                <a:gd name="T18" fmla="*/ 177 w 196"/>
                <a:gd name="T19" fmla="*/ 23 h 319"/>
                <a:gd name="T20" fmla="*/ 196 w 196"/>
                <a:gd name="T21" fmla="*/ 0 h 319"/>
                <a:gd name="T22" fmla="*/ 182 w 196"/>
                <a:gd name="T23" fmla="*/ 28 h 319"/>
                <a:gd name="T24" fmla="*/ 174 w 196"/>
                <a:gd name="T25" fmla="*/ 43 h 319"/>
                <a:gd name="T26" fmla="*/ 152 w 196"/>
                <a:gd name="T27" fmla="*/ 76 h 319"/>
                <a:gd name="T28" fmla="*/ 142 w 196"/>
                <a:gd name="T29" fmla="*/ 93 h 319"/>
                <a:gd name="T30" fmla="*/ 100 w 196"/>
                <a:gd name="T31" fmla="*/ 159 h 319"/>
                <a:gd name="T32" fmla="*/ 90 w 196"/>
                <a:gd name="T33" fmla="*/ 174 h 319"/>
                <a:gd name="T34" fmla="*/ 68 w 196"/>
                <a:gd name="T35" fmla="*/ 206 h 319"/>
                <a:gd name="T36" fmla="*/ 50 w 196"/>
                <a:gd name="T37" fmla="*/ 237 h 319"/>
                <a:gd name="T38" fmla="*/ 32 w 196"/>
                <a:gd name="T39" fmla="*/ 268 h 319"/>
                <a:gd name="T40" fmla="*/ 16 w 196"/>
                <a:gd name="T41" fmla="*/ 295 h 319"/>
                <a:gd name="T42" fmla="*/ 10 w 196"/>
                <a:gd name="T43" fmla="*/ 305 h 319"/>
                <a:gd name="T44" fmla="*/ 7 w 196"/>
                <a:gd name="T45" fmla="*/ 309 h 319"/>
                <a:gd name="T46" fmla="*/ 6 w 196"/>
                <a:gd name="T47" fmla="*/ 312 h 319"/>
                <a:gd name="T48" fmla="*/ 5 w 196"/>
                <a:gd name="T49" fmla="*/ 316 h 319"/>
                <a:gd name="T50" fmla="*/ 6 w 196"/>
                <a:gd name="T51" fmla="*/ 317 h 319"/>
                <a:gd name="T52" fmla="*/ 6 w 196"/>
                <a:gd name="T53" fmla="*/ 318 h 319"/>
                <a:gd name="T54" fmla="*/ 3 w 196"/>
                <a:gd name="T55" fmla="*/ 318 h 319"/>
                <a:gd name="T56" fmla="*/ 0 w 196"/>
                <a:gd name="T57" fmla="*/ 311 h 319"/>
                <a:gd name="T58" fmla="*/ 1 w 196"/>
                <a:gd name="T59" fmla="*/ 307 h 319"/>
                <a:gd name="T60" fmla="*/ 2 w 196"/>
                <a:gd name="T61" fmla="*/ 305 h 319"/>
                <a:gd name="T62" fmla="*/ 3 w 196"/>
                <a:gd name="T63" fmla="*/ 303 h 319"/>
                <a:gd name="T64" fmla="*/ 5 w 196"/>
                <a:gd name="T65" fmla="*/ 298 h 319"/>
                <a:gd name="T66" fmla="*/ 34 w 196"/>
                <a:gd name="T67" fmla="*/ 248 h 319"/>
                <a:gd name="T68" fmla="*/ 70 w 196"/>
                <a:gd name="T69" fmla="*/ 18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" h="319">
                  <a:moveTo>
                    <a:pt x="70" y="189"/>
                  </a:moveTo>
                  <a:cubicBezTo>
                    <a:pt x="91" y="156"/>
                    <a:pt x="98" y="145"/>
                    <a:pt x="103" y="137"/>
                  </a:cubicBezTo>
                  <a:cubicBezTo>
                    <a:pt x="109" y="130"/>
                    <a:pt x="112" y="125"/>
                    <a:pt x="116" y="117"/>
                  </a:cubicBezTo>
                  <a:cubicBezTo>
                    <a:pt x="122" y="108"/>
                    <a:pt x="128" y="99"/>
                    <a:pt x="134" y="90"/>
                  </a:cubicBezTo>
                  <a:cubicBezTo>
                    <a:pt x="139" y="82"/>
                    <a:pt x="144" y="74"/>
                    <a:pt x="148" y="68"/>
                  </a:cubicBezTo>
                  <a:cubicBezTo>
                    <a:pt x="152" y="59"/>
                    <a:pt x="157" y="52"/>
                    <a:pt x="161" y="46"/>
                  </a:cubicBezTo>
                  <a:cubicBezTo>
                    <a:pt x="165" y="40"/>
                    <a:pt x="172" y="31"/>
                    <a:pt x="177" y="25"/>
                  </a:cubicBezTo>
                  <a:cubicBezTo>
                    <a:pt x="178" y="26"/>
                    <a:pt x="180" y="27"/>
                    <a:pt x="181" y="28"/>
                  </a:cubicBezTo>
                  <a:cubicBezTo>
                    <a:pt x="176" y="32"/>
                    <a:pt x="172" y="35"/>
                    <a:pt x="171" y="34"/>
                  </a:cubicBezTo>
                  <a:cubicBezTo>
                    <a:pt x="170" y="33"/>
                    <a:pt x="173" y="29"/>
                    <a:pt x="177" y="2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82" y="28"/>
                    <a:pt x="182" y="28"/>
                    <a:pt x="182" y="28"/>
                  </a:cubicBezTo>
                  <a:cubicBezTo>
                    <a:pt x="180" y="33"/>
                    <a:pt x="177" y="38"/>
                    <a:pt x="174" y="43"/>
                  </a:cubicBezTo>
                  <a:cubicBezTo>
                    <a:pt x="167" y="53"/>
                    <a:pt x="160" y="65"/>
                    <a:pt x="152" y="76"/>
                  </a:cubicBezTo>
                  <a:cubicBezTo>
                    <a:pt x="149" y="81"/>
                    <a:pt x="145" y="88"/>
                    <a:pt x="142" y="93"/>
                  </a:cubicBezTo>
                  <a:cubicBezTo>
                    <a:pt x="129" y="115"/>
                    <a:pt x="114" y="137"/>
                    <a:pt x="100" y="159"/>
                  </a:cubicBezTo>
                  <a:cubicBezTo>
                    <a:pt x="97" y="164"/>
                    <a:pt x="93" y="169"/>
                    <a:pt x="90" y="174"/>
                  </a:cubicBezTo>
                  <a:cubicBezTo>
                    <a:pt x="82" y="184"/>
                    <a:pt x="75" y="195"/>
                    <a:pt x="68" y="206"/>
                  </a:cubicBezTo>
                  <a:cubicBezTo>
                    <a:pt x="62" y="216"/>
                    <a:pt x="60" y="222"/>
                    <a:pt x="50" y="237"/>
                  </a:cubicBezTo>
                  <a:cubicBezTo>
                    <a:pt x="40" y="253"/>
                    <a:pt x="38" y="258"/>
                    <a:pt x="32" y="268"/>
                  </a:cubicBezTo>
                  <a:cubicBezTo>
                    <a:pt x="28" y="274"/>
                    <a:pt x="24" y="282"/>
                    <a:pt x="16" y="295"/>
                  </a:cubicBezTo>
                  <a:cubicBezTo>
                    <a:pt x="14" y="299"/>
                    <a:pt x="12" y="302"/>
                    <a:pt x="10" y="305"/>
                  </a:cubicBezTo>
                  <a:cubicBezTo>
                    <a:pt x="9" y="306"/>
                    <a:pt x="8" y="307"/>
                    <a:pt x="7" y="309"/>
                  </a:cubicBezTo>
                  <a:cubicBezTo>
                    <a:pt x="7" y="309"/>
                    <a:pt x="6" y="311"/>
                    <a:pt x="6" y="312"/>
                  </a:cubicBezTo>
                  <a:cubicBezTo>
                    <a:pt x="5" y="314"/>
                    <a:pt x="5" y="315"/>
                    <a:pt x="5" y="316"/>
                  </a:cubicBezTo>
                  <a:cubicBezTo>
                    <a:pt x="5" y="316"/>
                    <a:pt x="6" y="317"/>
                    <a:pt x="6" y="317"/>
                  </a:cubicBezTo>
                  <a:cubicBezTo>
                    <a:pt x="6" y="318"/>
                    <a:pt x="6" y="318"/>
                    <a:pt x="6" y="318"/>
                  </a:cubicBezTo>
                  <a:cubicBezTo>
                    <a:pt x="5" y="319"/>
                    <a:pt x="4" y="319"/>
                    <a:pt x="3" y="318"/>
                  </a:cubicBezTo>
                  <a:cubicBezTo>
                    <a:pt x="1" y="317"/>
                    <a:pt x="0" y="314"/>
                    <a:pt x="0" y="311"/>
                  </a:cubicBezTo>
                  <a:cubicBezTo>
                    <a:pt x="0" y="310"/>
                    <a:pt x="1" y="308"/>
                    <a:pt x="1" y="307"/>
                  </a:cubicBezTo>
                  <a:cubicBezTo>
                    <a:pt x="1" y="306"/>
                    <a:pt x="2" y="306"/>
                    <a:pt x="2" y="305"/>
                  </a:cubicBezTo>
                  <a:cubicBezTo>
                    <a:pt x="2" y="304"/>
                    <a:pt x="2" y="304"/>
                    <a:pt x="3" y="303"/>
                  </a:cubicBezTo>
                  <a:cubicBezTo>
                    <a:pt x="4" y="301"/>
                    <a:pt x="5" y="299"/>
                    <a:pt x="5" y="298"/>
                  </a:cubicBezTo>
                  <a:cubicBezTo>
                    <a:pt x="17" y="275"/>
                    <a:pt x="22" y="270"/>
                    <a:pt x="34" y="248"/>
                  </a:cubicBezTo>
                  <a:cubicBezTo>
                    <a:pt x="47" y="226"/>
                    <a:pt x="48" y="222"/>
                    <a:pt x="70" y="1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稻壳儿春秋广告/盗版必究        原创来源：http://chn.docer.com/works?userid=199329941#!/work_time"/>
            <p:cNvSpPr>
              <a:spLocks noChangeShapeType="1"/>
            </p:cNvSpPr>
            <p:nvPr/>
          </p:nvSpPr>
          <p:spPr bwMode="auto">
            <a:xfrm>
              <a:off x="1694" y="1397"/>
              <a:ext cx="0" cy="0"/>
            </a:xfrm>
            <a:prstGeom prst="line">
              <a:avLst/>
            </a:prstGeom>
            <a:grpFill/>
            <a:ln w="12700" cap="flat">
              <a:solidFill>
                <a:srgbClr val="050101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稻壳儿春秋广告/盗版必究        原创来源：http://chn.docer.com/works?userid=199329941#!/work_time"/>
            <p:cNvSpPr/>
            <p:nvPr/>
          </p:nvSpPr>
          <p:spPr bwMode="auto">
            <a:xfrm>
              <a:off x="1680" y="1399"/>
              <a:ext cx="278" cy="641"/>
            </a:xfrm>
            <a:custGeom>
              <a:avLst/>
              <a:gdLst>
                <a:gd name="T0" fmla="*/ 72 w 132"/>
                <a:gd name="T1" fmla="*/ 186 h 305"/>
                <a:gd name="T2" fmla="*/ 50 w 132"/>
                <a:gd name="T3" fmla="*/ 132 h 305"/>
                <a:gd name="T4" fmla="*/ 42 w 132"/>
                <a:gd name="T5" fmla="*/ 110 h 305"/>
                <a:gd name="T6" fmla="*/ 30 w 132"/>
                <a:gd name="T7" fmla="*/ 81 h 305"/>
                <a:gd name="T8" fmla="*/ 21 w 132"/>
                <a:gd name="T9" fmla="*/ 58 h 305"/>
                <a:gd name="T10" fmla="*/ 11 w 132"/>
                <a:gd name="T11" fmla="*/ 36 h 305"/>
                <a:gd name="T12" fmla="*/ 3 w 132"/>
                <a:gd name="T13" fmla="*/ 1 h 305"/>
                <a:gd name="T14" fmla="*/ 17 w 132"/>
                <a:gd name="T15" fmla="*/ 24 h 305"/>
                <a:gd name="T16" fmla="*/ 30 w 132"/>
                <a:gd name="T17" fmla="*/ 59 h 305"/>
                <a:gd name="T18" fmla="*/ 37 w 132"/>
                <a:gd name="T19" fmla="*/ 77 h 305"/>
                <a:gd name="T20" fmla="*/ 66 w 132"/>
                <a:gd name="T21" fmla="*/ 146 h 305"/>
                <a:gd name="T22" fmla="*/ 71 w 132"/>
                <a:gd name="T23" fmla="*/ 162 h 305"/>
                <a:gd name="T24" fmla="*/ 85 w 132"/>
                <a:gd name="T25" fmla="*/ 196 h 305"/>
                <a:gd name="T26" fmla="*/ 100 w 132"/>
                <a:gd name="T27" fmla="*/ 227 h 305"/>
                <a:gd name="T28" fmla="*/ 114 w 132"/>
                <a:gd name="T29" fmla="*/ 259 h 305"/>
                <a:gd name="T30" fmla="*/ 120 w 132"/>
                <a:gd name="T31" fmla="*/ 269 h 305"/>
                <a:gd name="T32" fmla="*/ 124 w 132"/>
                <a:gd name="T33" fmla="*/ 278 h 305"/>
                <a:gd name="T34" fmla="*/ 125 w 132"/>
                <a:gd name="T35" fmla="*/ 281 h 305"/>
                <a:gd name="T36" fmla="*/ 127 w 132"/>
                <a:gd name="T37" fmla="*/ 278 h 305"/>
                <a:gd name="T38" fmla="*/ 130 w 132"/>
                <a:gd name="T39" fmla="*/ 275 h 305"/>
                <a:gd name="T40" fmla="*/ 131 w 132"/>
                <a:gd name="T41" fmla="*/ 285 h 305"/>
                <a:gd name="T42" fmla="*/ 129 w 132"/>
                <a:gd name="T43" fmla="*/ 305 h 305"/>
                <a:gd name="T44" fmla="*/ 128 w 132"/>
                <a:gd name="T45" fmla="*/ 305 h 305"/>
                <a:gd name="T46" fmla="*/ 117 w 132"/>
                <a:gd name="T47" fmla="*/ 283 h 305"/>
                <a:gd name="T48" fmla="*/ 113 w 132"/>
                <a:gd name="T49" fmla="*/ 275 h 305"/>
                <a:gd name="T50" fmla="*/ 111 w 132"/>
                <a:gd name="T51" fmla="*/ 270 h 305"/>
                <a:gd name="T52" fmla="*/ 99 w 132"/>
                <a:gd name="T53" fmla="*/ 245 h 305"/>
                <a:gd name="T54" fmla="*/ 72 w 132"/>
                <a:gd name="T55" fmla="*/ 186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2" h="305">
                  <a:moveTo>
                    <a:pt x="72" y="186"/>
                  </a:moveTo>
                  <a:cubicBezTo>
                    <a:pt x="58" y="152"/>
                    <a:pt x="53" y="140"/>
                    <a:pt x="50" y="132"/>
                  </a:cubicBezTo>
                  <a:cubicBezTo>
                    <a:pt x="47" y="123"/>
                    <a:pt x="45" y="118"/>
                    <a:pt x="42" y="110"/>
                  </a:cubicBezTo>
                  <a:cubicBezTo>
                    <a:pt x="38" y="101"/>
                    <a:pt x="34" y="91"/>
                    <a:pt x="30" y="81"/>
                  </a:cubicBezTo>
                  <a:cubicBezTo>
                    <a:pt x="27" y="74"/>
                    <a:pt x="24" y="65"/>
                    <a:pt x="21" y="58"/>
                  </a:cubicBezTo>
                  <a:cubicBezTo>
                    <a:pt x="17" y="50"/>
                    <a:pt x="14" y="43"/>
                    <a:pt x="11" y="36"/>
                  </a:cubicBezTo>
                  <a:cubicBezTo>
                    <a:pt x="7" y="25"/>
                    <a:pt x="0" y="2"/>
                    <a:pt x="3" y="1"/>
                  </a:cubicBezTo>
                  <a:cubicBezTo>
                    <a:pt x="5" y="0"/>
                    <a:pt x="12" y="13"/>
                    <a:pt x="17" y="24"/>
                  </a:cubicBezTo>
                  <a:cubicBezTo>
                    <a:pt x="21" y="35"/>
                    <a:pt x="26" y="48"/>
                    <a:pt x="30" y="59"/>
                  </a:cubicBezTo>
                  <a:cubicBezTo>
                    <a:pt x="32" y="65"/>
                    <a:pt x="35" y="72"/>
                    <a:pt x="37" y="77"/>
                  </a:cubicBezTo>
                  <a:cubicBezTo>
                    <a:pt x="48" y="99"/>
                    <a:pt x="56" y="123"/>
                    <a:pt x="66" y="146"/>
                  </a:cubicBezTo>
                  <a:cubicBezTo>
                    <a:pt x="68" y="151"/>
                    <a:pt x="70" y="157"/>
                    <a:pt x="71" y="162"/>
                  </a:cubicBezTo>
                  <a:cubicBezTo>
                    <a:pt x="75" y="173"/>
                    <a:pt x="80" y="185"/>
                    <a:pt x="85" y="196"/>
                  </a:cubicBezTo>
                  <a:cubicBezTo>
                    <a:pt x="90" y="206"/>
                    <a:pt x="93" y="211"/>
                    <a:pt x="100" y="227"/>
                  </a:cubicBezTo>
                  <a:cubicBezTo>
                    <a:pt x="106" y="244"/>
                    <a:pt x="109" y="248"/>
                    <a:pt x="114" y="259"/>
                  </a:cubicBezTo>
                  <a:cubicBezTo>
                    <a:pt x="116" y="261"/>
                    <a:pt x="117" y="265"/>
                    <a:pt x="120" y="269"/>
                  </a:cubicBezTo>
                  <a:cubicBezTo>
                    <a:pt x="121" y="271"/>
                    <a:pt x="122" y="274"/>
                    <a:pt x="124" y="278"/>
                  </a:cubicBezTo>
                  <a:cubicBezTo>
                    <a:pt x="125" y="279"/>
                    <a:pt x="125" y="280"/>
                    <a:pt x="125" y="281"/>
                  </a:cubicBezTo>
                  <a:cubicBezTo>
                    <a:pt x="126" y="280"/>
                    <a:pt x="126" y="279"/>
                    <a:pt x="127" y="278"/>
                  </a:cubicBezTo>
                  <a:cubicBezTo>
                    <a:pt x="128" y="276"/>
                    <a:pt x="129" y="275"/>
                    <a:pt x="130" y="275"/>
                  </a:cubicBezTo>
                  <a:cubicBezTo>
                    <a:pt x="132" y="275"/>
                    <a:pt x="132" y="279"/>
                    <a:pt x="131" y="285"/>
                  </a:cubicBezTo>
                  <a:cubicBezTo>
                    <a:pt x="130" y="292"/>
                    <a:pt x="129" y="300"/>
                    <a:pt x="129" y="305"/>
                  </a:cubicBezTo>
                  <a:cubicBezTo>
                    <a:pt x="128" y="305"/>
                    <a:pt x="128" y="305"/>
                    <a:pt x="128" y="305"/>
                  </a:cubicBezTo>
                  <a:cubicBezTo>
                    <a:pt x="124" y="297"/>
                    <a:pt x="120" y="290"/>
                    <a:pt x="117" y="283"/>
                  </a:cubicBezTo>
                  <a:cubicBezTo>
                    <a:pt x="116" y="280"/>
                    <a:pt x="115" y="278"/>
                    <a:pt x="113" y="275"/>
                  </a:cubicBezTo>
                  <a:cubicBezTo>
                    <a:pt x="113" y="274"/>
                    <a:pt x="112" y="272"/>
                    <a:pt x="111" y="270"/>
                  </a:cubicBezTo>
                  <a:cubicBezTo>
                    <a:pt x="108" y="263"/>
                    <a:pt x="105" y="256"/>
                    <a:pt x="99" y="245"/>
                  </a:cubicBezTo>
                  <a:cubicBezTo>
                    <a:pt x="89" y="224"/>
                    <a:pt x="86" y="221"/>
                    <a:pt x="72" y="1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稻壳儿春秋广告/盗版必究        原创来源：http://chn.docer.com/works?userid=199329941#!/work_time8"/>
            <p:cNvSpPr/>
            <p:nvPr/>
          </p:nvSpPr>
          <p:spPr bwMode="auto">
            <a:xfrm>
              <a:off x="1287" y="2044"/>
              <a:ext cx="40" cy="1000"/>
            </a:xfrm>
            <a:custGeom>
              <a:avLst/>
              <a:gdLst>
                <a:gd name="T0" fmla="*/ 6 w 19"/>
                <a:gd name="T1" fmla="*/ 278 h 476"/>
                <a:gd name="T2" fmla="*/ 9 w 19"/>
                <a:gd name="T3" fmla="*/ 196 h 476"/>
                <a:gd name="T4" fmla="*/ 9 w 19"/>
                <a:gd name="T5" fmla="*/ 164 h 476"/>
                <a:gd name="T6" fmla="*/ 9 w 19"/>
                <a:gd name="T7" fmla="*/ 120 h 476"/>
                <a:gd name="T8" fmla="*/ 8 w 19"/>
                <a:gd name="T9" fmla="*/ 85 h 476"/>
                <a:gd name="T10" fmla="*/ 8 w 19"/>
                <a:gd name="T11" fmla="*/ 51 h 476"/>
                <a:gd name="T12" fmla="*/ 12 w 19"/>
                <a:gd name="T13" fmla="*/ 0 h 476"/>
                <a:gd name="T14" fmla="*/ 17 w 19"/>
                <a:gd name="T15" fmla="*/ 38 h 476"/>
                <a:gd name="T16" fmla="*/ 17 w 19"/>
                <a:gd name="T17" fmla="*/ 91 h 476"/>
                <a:gd name="T18" fmla="*/ 17 w 19"/>
                <a:gd name="T19" fmla="*/ 117 h 476"/>
                <a:gd name="T20" fmla="*/ 17 w 19"/>
                <a:gd name="T21" fmla="*/ 222 h 476"/>
                <a:gd name="T22" fmla="*/ 16 w 19"/>
                <a:gd name="T23" fmla="*/ 247 h 476"/>
                <a:gd name="T24" fmla="*/ 14 w 19"/>
                <a:gd name="T25" fmla="*/ 298 h 476"/>
                <a:gd name="T26" fmla="*/ 13 w 19"/>
                <a:gd name="T27" fmla="*/ 347 h 476"/>
                <a:gd name="T28" fmla="*/ 10 w 19"/>
                <a:gd name="T29" fmla="*/ 395 h 476"/>
                <a:gd name="T30" fmla="*/ 9 w 19"/>
                <a:gd name="T31" fmla="*/ 437 h 476"/>
                <a:gd name="T32" fmla="*/ 2 w 19"/>
                <a:gd name="T33" fmla="*/ 476 h 476"/>
                <a:gd name="T34" fmla="*/ 0 w 19"/>
                <a:gd name="T35" fmla="*/ 447 h 476"/>
                <a:gd name="T36" fmla="*/ 4 w 19"/>
                <a:gd name="T37" fmla="*/ 369 h 476"/>
                <a:gd name="T38" fmla="*/ 4 w 19"/>
                <a:gd name="T39" fmla="*/ 331 h 476"/>
                <a:gd name="T40" fmla="*/ 6 w 19"/>
                <a:gd name="T41" fmla="*/ 278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" h="476">
                  <a:moveTo>
                    <a:pt x="6" y="278"/>
                  </a:moveTo>
                  <a:cubicBezTo>
                    <a:pt x="8" y="226"/>
                    <a:pt x="8" y="208"/>
                    <a:pt x="9" y="196"/>
                  </a:cubicBezTo>
                  <a:cubicBezTo>
                    <a:pt x="9" y="183"/>
                    <a:pt x="9" y="176"/>
                    <a:pt x="9" y="164"/>
                  </a:cubicBezTo>
                  <a:cubicBezTo>
                    <a:pt x="9" y="150"/>
                    <a:pt x="9" y="134"/>
                    <a:pt x="9" y="120"/>
                  </a:cubicBezTo>
                  <a:cubicBezTo>
                    <a:pt x="9" y="108"/>
                    <a:pt x="9" y="95"/>
                    <a:pt x="8" y="85"/>
                  </a:cubicBezTo>
                  <a:cubicBezTo>
                    <a:pt x="8" y="73"/>
                    <a:pt x="7" y="61"/>
                    <a:pt x="8" y="51"/>
                  </a:cubicBezTo>
                  <a:cubicBezTo>
                    <a:pt x="8" y="34"/>
                    <a:pt x="9" y="0"/>
                    <a:pt x="12" y="0"/>
                  </a:cubicBezTo>
                  <a:cubicBezTo>
                    <a:pt x="14" y="0"/>
                    <a:pt x="17" y="21"/>
                    <a:pt x="17" y="38"/>
                  </a:cubicBezTo>
                  <a:cubicBezTo>
                    <a:pt x="17" y="55"/>
                    <a:pt x="17" y="73"/>
                    <a:pt x="17" y="91"/>
                  </a:cubicBezTo>
                  <a:cubicBezTo>
                    <a:pt x="17" y="100"/>
                    <a:pt x="17" y="110"/>
                    <a:pt x="17" y="117"/>
                  </a:cubicBezTo>
                  <a:cubicBezTo>
                    <a:pt x="19" y="152"/>
                    <a:pt x="18" y="187"/>
                    <a:pt x="17" y="222"/>
                  </a:cubicBezTo>
                  <a:cubicBezTo>
                    <a:pt x="17" y="231"/>
                    <a:pt x="16" y="239"/>
                    <a:pt x="16" y="247"/>
                  </a:cubicBezTo>
                  <a:cubicBezTo>
                    <a:pt x="14" y="263"/>
                    <a:pt x="14" y="281"/>
                    <a:pt x="14" y="298"/>
                  </a:cubicBezTo>
                  <a:cubicBezTo>
                    <a:pt x="14" y="314"/>
                    <a:pt x="14" y="322"/>
                    <a:pt x="13" y="347"/>
                  </a:cubicBezTo>
                  <a:cubicBezTo>
                    <a:pt x="11" y="371"/>
                    <a:pt x="11" y="379"/>
                    <a:pt x="10" y="395"/>
                  </a:cubicBezTo>
                  <a:cubicBezTo>
                    <a:pt x="10" y="403"/>
                    <a:pt x="10" y="416"/>
                    <a:pt x="9" y="437"/>
                  </a:cubicBezTo>
                  <a:cubicBezTo>
                    <a:pt x="8" y="457"/>
                    <a:pt x="5" y="476"/>
                    <a:pt x="2" y="476"/>
                  </a:cubicBezTo>
                  <a:cubicBezTo>
                    <a:pt x="0" y="476"/>
                    <a:pt x="0" y="455"/>
                    <a:pt x="0" y="447"/>
                  </a:cubicBezTo>
                  <a:cubicBezTo>
                    <a:pt x="1" y="412"/>
                    <a:pt x="3" y="403"/>
                    <a:pt x="4" y="369"/>
                  </a:cubicBezTo>
                  <a:cubicBezTo>
                    <a:pt x="4" y="353"/>
                    <a:pt x="4" y="343"/>
                    <a:pt x="4" y="331"/>
                  </a:cubicBezTo>
                  <a:cubicBezTo>
                    <a:pt x="5" y="319"/>
                    <a:pt x="5" y="304"/>
                    <a:pt x="6" y="2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稻壳儿春秋广告/盗版必究        原创来源：http://chn.docer.com/works?userid=199329941#!/work_time"/>
            <p:cNvSpPr/>
            <p:nvPr/>
          </p:nvSpPr>
          <p:spPr bwMode="auto">
            <a:xfrm>
              <a:off x="1314" y="3015"/>
              <a:ext cx="636" cy="27"/>
            </a:xfrm>
            <a:custGeom>
              <a:avLst/>
              <a:gdLst>
                <a:gd name="T0" fmla="*/ 178 w 301"/>
                <a:gd name="T1" fmla="*/ 11 h 13"/>
                <a:gd name="T2" fmla="*/ 125 w 301"/>
                <a:gd name="T3" fmla="*/ 10 h 13"/>
                <a:gd name="T4" fmla="*/ 105 w 301"/>
                <a:gd name="T5" fmla="*/ 10 h 13"/>
                <a:gd name="T6" fmla="*/ 76 w 301"/>
                <a:gd name="T7" fmla="*/ 10 h 13"/>
                <a:gd name="T8" fmla="*/ 54 w 301"/>
                <a:gd name="T9" fmla="*/ 10 h 13"/>
                <a:gd name="T10" fmla="*/ 32 w 301"/>
                <a:gd name="T11" fmla="*/ 11 h 13"/>
                <a:gd name="T12" fmla="*/ 0 w 301"/>
                <a:gd name="T13" fmla="*/ 6 h 13"/>
                <a:gd name="T14" fmla="*/ 24 w 301"/>
                <a:gd name="T15" fmla="*/ 1 h 13"/>
                <a:gd name="T16" fmla="*/ 58 w 301"/>
                <a:gd name="T17" fmla="*/ 2 h 13"/>
                <a:gd name="T18" fmla="*/ 75 w 301"/>
                <a:gd name="T19" fmla="*/ 1 h 13"/>
                <a:gd name="T20" fmla="*/ 142 w 301"/>
                <a:gd name="T21" fmla="*/ 1 h 13"/>
                <a:gd name="T22" fmla="*/ 158 w 301"/>
                <a:gd name="T23" fmla="*/ 2 h 13"/>
                <a:gd name="T24" fmla="*/ 191 w 301"/>
                <a:gd name="T25" fmla="*/ 3 h 13"/>
                <a:gd name="T26" fmla="*/ 222 w 301"/>
                <a:gd name="T27" fmla="*/ 3 h 13"/>
                <a:gd name="T28" fmla="*/ 253 w 301"/>
                <a:gd name="T29" fmla="*/ 2 h 13"/>
                <a:gd name="T30" fmla="*/ 280 w 301"/>
                <a:gd name="T31" fmla="*/ 1 h 13"/>
                <a:gd name="T32" fmla="*/ 289 w 301"/>
                <a:gd name="T33" fmla="*/ 2 h 13"/>
                <a:gd name="T34" fmla="*/ 294 w 301"/>
                <a:gd name="T35" fmla="*/ 2 h 13"/>
                <a:gd name="T36" fmla="*/ 299 w 301"/>
                <a:gd name="T37" fmla="*/ 4 h 13"/>
                <a:gd name="T38" fmla="*/ 301 w 301"/>
                <a:gd name="T39" fmla="*/ 7 h 13"/>
                <a:gd name="T40" fmla="*/ 301 w 301"/>
                <a:gd name="T41" fmla="*/ 7 h 13"/>
                <a:gd name="T42" fmla="*/ 301 w 301"/>
                <a:gd name="T43" fmla="*/ 8 h 13"/>
                <a:gd name="T44" fmla="*/ 301 w 301"/>
                <a:gd name="T45" fmla="*/ 9 h 13"/>
                <a:gd name="T46" fmla="*/ 301 w 301"/>
                <a:gd name="T47" fmla="*/ 10 h 13"/>
                <a:gd name="T48" fmla="*/ 300 w 301"/>
                <a:gd name="T49" fmla="*/ 11 h 13"/>
                <a:gd name="T50" fmla="*/ 298 w 301"/>
                <a:gd name="T51" fmla="*/ 13 h 13"/>
                <a:gd name="T52" fmla="*/ 296 w 301"/>
                <a:gd name="T53" fmla="*/ 13 h 13"/>
                <a:gd name="T54" fmla="*/ 294 w 301"/>
                <a:gd name="T55" fmla="*/ 12 h 13"/>
                <a:gd name="T56" fmla="*/ 294 w 301"/>
                <a:gd name="T57" fmla="*/ 10 h 13"/>
                <a:gd name="T58" fmla="*/ 295 w 301"/>
                <a:gd name="T59" fmla="*/ 9 h 13"/>
                <a:gd name="T60" fmla="*/ 295 w 301"/>
                <a:gd name="T61" fmla="*/ 10 h 13"/>
                <a:gd name="T62" fmla="*/ 296 w 301"/>
                <a:gd name="T63" fmla="*/ 10 h 13"/>
                <a:gd name="T64" fmla="*/ 296 w 301"/>
                <a:gd name="T65" fmla="*/ 9 h 13"/>
                <a:gd name="T66" fmla="*/ 297 w 301"/>
                <a:gd name="T67" fmla="*/ 9 h 13"/>
                <a:gd name="T68" fmla="*/ 297 w 301"/>
                <a:gd name="T69" fmla="*/ 9 h 13"/>
                <a:gd name="T70" fmla="*/ 297 w 301"/>
                <a:gd name="T71" fmla="*/ 9 h 13"/>
                <a:gd name="T72" fmla="*/ 297 w 301"/>
                <a:gd name="T73" fmla="*/ 9 h 13"/>
                <a:gd name="T74" fmla="*/ 297 w 301"/>
                <a:gd name="T75" fmla="*/ 9 h 13"/>
                <a:gd name="T76" fmla="*/ 297 w 301"/>
                <a:gd name="T77" fmla="*/ 9 h 13"/>
                <a:gd name="T78" fmla="*/ 297 w 301"/>
                <a:gd name="T79" fmla="*/ 9 h 13"/>
                <a:gd name="T80" fmla="*/ 296 w 301"/>
                <a:gd name="T81" fmla="*/ 9 h 13"/>
                <a:gd name="T82" fmla="*/ 296 w 301"/>
                <a:gd name="T83" fmla="*/ 9 h 13"/>
                <a:gd name="T84" fmla="*/ 296 w 301"/>
                <a:gd name="T85" fmla="*/ 9 h 13"/>
                <a:gd name="T86" fmla="*/ 296 w 301"/>
                <a:gd name="T87" fmla="*/ 9 h 13"/>
                <a:gd name="T88" fmla="*/ 296 w 301"/>
                <a:gd name="T89" fmla="*/ 9 h 13"/>
                <a:gd name="T90" fmla="*/ 286 w 301"/>
                <a:gd name="T91" fmla="*/ 9 h 13"/>
                <a:gd name="T92" fmla="*/ 237 w 301"/>
                <a:gd name="T93" fmla="*/ 10 h 13"/>
                <a:gd name="T94" fmla="*/ 178 w 301"/>
                <a:gd name="T95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1" h="13">
                  <a:moveTo>
                    <a:pt x="178" y="11"/>
                  </a:moveTo>
                  <a:cubicBezTo>
                    <a:pt x="144" y="10"/>
                    <a:pt x="133" y="11"/>
                    <a:pt x="125" y="10"/>
                  </a:cubicBezTo>
                  <a:cubicBezTo>
                    <a:pt x="117" y="9"/>
                    <a:pt x="112" y="9"/>
                    <a:pt x="105" y="10"/>
                  </a:cubicBezTo>
                  <a:cubicBezTo>
                    <a:pt x="96" y="10"/>
                    <a:pt x="86" y="10"/>
                    <a:pt x="76" y="10"/>
                  </a:cubicBezTo>
                  <a:cubicBezTo>
                    <a:pt x="69" y="10"/>
                    <a:pt x="61" y="10"/>
                    <a:pt x="54" y="10"/>
                  </a:cubicBezTo>
                  <a:cubicBezTo>
                    <a:pt x="46" y="11"/>
                    <a:pt x="39" y="11"/>
                    <a:pt x="32" y="11"/>
                  </a:cubicBezTo>
                  <a:cubicBezTo>
                    <a:pt x="21" y="10"/>
                    <a:pt x="0" y="9"/>
                    <a:pt x="0" y="6"/>
                  </a:cubicBezTo>
                  <a:cubicBezTo>
                    <a:pt x="0" y="3"/>
                    <a:pt x="13" y="1"/>
                    <a:pt x="24" y="1"/>
                  </a:cubicBezTo>
                  <a:cubicBezTo>
                    <a:pt x="35" y="2"/>
                    <a:pt x="47" y="2"/>
                    <a:pt x="58" y="2"/>
                  </a:cubicBezTo>
                  <a:cubicBezTo>
                    <a:pt x="64" y="2"/>
                    <a:pt x="70" y="2"/>
                    <a:pt x="75" y="1"/>
                  </a:cubicBezTo>
                  <a:cubicBezTo>
                    <a:pt x="97" y="0"/>
                    <a:pt x="120" y="1"/>
                    <a:pt x="142" y="1"/>
                  </a:cubicBezTo>
                  <a:cubicBezTo>
                    <a:pt x="147" y="1"/>
                    <a:pt x="153" y="2"/>
                    <a:pt x="158" y="2"/>
                  </a:cubicBezTo>
                  <a:cubicBezTo>
                    <a:pt x="168" y="3"/>
                    <a:pt x="180" y="3"/>
                    <a:pt x="191" y="3"/>
                  </a:cubicBezTo>
                  <a:cubicBezTo>
                    <a:pt x="201" y="3"/>
                    <a:pt x="206" y="2"/>
                    <a:pt x="222" y="3"/>
                  </a:cubicBezTo>
                  <a:cubicBezTo>
                    <a:pt x="238" y="3"/>
                    <a:pt x="242" y="2"/>
                    <a:pt x="253" y="2"/>
                  </a:cubicBezTo>
                  <a:cubicBezTo>
                    <a:pt x="258" y="2"/>
                    <a:pt x="267" y="1"/>
                    <a:pt x="280" y="1"/>
                  </a:cubicBezTo>
                  <a:cubicBezTo>
                    <a:pt x="283" y="1"/>
                    <a:pt x="286" y="2"/>
                    <a:pt x="289" y="2"/>
                  </a:cubicBezTo>
                  <a:cubicBezTo>
                    <a:pt x="291" y="2"/>
                    <a:pt x="292" y="2"/>
                    <a:pt x="294" y="2"/>
                  </a:cubicBezTo>
                  <a:cubicBezTo>
                    <a:pt x="295" y="2"/>
                    <a:pt x="297" y="3"/>
                    <a:pt x="299" y="4"/>
                  </a:cubicBezTo>
                  <a:cubicBezTo>
                    <a:pt x="300" y="5"/>
                    <a:pt x="300" y="6"/>
                    <a:pt x="301" y="7"/>
                  </a:cubicBezTo>
                  <a:cubicBezTo>
                    <a:pt x="301" y="7"/>
                    <a:pt x="301" y="7"/>
                    <a:pt x="301" y="7"/>
                  </a:cubicBezTo>
                  <a:cubicBezTo>
                    <a:pt x="301" y="8"/>
                    <a:pt x="301" y="8"/>
                    <a:pt x="301" y="8"/>
                  </a:cubicBezTo>
                  <a:cubicBezTo>
                    <a:pt x="301" y="9"/>
                    <a:pt x="301" y="9"/>
                    <a:pt x="301" y="9"/>
                  </a:cubicBezTo>
                  <a:cubicBezTo>
                    <a:pt x="301" y="9"/>
                    <a:pt x="301" y="10"/>
                    <a:pt x="301" y="10"/>
                  </a:cubicBezTo>
                  <a:cubicBezTo>
                    <a:pt x="301" y="10"/>
                    <a:pt x="301" y="11"/>
                    <a:pt x="300" y="11"/>
                  </a:cubicBezTo>
                  <a:cubicBezTo>
                    <a:pt x="300" y="12"/>
                    <a:pt x="299" y="12"/>
                    <a:pt x="298" y="13"/>
                  </a:cubicBezTo>
                  <a:cubicBezTo>
                    <a:pt x="297" y="13"/>
                    <a:pt x="297" y="13"/>
                    <a:pt x="296" y="13"/>
                  </a:cubicBezTo>
                  <a:cubicBezTo>
                    <a:pt x="295" y="13"/>
                    <a:pt x="295" y="12"/>
                    <a:pt x="294" y="12"/>
                  </a:cubicBezTo>
                  <a:cubicBezTo>
                    <a:pt x="294" y="11"/>
                    <a:pt x="293" y="11"/>
                    <a:pt x="294" y="10"/>
                  </a:cubicBezTo>
                  <a:cubicBezTo>
                    <a:pt x="294" y="9"/>
                    <a:pt x="294" y="9"/>
                    <a:pt x="295" y="9"/>
                  </a:cubicBezTo>
                  <a:cubicBezTo>
                    <a:pt x="295" y="9"/>
                    <a:pt x="295" y="10"/>
                    <a:pt x="295" y="10"/>
                  </a:cubicBezTo>
                  <a:cubicBezTo>
                    <a:pt x="296" y="10"/>
                    <a:pt x="296" y="10"/>
                    <a:pt x="296" y="10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6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4" y="8"/>
                    <a:pt x="289" y="9"/>
                    <a:pt x="286" y="9"/>
                  </a:cubicBezTo>
                  <a:cubicBezTo>
                    <a:pt x="264" y="11"/>
                    <a:pt x="258" y="9"/>
                    <a:pt x="237" y="10"/>
                  </a:cubicBezTo>
                  <a:cubicBezTo>
                    <a:pt x="215" y="11"/>
                    <a:pt x="212" y="12"/>
                    <a:pt x="178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稻壳儿春秋广告/盗版必究        原创来源：http://chn.docer.com/works?userid=199329941#!/work_time"/>
            <p:cNvSpPr/>
            <p:nvPr/>
          </p:nvSpPr>
          <p:spPr bwMode="auto">
            <a:xfrm>
              <a:off x="1929" y="2019"/>
              <a:ext cx="42" cy="1017"/>
            </a:xfrm>
            <a:custGeom>
              <a:avLst/>
              <a:gdLst>
                <a:gd name="T0" fmla="*/ 0 w 20"/>
                <a:gd name="T1" fmla="*/ 286 h 484"/>
                <a:gd name="T2" fmla="*/ 3 w 20"/>
                <a:gd name="T3" fmla="*/ 201 h 484"/>
                <a:gd name="T4" fmla="*/ 4 w 20"/>
                <a:gd name="T5" fmla="*/ 168 h 484"/>
                <a:gd name="T6" fmla="*/ 6 w 20"/>
                <a:gd name="T7" fmla="*/ 123 h 484"/>
                <a:gd name="T8" fmla="*/ 7 w 20"/>
                <a:gd name="T9" fmla="*/ 87 h 484"/>
                <a:gd name="T10" fmla="*/ 8 w 20"/>
                <a:gd name="T11" fmla="*/ 52 h 484"/>
                <a:gd name="T12" fmla="*/ 16 w 20"/>
                <a:gd name="T13" fmla="*/ 0 h 484"/>
                <a:gd name="T14" fmla="*/ 18 w 20"/>
                <a:gd name="T15" fmla="*/ 39 h 484"/>
                <a:gd name="T16" fmla="*/ 15 w 20"/>
                <a:gd name="T17" fmla="*/ 94 h 484"/>
                <a:gd name="T18" fmla="*/ 14 w 20"/>
                <a:gd name="T19" fmla="*/ 121 h 484"/>
                <a:gd name="T20" fmla="*/ 11 w 20"/>
                <a:gd name="T21" fmla="*/ 228 h 484"/>
                <a:gd name="T22" fmla="*/ 9 w 20"/>
                <a:gd name="T23" fmla="*/ 253 h 484"/>
                <a:gd name="T24" fmla="*/ 8 w 20"/>
                <a:gd name="T25" fmla="*/ 306 h 484"/>
                <a:gd name="T26" fmla="*/ 10 w 20"/>
                <a:gd name="T27" fmla="*/ 356 h 484"/>
                <a:gd name="T28" fmla="*/ 13 w 20"/>
                <a:gd name="T29" fmla="*/ 405 h 484"/>
                <a:gd name="T30" fmla="*/ 16 w 20"/>
                <a:gd name="T31" fmla="*/ 448 h 484"/>
                <a:gd name="T32" fmla="*/ 18 w 20"/>
                <a:gd name="T33" fmla="*/ 476 h 484"/>
                <a:gd name="T34" fmla="*/ 18 w 20"/>
                <a:gd name="T35" fmla="*/ 480 h 484"/>
                <a:gd name="T36" fmla="*/ 18 w 20"/>
                <a:gd name="T37" fmla="*/ 480 h 484"/>
                <a:gd name="T38" fmla="*/ 18 w 20"/>
                <a:gd name="T39" fmla="*/ 480 h 484"/>
                <a:gd name="T40" fmla="*/ 18 w 20"/>
                <a:gd name="T41" fmla="*/ 480 h 484"/>
                <a:gd name="T42" fmla="*/ 18 w 20"/>
                <a:gd name="T43" fmla="*/ 480 h 484"/>
                <a:gd name="T44" fmla="*/ 18 w 20"/>
                <a:gd name="T45" fmla="*/ 481 h 484"/>
                <a:gd name="T46" fmla="*/ 18 w 20"/>
                <a:gd name="T47" fmla="*/ 481 h 484"/>
                <a:gd name="T48" fmla="*/ 18 w 20"/>
                <a:gd name="T49" fmla="*/ 481 h 484"/>
                <a:gd name="T50" fmla="*/ 18 w 20"/>
                <a:gd name="T51" fmla="*/ 481 h 484"/>
                <a:gd name="T52" fmla="*/ 18 w 20"/>
                <a:gd name="T53" fmla="*/ 481 h 484"/>
                <a:gd name="T54" fmla="*/ 18 w 20"/>
                <a:gd name="T55" fmla="*/ 481 h 484"/>
                <a:gd name="T56" fmla="*/ 17 w 20"/>
                <a:gd name="T57" fmla="*/ 481 h 484"/>
                <a:gd name="T58" fmla="*/ 17 w 20"/>
                <a:gd name="T59" fmla="*/ 481 h 484"/>
                <a:gd name="T60" fmla="*/ 17 w 20"/>
                <a:gd name="T61" fmla="*/ 481 h 484"/>
                <a:gd name="T62" fmla="*/ 17 w 20"/>
                <a:gd name="T63" fmla="*/ 481 h 484"/>
                <a:gd name="T64" fmla="*/ 18 w 20"/>
                <a:gd name="T65" fmla="*/ 480 h 484"/>
                <a:gd name="T66" fmla="*/ 18 w 20"/>
                <a:gd name="T67" fmla="*/ 480 h 484"/>
                <a:gd name="T68" fmla="*/ 18 w 20"/>
                <a:gd name="T69" fmla="*/ 480 h 484"/>
                <a:gd name="T70" fmla="*/ 18 w 20"/>
                <a:gd name="T71" fmla="*/ 480 h 484"/>
                <a:gd name="T72" fmla="*/ 18 w 20"/>
                <a:gd name="T73" fmla="*/ 480 h 484"/>
                <a:gd name="T74" fmla="*/ 18 w 20"/>
                <a:gd name="T75" fmla="*/ 480 h 484"/>
                <a:gd name="T76" fmla="*/ 18 w 20"/>
                <a:gd name="T77" fmla="*/ 479 h 484"/>
                <a:gd name="T78" fmla="*/ 20 w 20"/>
                <a:gd name="T79" fmla="*/ 480 h 484"/>
                <a:gd name="T80" fmla="*/ 20 w 20"/>
                <a:gd name="T81" fmla="*/ 482 h 484"/>
                <a:gd name="T82" fmla="*/ 19 w 20"/>
                <a:gd name="T83" fmla="*/ 484 h 484"/>
                <a:gd name="T84" fmla="*/ 19 w 20"/>
                <a:gd name="T85" fmla="*/ 484 h 484"/>
                <a:gd name="T86" fmla="*/ 18 w 20"/>
                <a:gd name="T87" fmla="*/ 484 h 484"/>
                <a:gd name="T88" fmla="*/ 18 w 20"/>
                <a:gd name="T89" fmla="*/ 484 h 484"/>
                <a:gd name="T90" fmla="*/ 18 w 20"/>
                <a:gd name="T91" fmla="*/ 484 h 484"/>
                <a:gd name="T92" fmla="*/ 17 w 20"/>
                <a:gd name="T93" fmla="*/ 484 h 484"/>
                <a:gd name="T94" fmla="*/ 15 w 20"/>
                <a:gd name="T95" fmla="*/ 482 h 484"/>
                <a:gd name="T96" fmla="*/ 12 w 20"/>
                <a:gd name="T97" fmla="*/ 477 h 484"/>
                <a:gd name="T98" fmla="*/ 10 w 20"/>
                <a:gd name="T99" fmla="*/ 459 h 484"/>
                <a:gd name="T100" fmla="*/ 3 w 20"/>
                <a:gd name="T101" fmla="*/ 380 h 484"/>
                <a:gd name="T102" fmla="*/ 2 w 20"/>
                <a:gd name="T103" fmla="*/ 358 h 484"/>
                <a:gd name="T104" fmla="*/ 1 w 20"/>
                <a:gd name="T105" fmla="*/ 340 h 484"/>
                <a:gd name="T106" fmla="*/ 0 w 20"/>
                <a:gd name="T107" fmla="*/ 318 h 484"/>
                <a:gd name="T108" fmla="*/ 0 w 20"/>
                <a:gd name="T109" fmla="*/ 28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" h="484">
                  <a:moveTo>
                    <a:pt x="0" y="286"/>
                  </a:moveTo>
                  <a:cubicBezTo>
                    <a:pt x="1" y="232"/>
                    <a:pt x="2" y="214"/>
                    <a:pt x="3" y="201"/>
                  </a:cubicBezTo>
                  <a:cubicBezTo>
                    <a:pt x="4" y="188"/>
                    <a:pt x="4" y="180"/>
                    <a:pt x="4" y="168"/>
                  </a:cubicBezTo>
                  <a:cubicBezTo>
                    <a:pt x="4" y="154"/>
                    <a:pt x="5" y="138"/>
                    <a:pt x="6" y="123"/>
                  </a:cubicBezTo>
                  <a:cubicBezTo>
                    <a:pt x="6" y="111"/>
                    <a:pt x="7" y="97"/>
                    <a:pt x="7" y="87"/>
                  </a:cubicBezTo>
                  <a:cubicBezTo>
                    <a:pt x="7" y="74"/>
                    <a:pt x="8" y="63"/>
                    <a:pt x="8" y="52"/>
                  </a:cubicBezTo>
                  <a:cubicBezTo>
                    <a:pt x="10" y="35"/>
                    <a:pt x="13" y="0"/>
                    <a:pt x="16" y="0"/>
                  </a:cubicBezTo>
                  <a:cubicBezTo>
                    <a:pt x="19" y="0"/>
                    <a:pt x="19" y="22"/>
                    <a:pt x="18" y="39"/>
                  </a:cubicBezTo>
                  <a:cubicBezTo>
                    <a:pt x="17" y="56"/>
                    <a:pt x="16" y="75"/>
                    <a:pt x="15" y="94"/>
                  </a:cubicBezTo>
                  <a:cubicBezTo>
                    <a:pt x="15" y="103"/>
                    <a:pt x="14" y="113"/>
                    <a:pt x="14" y="121"/>
                  </a:cubicBezTo>
                  <a:cubicBezTo>
                    <a:pt x="14" y="157"/>
                    <a:pt x="12" y="192"/>
                    <a:pt x="11" y="228"/>
                  </a:cubicBezTo>
                  <a:cubicBezTo>
                    <a:pt x="10" y="237"/>
                    <a:pt x="10" y="246"/>
                    <a:pt x="9" y="253"/>
                  </a:cubicBezTo>
                  <a:cubicBezTo>
                    <a:pt x="8" y="270"/>
                    <a:pt x="8" y="289"/>
                    <a:pt x="8" y="306"/>
                  </a:cubicBezTo>
                  <a:cubicBezTo>
                    <a:pt x="9" y="323"/>
                    <a:pt x="10" y="330"/>
                    <a:pt x="10" y="356"/>
                  </a:cubicBezTo>
                  <a:cubicBezTo>
                    <a:pt x="10" y="381"/>
                    <a:pt x="11" y="389"/>
                    <a:pt x="13" y="405"/>
                  </a:cubicBezTo>
                  <a:cubicBezTo>
                    <a:pt x="13" y="414"/>
                    <a:pt x="15" y="427"/>
                    <a:pt x="16" y="448"/>
                  </a:cubicBezTo>
                  <a:cubicBezTo>
                    <a:pt x="17" y="458"/>
                    <a:pt x="18" y="468"/>
                    <a:pt x="18" y="476"/>
                  </a:cubicBezTo>
                  <a:cubicBezTo>
                    <a:pt x="18" y="478"/>
                    <a:pt x="18" y="479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2"/>
                    <a:pt x="18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8" y="481"/>
                    <a:pt x="18" y="481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79"/>
                    <a:pt x="18" y="479"/>
                    <a:pt x="18" y="479"/>
                  </a:cubicBezTo>
                  <a:cubicBezTo>
                    <a:pt x="19" y="479"/>
                    <a:pt x="19" y="479"/>
                    <a:pt x="20" y="480"/>
                  </a:cubicBezTo>
                  <a:cubicBezTo>
                    <a:pt x="20" y="480"/>
                    <a:pt x="20" y="481"/>
                    <a:pt x="20" y="482"/>
                  </a:cubicBezTo>
                  <a:cubicBezTo>
                    <a:pt x="20" y="482"/>
                    <a:pt x="20" y="483"/>
                    <a:pt x="19" y="484"/>
                  </a:cubicBezTo>
                  <a:cubicBezTo>
                    <a:pt x="19" y="484"/>
                    <a:pt x="19" y="484"/>
                    <a:pt x="19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7" y="484"/>
                    <a:pt x="17" y="484"/>
                    <a:pt x="17" y="484"/>
                  </a:cubicBezTo>
                  <a:cubicBezTo>
                    <a:pt x="16" y="484"/>
                    <a:pt x="15" y="483"/>
                    <a:pt x="15" y="482"/>
                  </a:cubicBezTo>
                  <a:cubicBezTo>
                    <a:pt x="13" y="481"/>
                    <a:pt x="13" y="479"/>
                    <a:pt x="12" y="477"/>
                  </a:cubicBezTo>
                  <a:cubicBezTo>
                    <a:pt x="11" y="471"/>
                    <a:pt x="10" y="463"/>
                    <a:pt x="10" y="459"/>
                  </a:cubicBezTo>
                  <a:cubicBezTo>
                    <a:pt x="5" y="423"/>
                    <a:pt x="6" y="414"/>
                    <a:pt x="3" y="380"/>
                  </a:cubicBezTo>
                  <a:cubicBezTo>
                    <a:pt x="2" y="371"/>
                    <a:pt x="2" y="364"/>
                    <a:pt x="2" y="358"/>
                  </a:cubicBezTo>
                  <a:cubicBezTo>
                    <a:pt x="1" y="352"/>
                    <a:pt x="1" y="346"/>
                    <a:pt x="1" y="340"/>
                  </a:cubicBezTo>
                  <a:cubicBezTo>
                    <a:pt x="0" y="334"/>
                    <a:pt x="0" y="327"/>
                    <a:pt x="0" y="318"/>
                  </a:cubicBezTo>
                  <a:cubicBezTo>
                    <a:pt x="0" y="310"/>
                    <a:pt x="0" y="299"/>
                    <a:pt x="0" y="2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3" name="稻壳儿春秋广告/盗版必究        原创来源：http://chn.docer.com/works?userid=199329941#!/work_time"/>
          <p:cNvSpPr txBox="1"/>
          <p:nvPr/>
        </p:nvSpPr>
        <p:spPr>
          <a:xfrm>
            <a:off x="3354003" y="2336677"/>
            <a:ext cx="2398852" cy="4919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34" name="稻壳儿春秋广告/盗版必究        原创来源：http://chn.docer.com/works?userid=199329941#!/work_time"/>
          <p:cNvSpPr txBox="1"/>
          <p:nvPr/>
        </p:nvSpPr>
        <p:spPr>
          <a:xfrm>
            <a:off x="1054050" y="2618292"/>
            <a:ext cx="130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a title</a:t>
            </a:r>
          </a:p>
        </p:txBody>
      </p:sp>
      <p:grpSp>
        <p:nvGrpSpPr>
          <p:cNvPr id="56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rot="5400000">
            <a:off x="7100826" y="3695061"/>
            <a:ext cx="919899" cy="2243262"/>
            <a:chOff x="1287" y="1376"/>
            <a:chExt cx="684" cy="166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9" name="稻壳儿春秋广告/盗版必究        原创来源：http://chn.docer.com/works?userid=199329941#!/work_time"/>
            <p:cNvSpPr/>
            <p:nvPr/>
          </p:nvSpPr>
          <p:spPr bwMode="auto">
            <a:xfrm>
              <a:off x="1291" y="1376"/>
              <a:ext cx="414" cy="670"/>
            </a:xfrm>
            <a:custGeom>
              <a:avLst/>
              <a:gdLst>
                <a:gd name="T0" fmla="*/ 70 w 196"/>
                <a:gd name="T1" fmla="*/ 189 h 319"/>
                <a:gd name="T2" fmla="*/ 103 w 196"/>
                <a:gd name="T3" fmla="*/ 137 h 319"/>
                <a:gd name="T4" fmla="*/ 116 w 196"/>
                <a:gd name="T5" fmla="*/ 117 h 319"/>
                <a:gd name="T6" fmla="*/ 134 w 196"/>
                <a:gd name="T7" fmla="*/ 90 h 319"/>
                <a:gd name="T8" fmla="*/ 148 w 196"/>
                <a:gd name="T9" fmla="*/ 68 h 319"/>
                <a:gd name="T10" fmla="*/ 161 w 196"/>
                <a:gd name="T11" fmla="*/ 46 h 319"/>
                <a:gd name="T12" fmla="*/ 177 w 196"/>
                <a:gd name="T13" fmla="*/ 25 h 319"/>
                <a:gd name="T14" fmla="*/ 181 w 196"/>
                <a:gd name="T15" fmla="*/ 28 h 319"/>
                <a:gd name="T16" fmla="*/ 171 w 196"/>
                <a:gd name="T17" fmla="*/ 34 h 319"/>
                <a:gd name="T18" fmla="*/ 177 w 196"/>
                <a:gd name="T19" fmla="*/ 23 h 319"/>
                <a:gd name="T20" fmla="*/ 196 w 196"/>
                <a:gd name="T21" fmla="*/ 0 h 319"/>
                <a:gd name="T22" fmla="*/ 182 w 196"/>
                <a:gd name="T23" fmla="*/ 28 h 319"/>
                <a:gd name="T24" fmla="*/ 174 w 196"/>
                <a:gd name="T25" fmla="*/ 43 h 319"/>
                <a:gd name="T26" fmla="*/ 152 w 196"/>
                <a:gd name="T27" fmla="*/ 76 h 319"/>
                <a:gd name="T28" fmla="*/ 142 w 196"/>
                <a:gd name="T29" fmla="*/ 93 h 319"/>
                <a:gd name="T30" fmla="*/ 100 w 196"/>
                <a:gd name="T31" fmla="*/ 159 h 319"/>
                <a:gd name="T32" fmla="*/ 90 w 196"/>
                <a:gd name="T33" fmla="*/ 174 h 319"/>
                <a:gd name="T34" fmla="*/ 68 w 196"/>
                <a:gd name="T35" fmla="*/ 206 h 319"/>
                <a:gd name="T36" fmla="*/ 50 w 196"/>
                <a:gd name="T37" fmla="*/ 237 h 319"/>
                <a:gd name="T38" fmla="*/ 32 w 196"/>
                <a:gd name="T39" fmla="*/ 268 h 319"/>
                <a:gd name="T40" fmla="*/ 16 w 196"/>
                <a:gd name="T41" fmla="*/ 295 h 319"/>
                <a:gd name="T42" fmla="*/ 10 w 196"/>
                <a:gd name="T43" fmla="*/ 305 h 319"/>
                <a:gd name="T44" fmla="*/ 7 w 196"/>
                <a:gd name="T45" fmla="*/ 309 h 319"/>
                <a:gd name="T46" fmla="*/ 6 w 196"/>
                <a:gd name="T47" fmla="*/ 312 h 319"/>
                <a:gd name="T48" fmla="*/ 5 w 196"/>
                <a:gd name="T49" fmla="*/ 316 h 319"/>
                <a:gd name="T50" fmla="*/ 6 w 196"/>
                <a:gd name="T51" fmla="*/ 317 h 319"/>
                <a:gd name="T52" fmla="*/ 6 w 196"/>
                <a:gd name="T53" fmla="*/ 318 h 319"/>
                <a:gd name="T54" fmla="*/ 3 w 196"/>
                <a:gd name="T55" fmla="*/ 318 h 319"/>
                <a:gd name="T56" fmla="*/ 0 w 196"/>
                <a:gd name="T57" fmla="*/ 311 h 319"/>
                <a:gd name="T58" fmla="*/ 1 w 196"/>
                <a:gd name="T59" fmla="*/ 307 h 319"/>
                <a:gd name="T60" fmla="*/ 2 w 196"/>
                <a:gd name="T61" fmla="*/ 305 h 319"/>
                <a:gd name="T62" fmla="*/ 3 w 196"/>
                <a:gd name="T63" fmla="*/ 303 h 319"/>
                <a:gd name="T64" fmla="*/ 5 w 196"/>
                <a:gd name="T65" fmla="*/ 298 h 319"/>
                <a:gd name="T66" fmla="*/ 34 w 196"/>
                <a:gd name="T67" fmla="*/ 248 h 319"/>
                <a:gd name="T68" fmla="*/ 70 w 196"/>
                <a:gd name="T69" fmla="*/ 18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" h="319">
                  <a:moveTo>
                    <a:pt x="70" y="189"/>
                  </a:moveTo>
                  <a:cubicBezTo>
                    <a:pt x="91" y="156"/>
                    <a:pt x="98" y="145"/>
                    <a:pt x="103" y="137"/>
                  </a:cubicBezTo>
                  <a:cubicBezTo>
                    <a:pt x="109" y="130"/>
                    <a:pt x="112" y="125"/>
                    <a:pt x="116" y="117"/>
                  </a:cubicBezTo>
                  <a:cubicBezTo>
                    <a:pt x="122" y="108"/>
                    <a:pt x="128" y="99"/>
                    <a:pt x="134" y="90"/>
                  </a:cubicBezTo>
                  <a:cubicBezTo>
                    <a:pt x="139" y="82"/>
                    <a:pt x="144" y="74"/>
                    <a:pt x="148" y="68"/>
                  </a:cubicBezTo>
                  <a:cubicBezTo>
                    <a:pt x="152" y="59"/>
                    <a:pt x="157" y="52"/>
                    <a:pt x="161" y="46"/>
                  </a:cubicBezTo>
                  <a:cubicBezTo>
                    <a:pt x="165" y="40"/>
                    <a:pt x="172" y="31"/>
                    <a:pt x="177" y="25"/>
                  </a:cubicBezTo>
                  <a:cubicBezTo>
                    <a:pt x="178" y="26"/>
                    <a:pt x="180" y="27"/>
                    <a:pt x="181" y="28"/>
                  </a:cubicBezTo>
                  <a:cubicBezTo>
                    <a:pt x="176" y="32"/>
                    <a:pt x="172" y="35"/>
                    <a:pt x="171" y="34"/>
                  </a:cubicBezTo>
                  <a:cubicBezTo>
                    <a:pt x="170" y="33"/>
                    <a:pt x="173" y="29"/>
                    <a:pt x="177" y="2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82" y="28"/>
                    <a:pt x="182" y="28"/>
                    <a:pt x="182" y="28"/>
                  </a:cubicBezTo>
                  <a:cubicBezTo>
                    <a:pt x="180" y="33"/>
                    <a:pt x="177" y="38"/>
                    <a:pt x="174" y="43"/>
                  </a:cubicBezTo>
                  <a:cubicBezTo>
                    <a:pt x="167" y="53"/>
                    <a:pt x="160" y="65"/>
                    <a:pt x="152" y="76"/>
                  </a:cubicBezTo>
                  <a:cubicBezTo>
                    <a:pt x="149" y="81"/>
                    <a:pt x="145" y="88"/>
                    <a:pt x="142" y="93"/>
                  </a:cubicBezTo>
                  <a:cubicBezTo>
                    <a:pt x="129" y="115"/>
                    <a:pt x="114" y="137"/>
                    <a:pt x="100" y="159"/>
                  </a:cubicBezTo>
                  <a:cubicBezTo>
                    <a:pt x="97" y="164"/>
                    <a:pt x="93" y="169"/>
                    <a:pt x="90" y="174"/>
                  </a:cubicBezTo>
                  <a:cubicBezTo>
                    <a:pt x="82" y="184"/>
                    <a:pt x="75" y="195"/>
                    <a:pt x="68" y="206"/>
                  </a:cubicBezTo>
                  <a:cubicBezTo>
                    <a:pt x="62" y="216"/>
                    <a:pt x="60" y="222"/>
                    <a:pt x="50" y="237"/>
                  </a:cubicBezTo>
                  <a:cubicBezTo>
                    <a:pt x="40" y="253"/>
                    <a:pt x="38" y="258"/>
                    <a:pt x="32" y="268"/>
                  </a:cubicBezTo>
                  <a:cubicBezTo>
                    <a:pt x="28" y="274"/>
                    <a:pt x="24" y="282"/>
                    <a:pt x="16" y="295"/>
                  </a:cubicBezTo>
                  <a:cubicBezTo>
                    <a:pt x="14" y="299"/>
                    <a:pt x="12" y="302"/>
                    <a:pt x="10" y="305"/>
                  </a:cubicBezTo>
                  <a:cubicBezTo>
                    <a:pt x="9" y="306"/>
                    <a:pt x="8" y="307"/>
                    <a:pt x="7" y="309"/>
                  </a:cubicBezTo>
                  <a:cubicBezTo>
                    <a:pt x="7" y="309"/>
                    <a:pt x="6" y="311"/>
                    <a:pt x="6" y="312"/>
                  </a:cubicBezTo>
                  <a:cubicBezTo>
                    <a:pt x="5" y="314"/>
                    <a:pt x="5" y="315"/>
                    <a:pt x="5" y="316"/>
                  </a:cubicBezTo>
                  <a:cubicBezTo>
                    <a:pt x="5" y="316"/>
                    <a:pt x="6" y="317"/>
                    <a:pt x="6" y="317"/>
                  </a:cubicBezTo>
                  <a:cubicBezTo>
                    <a:pt x="6" y="318"/>
                    <a:pt x="6" y="318"/>
                    <a:pt x="6" y="318"/>
                  </a:cubicBezTo>
                  <a:cubicBezTo>
                    <a:pt x="5" y="319"/>
                    <a:pt x="4" y="319"/>
                    <a:pt x="3" y="318"/>
                  </a:cubicBezTo>
                  <a:cubicBezTo>
                    <a:pt x="1" y="317"/>
                    <a:pt x="0" y="314"/>
                    <a:pt x="0" y="311"/>
                  </a:cubicBezTo>
                  <a:cubicBezTo>
                    <a:pt x="0" y="310"/>
                    <a:pt x="1" y="308"/>
                    <a:pt x="1" y="307"/>
                  </a:cubicBezTo>
                  <a:cubicBezTo>
                    <a:pt x="1" y="306"/>
                    <a:pt x="2" y="306"/>
                    <a:pt x="2" y="305"/>
                  </a:cubicBezTo>
                  <a:cubicBezTo>
                    <a:pt x="2" y="304"/>
                    <a:pt x="2" y="304"/>
                    <a:pt x="3" y="303"/>
                  </a:cubicBezTo>
                  <a:cubicBezTo>
                    <a:pt x="4" y="301"/>
                    <a:pt x="5" y="299"/>
                    <a:pt x="5" y="298"/>
                  </a:cubicBezTo>
                  <a:cubicBezTo>
                    <a:pt x="17" y="275"/>
                    <a:pt x="22" y="270"/>
                    <a:pt x="34" y="248"/>
                  </a:cubicBezTo>
                  <a:cubicBezTo>
                    <a:pt x="47" y="226"/>
                    <a:pt x="48" y="222"/>
                    <a:pt x="70" y="1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稻壳儿春秋广告/盗版必究        原创来源：http://chn.docer.com/works?userid=199329941#!/work_time"/>
            <p:cNvSpPr>
              <a:spLocks noChangeShapeType="1"/>
            </p:cNvSpPr>
            <p:nvPr/>
          </p:nvSpPr>
          <p:spPr bwMode="auto">
            <a:xfrm>
              <a:off x="1694" y="1397"/>
              <a:ext cx="0" cy="0"/>
            </a:xfrm>
            <a:prstGeom prst="line">
              <a:avLst/>
            </a:prstGeom>
            <a:grpFill/>
            <a:ln w="12700" cap="flat">
              <a:solidFill>
                <a:srgbClr val="050101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稻壳儿春秋广告/盗版必究        原创来源：http://chn.docer.com/works?userid=199329941#!/work_time"/>
            <p:cNvSpPr/>
            <p:nvPr/>
          </p:nvSpPr>
          <p:spPr bwMode="auto">
            <a:xfrm>
              <a:off x="1680" y="1399"/>
              <a:ext cx="278" cy="641"/>
            </a:xfrm>
            <a:custGeom>
              <a:avLst/>
              <a:gdLst>
                <a:gd name="T0" fmla="*/ 72 w 132"/>
                <a:gd name="T1" fmla="*/ 186 h 305"/>
                <a:gd name="T2" fmla="*/ 50 w 132"/>
                <a:gd name="T3" fmla="*/ 132 h 305"/>
                <a:gd name="T4" fmla="*/ 42 w 132"/>
                <a:gd name="T5" fmla="*/ 110 h 305"/>
                <a:gd name="T6" fmla="*/ 30 w 132"/>
                <a:gd name="T7" fmla="*/ 81 h 305"/>
                <a:gd name="T8" fmla="*/ 21 w 132"/>
                <a:gd name="T9" fmla="*/ 58 h 305"/>
                <a:gd name="T10" fmla="*/ 11 w 132"/>
                <a:gd name="T11" fmla="*/ 36 h 305"/>
                <a:gd name="T12" fmla="*/ 3 w 132"/>
                <a:gd name="T13" fmla="*/ 1 h 305"/>
                <a:gd name="T14" fmla="*/ 17 w 132"/>
                <a:gd name="T15" fmla="*/ 24 h 305"/>
                <a:gd name="T16" fmla="*/ 30 w 132"/>
                <a:gd name="T17" fmla="*/ 59 h 305"/>
                <a:gd name="T18" fmla="*/ 37 w 132"/>
                <a:gd name="T19" fmla="*/ 77 h 305"/>
                <a:gd name="T20" fmla="*/ 66 w 132"/>
                <a:gd name="T21" fmla="*/ 146 h 305"/>
                <a:gd name="T22" fmla="*/ 71 w 132"/>
                <a:gd name="T23" fmla="*/ 162 h 305"/>
                <a:gd name="T24" fmla="*/ 85 w 132"/>
                <a:gd name="T25" fmla="*/ 196 h 305"/>
                <a:gd name="T26" fmla="*/ 100 w 132"/>
                <a:gd name="T27" fmla="*/ 227 h 305"/>
                <a:gd name="T28" fmla="*/ 114 w 132"/>
                <a:gd name="T29" fmla="*/ 259 h 305"/>
                <a:gd name="T30" fmla="*/ 120 w 132"/>
                <a:gd name="T31" fmla="*/ 269 h 305"/>
                <a:gd name="T32" fmla="*/ 124 w 132"/>
                <a:gd name="T33" fmla="*/ 278 h 305"/>
                <a:gd name="T34" fmla="*/ 125 w 132"/>
                <a:gd name="T35" fmla="*/ 281 h 305"/>
                <a:gd name="T36" fmla="*/ 127 w 132"/>
                <a:gd name="T37" fmla="*/ 278 h 305"/>
                <a:gd name="T38" fmla="*/ 130 w 132"/>
                <a:gd name="T39" fmla="*/ 275 h 305"/>
                <a:gd name="T40" fmla="*/ 131 w 132"/>
                <a:gd name="T41" fmla="*/ 285 h 305"/>
                <a:gd name="T42" fmla="*/ 129 w 132"/>
                <a:gd name="T43" fmla="*/ 305 h 305"/>
                <a:gd name="T44" fmla="*/ 128 w 132"/>
                <a:gd name="T45" fmla="*/ 305 h 305"/>
                <a:gd name="T46" fmla="*/ 117 w 132"/>
                <a:gd name="T47" fmla="*/ 283 h 305"/>
                <a:gd name="T48" fmla="*/ 113 w 132"/>
                <a:gd name="T49" fmla="*/ 275 h 305"/>
                <a:gd name="T50" fmla="*/ 111 w 132"/>
                <a:gd name="T51" fmla="*/ 270 h 305"/>
                <a:gd name="T52" fmla="*/ 99 w 132"/>
                <a:gd name="T53" fmla="*/ 245 h 305"/>
                <a:gd name="T54" fmla="*/ 72 w 132"/>
                <a:gd name="T55" fmla="*/ 186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2" h="305">
                  <a:moveTo>
                    <a:pt x="72" y="186"/>
                  </a:moveTo>
                  <a:cubicBezTo>
                    <a:pt x="58" y="152"/>
                    <a:pt x="53" y="140"/>
                    <a:pt x="50" y="132"/>
                  </a:cubicBezTo>
                  <a:cubicBezTo>
                    <a:pt x="47" y="123"/>
                    <a:pt x="45" y="118"/>
                    <a:pt x="42" y="110"/>
                  </a:cubicBezTo>
                  <a:cubicBezTo>
                    <a:pt x="38" y="101"/>
                    <a:pt x="34" y="91"/>
                    <a:pt x="30" y="81"/>
                  </a:cubicBezTo>
                  <a:cubicBezTo>
                    <a:pt x="27" y="74"/>
                    <a:pt x="24" y="65"/>
                    <a:pt x="21" y="58"/>
                  </a:cubicBezTo>
                  <a:cubicBezTo>
                    <a:pt x="17" y="50"/>
                    <a:pt x="14" y="43"/>
                    <a:pt x="11" y="36"/>
                  </a:cubicBezTo>
                  <a:cubicBezTo>
                    <a:pt x="7" y="25"/>
                    <a:pt x="0" y="2"/>
                    <a:pt x="3" y="1"/>
                  </a:cubicBezTo>
                  <a:cubicBezTo>
                    <a:pt x="5" y="0"/>
                    <a:pt x="12" y="13"/>
                    <a:pt x="17" y="24"/>
                  </a:cubicBezTo>
                  <a:cubicBezTo>
                    <a:pt x="21" y="35"/>
                    <a:pt x="26" y="48"/>
                    <a:pt x="30" y="59"/>
                  </a:cubicBezTo>
                  <a:cubicBezTo>
                    <a:pt x="32" y="65"/>
                    <a:pt x="35" y="72"/>
                    <a:pt x="37" y="77"/>
                  </a:cubicBezTo>
                  <a:cubicBezTo>
                    <a:pt x="48" y="99"/>
                    <a:pt x="56" y="123"/>
                    <a:pt x="66" y="146"/>
                  </a:cubicBezTo>
                  <a:cubicBezTo>
                    <a:pt x="68" y="151"/>
                    <a:pt x="70" y="157"/>
                    <a:pt x="71" y="162"/>
                  </a:cubicBezTo>
                  <a:cubicBezTo>
                    <a:pt x="75" y="173"/>
                    <a:pt x="80" y="185"/>
                    <a:pt x="85" y="196"/>
                  </a:cubicBezTo>
                  <a:cubicBezTo>
                    <a:pt x="90" y="206"/>
                    <a:pt x="93" y="211"/>
                    <a:pt x="100" y="227"/>
                  </a:cubicBezTo>
                  <a:cubicBezTo>
                    <a:pt x="106" y="244"/>
                    <a:pt x="109" y="248"/>
                    <a:pt x="114" y="259"/>
                  </a:cubicBezTo>
                  <a:cubicBezTo>
                    <a:pt x="116" y="261"/>
                    <a:pt x="117" y="265"/>
                    <a:pt x="120" y="269"/>
                  </a:cubicBezTo>
                  <a:cubicBezTo>
                    <a:pt x="121" y="271"/>
                    <a:pt x="122" y="274"/>
                    <a:pt x="124" y="278"/>
                  </a:cubicBezTo>
                  <a:cubicBezTo>
                    <a:pt x="125" y="279"/>
                    <a:pt x="125" y="280"/>
                    <a:pt x="125" y="281"/>
                  </a:cubicBezTo>
                  <a:cubicBezTo>
                    <a:pt x="126" y="280"/>
                    <a:pt x="126" y="279"/>
                    <a:pt x="127" y="278"/>
                  </a:cubicBezTo>
                  <a:cubicBezTo>
                    <a:pt x="128" y="276"/>
                    <a:pt x="129" y="275"/>
                    <a:pt x="130" y="275"/>
                  </a:cubicBezTo>
                  <a:cubicBezTo>
                    <a:pt x="132" y="275"/>
                    <a:pt x="132" y="279"/>
                    <a:pt x="131" y="285"/>
                  </a:cubicBezTo>
                  <a:cubicBezTo>
                    <a:pt x="130" y="292"/>
                    <a:pt x="129" y="300"/>
                    <a:pt x="129" y="305"/>
                  </a:cubicBezTo>
                  <a:cubicBezTo>
                    <a:pt x="128" y="305"/>
                    <a:pt x="128" y="305"/>
                    <a:pt x="128" y="305"/>
                  </a:cubicBezTo>
                  <a:cubicBezTo>
                    <a:pt x="124" y="297"/>
                    <a:pt x="120" y="290"/>
                    <a:pt x="117" y="283"/>
                  </a:cubicBezTo>
                  <a:cubicBezTo>
                    <a:pt x="116" y="280"/>
                    <a:pt x="115" y="278"/>
                    <a:pt x="113" y="275"/>
                  </a:cubicBezTo>
                  <a:cubicBezTo>
                    <a:pt x="113" y="274"/>
                    <a:pt x="112" y="272"/>
                    <a:pt x="111" y="270"/>
                  </a:cubicBezTo>
                  <a:cubicBezTo>
                    <a:pt x="108" y="263"/>
                    <a:pt x="105" y="256"/>
                    <a:pt x="99" y="245"/>
                  </a:cubicBezTo>
                  <a:cubicBezTo>
                    <a:pt x="89" y="224"/>
                    <a:pt x="86" y="221"/>
                    <a:pt x="72" y="1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稻壳儿春秋广告/盗版必究        原创来源：http://chn.docer.com/works?userid=199329941#!/work_time8"/>
            <p:cNvSpPr/>
            <p:nvPr/>
          </p:nvSpPr>
          <p:spPr bwMode="auto">
            <a:xfrm>
              <a:off x="1287" y="2044"/>
              <a:ext cx="40" cy="1000"/>
            </a:xfrm>
            <a:custGeom>
              <a:avLst/>
              <a:gdLst>
                <a:gd name="T0" fmla="*/ 6 w 19"/>
                <a:gd name="T1" fmla="*/ 278 h 476"/>
                <a:gd name="T2" fmla="*/ 9 w 19"/>
                <a:gd name="T3" fmla="*/ 196 h 476"/>
                <a:gd name="T4" fmla="*/ 9 w 19"/>
                <a:gd name="T5" fmla="*/ 164 h 476"/>
                <a:gd name="T6" fmla="*/ 9 w 19"/>
                <a:gd name="T7" fmla="*/ 120 h 476"/>
                <a:gd name="T8" fmla="*/ 8 w 19"/>
                <a:gd name="T9" fmla="*/ 85 h 476"/>
                <a:gd name="T10" fmla="*/ 8 w 19"/>
                <a:gd name="T11" fmla="*/ 51 h 476"/>
                <a:gd name="T12" fmla="*/ 12 w 19"/>
                <a:gd name="T13" fmla="*/ 0 h 476"/>
                <a:gd name="T14" fmla="*/ 17 w 19"/>
                <a:gd name="T15" fmla="*/ 38 h 476"/>
                <a:gd name="T16" fmla="*/ 17 w 19"/>
                <a:gd name="T17" fmla="*/ 91 h 476"/>
                <a:gd name="T18" fmla="*/ 17 w 19"/>
                <a:gd name="T19" fmla="*/ 117 h 476"/>
                <a:gd name="T20" fmla="*/ 17 w 19"/>
                <a:gd name="T21" fmla="*/ 222 h 476"/>
                <a:gd name="T22" fmla="*/ 16 w 19"/>
                <a:gd name="T23" fmla="*/ 247 h 476"/>
                <a:gd name="T24" fmla="*/ 14 w 19"/>
                <a:gd name="T25" fmla="*/ 298 h 476"/>
                <a:gd name="T26" fmla="*/ 13 w 19"/>
                <a:gd name="T27" fmla="*/ 347 h 476"/>
                <a:gd name="T28" fmla="*/ 10 w 19"/>
                <a:gd name="T29" fmla="*/ 395 h 476"/>
                <a:gd name="T30" fmla="*/ 9 w 19"/>
                <a:gd name="T31" fmla="*/ 437 h 476"/>
                <a:gd name="T32" fmla="*/ 2 w 19"/>
                <a:gd name="T33" fmla="*/ 476 h 476"/>
                <a:gd name="T34" fmla="*/ 0 w 19"/>
                <a:gd name="T35" fmla="*/ 447 h 476"/>
                <a:gd name="T36" fmla="*/ 4 w 19"/>
                <a:gd name="T37" fmla="*/ 369 h 476"/>
                <a:gd name="T38" fmla="*/ 4 w 19"/>
                <a:gd name="T39" fmla="*/ 331 h 476"/>
                <a:gd name="T40" fmla="*/ 6 w 19"/>
                <a:gd name="T41" fmla="*/ 278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" h="476">
                  <a:moveTo>
                    <a:pt x="6" y="278"/>
                  </a:moveTo>
                  <a:cubicBezTo>
                    <a:pt x="8" y="226"/>
                    <a:pt x="8" y="208"/>
                    <a:pt x="9" y="196"/>
                  </a:cubicBezTo>
                  <a:cubicBezTo>
                    <a:pt x="9" y="183"/>
                    <a:pt x="9" y="176"/>
                    <a:pt x="9" y="164"/>
                  </a:cubicBezTo>
                  <a:cubicBezTo>
                    <a:pt x="9" y="150"/>
                    <a:pt x="9" y="134"/>
                    <a:pt x="9" y="120"/>
                  </a:cubicBezTo>
                  <a:cubicBezTo>
                    <a:pt x="9" y="108"/>
                    <a:pt x="9" y="95"/>
                    <a:pt x="8" y="85"/>
                  </a:cubicBezTo>
                  <a:cubicBezTo>
                    <a:pt x="8" y="73"/>
                    <a:pt x="7" y="61"/>
                    <a:pt x="8" y="51"/>
                  </a:cubicBezTo>
                  <a:cubicBezTo>
                    <a:pt x="8" y="34"/>
                    <a:pt x="9" y="0"/>
                    <a:pt x="12" y="0"/>
                  </a:cubicBezTo>
                  <a:cubicBezTo>
                    <a:pt x="14" y="0"/>
                    <a:pt x="17" y="21"/>
                    <a:pt x="17" y="38"/>
                  </a:cubicBezTo>
                  <a:cubicBezTo>
                    <a:pt x="17" y="55"/>
                    <a:pt x="17" y="73"/>
                    <a:pt x="17" y="91"/>
                  </a:cubicBezTo>
                  <a:cubicBezTo>
                    <a:pt x="17" y="100"/>
                    <a:pt x="17" y="110"/>
                    <a:pt x="17" y="117"/>
                  </a:cubicBezTo>
                  <a:cubicBezTo>
                    <a:pt x="19" y="152"/>
                    <a:pt x="18" y="187"/>
                    <a:pt x="17" y="222"/>
                  </a:cubicBezTo>
                  <a:cubicBezTo>
                    <a:pt x="17" y="231"/>
                    <a:pt x="16" y="239"/>
                    <a:pt x="16" y="247"/>
                  </a:cubicBezTo>
                  <a:cubicBezTo>
                    <a:pt x="14" y="263"/>
                    <a:pt x="14" y="281"/>
                    <a:pt x="14" y="298"/>
                  </a:cubicBezTo>
                  <a:cubicBezTo>
                    <a:pt x="14" y="314"/>
                    <a:pt x="14" y="322"/>
                    <a:pt x="13" y="347"/>
                  </a:cubicBezTo>
                  <a:cubicBezTo>
                    <a:pt x="11" y="371"/>
                    <a:pt x="11" y="379"/>
                    <a:pt x="10" y="395"/>
                  </a:cubicBezTo>
                  <a:cubicBezTo>
                    <a:pt x="10" y="403"/>
                    <a:pt x="10" y="416"/>
                    <a:pt x="9" y="437"/>
                  </a:cubicBezTo>
                  <a:cubicBezTo>
                    <a:pt x="8" y="457"/>
                    <a:pt x="5" y="476"/>
                    <a:pt x="2" y="476"/>
                  </a:cubicBezTo>
                  <a:cubicBezTo>
                    <a:pt x="0" y="476"/>
                    <a:pt x="0" y="455"/>
                    <a:pt x="0" y="447"/>
                  </a:cubicBezTo>
                  <a:cubicBezTo>
                    <a:pt x="1" y="412"/>
                    <a:pt x="3" y="403"/>
                    <a:pt x="4" y="369"/>
                  </a:cubicBezTo>
                  <a:cubicBezTo>
                    <a:pt x="4" y="353"/>
                    <a:pt x="4" y="343"/>
                    <a:pt x="4" y="331"/>
                  </a:cubicBezTo>
                  <a:cubicBezTo>
                    <a:pt x="5" y="319"/>
                    <a:pt x="5" y="304"/>
                    <a:pt x="6" y="2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稻壳儿春秋广告/盗版必究        原创来源：http://chn.docer.com/works?userid=199329941#!/work_time"/>
            <p:cNvSpPr/>
            <p:nvPr/>
          </p:nvSpPr>
          <p:spPr bwMode="auto">
            <a:xfrm>
              <a:off x="1314" y="3015"/>
              <a:ext cx="636" cy="27"/>
            </a:xfrm>
            <a:custGeom>
              <a:avLst/>
              <a:gdLst>
                <a:gd name="T0" fmla="*/ 178 w 301"/>
                <a:gd name="T1" fmla="*/ 11 h 13"/>
                <a:gd name="T2" fmla="*/ 125 w 301"/>
                <a:gd name="T3" fmla="*/ 10 h 13"/>
                <a:gd name="T4" fmla="*/ 105 w 301"/>
                <a:gd name="T5" fmla="*/ 10 h 13"/>
                <a:gd name="T6" fmla="*/ 76 w 301"/>
                <a:gd name="T7" fmla="*/ 10 h 13"/>
                <a:gd name="T8" fmla="*/ 54 w 301"/>
                <a:gd name="T9" fmla="*/ 10 h 13"/>
                <a:gd name="T10" fmla="*/ 32 w 301"/>
                <a:gd name="T11" fmla="*/ 11 h 13"/>
                <a:gd name="T12" fmla="*/ 0 w 301"/>
                <a:gd name="T13" fmla="*/ 6 h 13"/>
                <a:gd name="T14" fmla="*/ 24 w 301"/>
                <a:gd name="T15" fmla="*/ 1 h 13"/>
                <a:gd name="T16" fmla="*/ 58 w 301"/>
                <a:gd name="T17" fmla="*/ 2 h 13"/>
                <a:gd name="T18" fmla="*/ 75 w 301"/>
                <a:gd name="T19" fmla="*/ 1 h 13"/>
                <a:gd name="T20" fmla="*/ 142 w 301"/>
                <a:gd name="T21" fmla="*/ 1 h 13"/>
                <a:gd name="T22" fmla="*/ 158 w 301"/>
                <a:gd name="T23" fmla="*/ 2 h 13"/>
                <a:gd name="T24" fmla="*/ 191 w 301"/>
                <a:gd name="T25" fmla="*/ 3 h 13"/>
                <a:gd name="T26" fmla="*/ 222 w 301"/>
                <a:gd name="T27" fmla="*/ 3 h 13"/>
                <a:gd name="T28" fmla="*/ 253 w 301"/>
                <a:gd name="T29" fmla="*/ 2 h 13"/>
                <a:gd name="T30" fmla="*/ 280 w 301"/>
                <a:gd name="T31" fmla="*/ 1 h 13"/>
                <a:gd name="T32" fmla="*/ 289 w 301"/>
                <a:gd name="T33" fmla="*/ 2 h 13"/>
                <a:gd name="T34" fmla="*/ 294 w 301"/>
                <a:gd name="T35" fmla="*/ 2 h 13"/>
                <a:gd name="T36" fmla="*/ 299 w 301"/>
                <a:gd name="T37" fmla="*/ 4 h 13"/>
                <a:gd name="T38" fmla="*/ 301 w 301"/>
                <a:gd name="T39" fmla="*/ 7 h 13"/>
                <a:gd name="T40" fmla="*/ 301 w 301"/>
                <a:gd name="T41" fmla="*/ 7 h 13"/>
                <a:gd name="T42" fmla="*/ 301 w 301"/>
                <a:gd name="T43" fmla="*/ 8 h 13"/>
                <a:gd name="T44" fmla="*/ 301 w 301"/>
                <a:gd name="T45" fmla="*/ 9 h 13"/>
                <a:gd name="T46" fmla="*/ 301 w 301"/>
                <a:gd name="T47" fmla="*/ 10 h 13"/>
                <a:gd name="T48" fmla="*/ 300 w 301"/>
                <a:gd name="T49" fmla="*/ 11 h 13"/>
                <a:gd name="T50" fmla="*/ 298 w 301"/>
                <a:gd name="T51" fmla="*/ 13 h 13"/>
                <a:gd name="T52" fmla="*/ 296 w 301"/>
                <a:gd name="T53" fmla="*/ 13 h 13"/>
                <a:gd name="T54" fmla="*/ 294 w 301"/>
                <a:gd name="T55" fmla="*/ 12 h 13"/>
                <a:gd name="T56" fmla="*/ 294 w 301"/>
                <a:gd name="T57" fmla="*/ 10 h 13"/>
                <a:gd name="T58" fmla="*/ 295 w 301"/>
                <a:gd name="T59" fmla="*/ 9 h 13"/>
                <a:gd name="T60" fmla="*/ 295 w 301"/>
                <a:gd name="T61" fmla="*/ 10 h 13"/>
                <a:gd name="T62" fmla="*/ 296 w 301"/>
                <a:gd name="T63" fmla="*/ 10 h 13"/>
                <a:gd name="T64" fmla="*/ 296 w 301"/>
                <a:gd name="T65" fmla="*/ 9 h 13"/>
                <a:gd name="T66" fmla="*/ 297 w 301"/>
                <a:gd name="T67" fmla="*/ 9 h 13"/>
                <a:gd name="T68" fmla="*/ 297 w 301"/>
                <a:gd name="T69" fmla="*/ 9 h 13"/>
                <a:gd name="T70" fmla="*/ 297 w 301"/>
                <a:gd name="T71" fmla="*/ 9 h 13"/>
                <a:gd name="T72" fmla="*/ 297 w 301"/>
                <a:gd name="T73" fmla="*/ 9 h 13"/>
                <a:gd name="T74" fmla="*/ 297 w 301"/>
                <a:gd name="T75" fmla="*/ 9 h 13"/>
                <a:gd name="T76" fmla="*/ 297 w 301"/>
                <a:gd name="T77" fmla="*/ 9 h 13"/>
                <a:gd name="T78" fmla="*/ 297 w 301"/>
                <a:gd name="T79" fmla="*/ 9 h 13"/>
                <a:gd name="T80" fmla="*/ 296 w 301"/>
                <a:gd name="T81" fmla="*/ 9 h 13"/>
                <a:gd name="T82" fmla="*/ 296 w 301"/>
                <a:gd name="T83" fmla="*/ 9 h 13"/>
                <a:gd name="T84" fmla="*/ 296 w 301"/>
                <a:gd name="T85" fmla="*/ 9 h 13"/>
                <a:gd name="T86" fmla="*/ 296 w 301"/>
                <a:gd name="T87" fmla="*/ 9 h 13"/>
                <a:gd name="T88" fmla="*/ 296 w 301"/>
                <a:gd name="T89" fmla="*/ 9 h 13"/>
                <a:gd name="T90" fmla="*/ 286 w 301"/>
                <a:gd name="T91" fmla="*/ 9 h 13"/>
                <a:gd name="T92" fmla="*/ 237 w 301"/>
                <a:gd name="T93" fmla="*/ 10 h 13"/>
                <a:gd name="T94" fmla="*/ 178 w 301"/>
                <a:gd name="T95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1" h="13">
                  <a:moveTo>
                    <a:pt x="178" y="11"/>
                  </a:moveTo>
                  <a:cubicBezTo>
                    <a:pt x="144" y="10"/>
                    <a:pt x="133" y="11"/>
                    <a:pt x="125" y="10"/>
                  </a:cubicBezTo>
                  <a:cubicBezTo>
                    <a:pt x="117" y="9"/>
                    <a:pt x="112" y="9"/>
                    <a:pt x="105" y="10"/>
                  </a:cubicBezTo>
                  <a:cubicBezTo>
                    <a:pt x="96" y="10"/>
                    <a:pt x="86" y="10"/>
                    <a:pt x="76" y="10"/>
                  </a:cubicBezTo>
                  <a:cubicBezTo>
                    <a:pt x="69" y="10"/>
                    <a:pt x="61" y="10"/>
                    <a:pt x="54" y="10"/>
                  </a:cubicBezTo>
                  <a:cubicBezTo>
                    <a:pt x="46" y="11"/>
                    <a:pt x="39" y="11"/>
                    <a:pt x="32" y="11"/>
                  </a:cubicBezTo>
                  <a:cubicBezTo>
                    <a:pt x="21" y="10"/>
                    <a:pt x="0" y="9"/>
                    <a:pt x="0" y="6"/>
                  </a:cubicBezTo>
                  <a:cubicBezTo>
                    <a:pt x="0" y="3"/>
                    <a:pt x="13" y="1"/>
                    <a:pt x="24" y="1"/>
                  </a:cubicBezTo>
                  <a:cubicBezTo>
                    <a:pt x="35" y="2"/>
                    <a:pt x="47" y="2"/>
                    <a:pt x="58" y="2"/>
                  </a:cubicBezTo>
                  <a:cubicBezTo>
                    <a:pt x="64" y="2"/>
                    <a:pt x="70" y="2"/>
                    <a:pt x="75" y="1"/>
                  </a:cubicBezTo>
                  <a:cubicBezTo>
                    <a:pt x="97" y="0"/>
                    <a:pt x="120" y="1"/>
                    <a:pt x="142" y="1"/>
                  </a:cubicBezTo>
                  <a:cubicBezTo>
                    <a:pt x="147" y="1"/>
                    <a:pt x="153" y="2"/>
                    <a:pt x="158" y="2"/>
                  </a:cubicBezTo>
                  <a:cubicBezTo>
                    <a:pt x="168" y="3"/>
                    <a:pt x="180" y="3"/>
                    <a:pt x="191" y="3"/>
                  </a:cubicBezTo>
                  <a:cubicBezTo>
                    <a:pt x="201" y="3"/>
                    <a:pt x="206" y="2"/>
                    <a:pt x="222" y="3"/>
                  </a:cubicBezTo>
                  <a:cubicBezTo>
                    <a:pt x="238" y="3"/>
                    <a:pt x="242" y="2"/>
                    <a:pt x="253" y="2"/>
                  </a:cubicBezTo>
                  <a:cubicBezTo>
                    <a:pt x="258" y="2"/>
                    <a:pt x="267" y="1"/>
                    <a:pt x="280" y="1"/>
                  </a:cubicBezTo>
                  <a:cubicBezTo>
                    <a:pt x="283" y="1"/>
                    <a:pt x="286" y="2"/>
                    <a:pt x="289" y="2"/>
                  </a:cubicBezTo>
                  <a:cubicBezTo>
                    <a:pt x="291" y="2"/>
                    <a:pt x="292" y="2"/>
                    <a:pt x="294" y="2"/>
                  </a:cubicBezTo>
                  <a:cubicBezTo>
                    <a:pt x="295" y="2"/>
                    <a:pt x="297" y="3"/>
                    <a:pt x="299" y="4"/>
                  </a:cubicBezTo>
                  <a:cubicBezTo>
                    <a:pt x="300" y="5"/>
                    <a:pt x="300" y="6"/>
                    <a:pt x="301" y="7"/>
                  </a:cubicBezTo>
                  <a:cubicBezTo>
                    <a:pt x="301" y="7"/>
                    <a:pt x="301" y="7"/>
                    <a:pt x="301" y="7"/>
                  </a:cubicBezTo>
                  <a:cubicBezTo>
                    <a:pt x="301" y="8"/>
                    <a:pt x="301" y="8"/>
                    <a:pt x="301" y="8"/>
                  </a:cubicBezTo>
                  <a:cubicBezTo>
                    <a:pt x="301" y="9"/>
                    <a:pt x="301" y="9"/>
                    <a:pt x="301" y="9"/>
                  </a:cubicBezTo>
                  <a:cubicBezTo>
                    <a:pt x="301" y="9"/>
                    <a:pt x="301" y="10"/>
                    <a:pt x="301" y="10"/>
                  </a:cubicBezTo>
                  <a:cubicBezTo>
                    <a:pt x="301" y="10"/>
                    <a:pt x="301" y="11"/>
                    <a:pt x="300" y="11"/>
                  </a:cubicBezTo>
                  <a:cubicBezTo>
                    <a:pt x="300" y="12"/>
                    <a:pt x="299" y="12"/>
                    <a:pt x="298" y="13"/>
                  </a:cubicBezTo>
                  <a:cubicBezTo>
                    <a:pt x="297" y="13"/>
                    <a:pt x="297" y="13"/>
                    <a:pt x="296" y="13"/>
                  </a:cubicBezTo>
                  <a:cubicBezTo>
                    <a:pt x="295" y="13"/>
                    <a:pt x="295" y="12"/>
                    <a:pt x="294" y="12"/>
                  </a:cubicBezTo>
                  <a:cubicBezTo>
                    <a:pt x="294" y="11"/>
                    <a:pt x="293" y="11"/>
                    <a:pt x="294" y="10"/>
                  </a:cubicBezTo>
                  <a:cubicBezTo>
                    <a:pt x="294" y="9"/>
                    <a:pt x="294" y="9"/>
                    <a:pt x="295" y="9"/>
                  </a:cubicBezTo>
                  <a:cubicBezTo>
                    <a:pt x="295" y="9"/>
                    <a:pt x="295" y="10"/>
                    <a:pt x="295" y="10"/>
                  </a:cubicBezTo>
                  <a:cubicBezTo>
                    <a:pt x="296" y="10"/>
                    <a:pt x="296" y="10"/>
                    <a:pt x="296" y="10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6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4" y="8"/>
                    <a:pt x="289" y="9"/>
                    <a:pt x="286" y="9"/>
                  </a:cubicBezTo>
                  <a:cubicBezTo>
                    <a:pt x="264" y="11"/>
                    <a:pt x="258" y="9"/>
                    <a:pt x="237" y="10"/>
                  </a:cubicBezTo>
                  <a:cubicBezTo>
                    <a:pt x="215" y="11"/>
                    <a:pt x="212" y="12"/>
                    <a:pt x="178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稻壳儿春秋广告/盗版必究        原创来源：http://chn.docer.com/works?userid=199329941#!/work_time"/>
            <p:cNvSpPr/>
            <p:nvPr/>
          </p:nvSpPr>
          <p:spPr bwMode="auto">
            <a:xfrm>
              <a:off x="1929" y="2019"/>
              <a:ext cx="42" cy="1017"/>
            </a:xfrm>
            <a:custGeom>
              <a:avLst/>
              <a:gdLst>
                <a:gd name="T0" fmla="*/ 0 w 20"/>
                <a:gd name="T1" fmla="*/ 286 h 484"/>
                <a:gd name="T2" fmla="*/ 3 w 20"/>
                <a:gd name="T3" fmla="*/ 201 h 484"/>
                <a:gd name="T4" fmla="*/ 4 w 20"/>
                <a:gd name="T5" fmla="*/ 168 h 484"/>
                <a:gd name="T6" fmla="*/ 6 w 20"/>
                <a:gd name="T7" fmla="*/ 123 h 484"/>
                <a:gd name="T8" fmla="*/ 7 w 20"/>
                <a:gd name="T9" fmla="*/ 87 h 484"/>
                <a:gd name="T10" fmla="*/ 8 w 20"/>
                <a:gd name="T11" fmla="*/ 52 h 484"/>
                <a:gd name="T12" fmla="*/ 16 w 20"/>
                <a:gd name="T13" fmla="*/ 0 h 484"/>
                <a:gd name="T14" fmla="*/ 18 w 20"/>
                <a:gd name="T15" fmla="*/ 39 h 484"/>
                <a:gd name="T16" fmla="*/ 15 w 20"/>
                <a:gd name="T17" fmla="*/ 94 h 484"/>
                <a:gd name="T18" fmla="*/ 14 w 20"/>
                <a:gd name="T19" fmla="*/ 121 h 484"/>
                <a:gd name="T20" fmla="*/ 11 w 20"/>
                <a:gd name="T21" fmla="*/ 228 h 484"/>
                <a:gd name="T22" fmla="*/ 9 w 20"/>
                <a:gd name="T23" fmla="*/ 253 h 484"/>
                <a:gd name="T24" fmla="*/ 8 w 20"/>
                <a:gd name="T25" fmla="*/ 306 h 484"/>
                <a:gd name="T26" fmla="*/ 10 w 20"/>
                <a:gd name="T27" fmla="*/ 356 h 484"/>
                <a:gd name="T28" fmla="*/ 13 w 20"/>
                <a:gd name="T29" fmla="*/ 405 h 484"/>
                <a:gd name="T30" fmla="*/ 16 w 20"/>
                <a:gd name="T31" fmla="*/ 448 h 484"/>
                <a:gd name="T32" fmla="*/ 18 w 20"/>
                <a:gd name="T33" fmla="*/ 476 h 484"/>
                <a:gd name="T34" fmla="*/ 18 w 20"/>
                <a:gd name="T35" fmla="*/ 480 h 484"/>
                <a:gd name="T36" fmla="*/ 18 w 20"/>
                <a:gd name="T37" fmla="*/ 480 h 484"/>
                <a:gd name="T38" fmla="*/ 18 w 20"/>
                <a:gd name="T39" fmla="*/ 480 h 484"/>
                <a:gd name="T40" fmla="*/ 18 w 20"/>
                <a:gd name="T41" fmla="*/ 480 h 484"/>
                <a:gd name="T42" fmla="*/ 18 w 20"/>
                <a:gd name="T43" fmla="*/ 480 h 484"/>
                <a:gd name="T44" fmla="*/ 18 w 20"/>
                <a:gd name="T45" fmla="*/ 481 h 484"/>
                <a:gd name="T46" fmla="*/ 18 w 20"/>
                <a:gd name="T47" fmla="*/ 481 h 484"/>
                <a:gd name="T48" fmla="*/ 18 w 20"/>
                <a:gd name="T49" fmla="*/ 481 h 484"/>
                <a:gd name="T50" fmla="*/ 18 w 20"/>
                <a:gd name="T51" fmla="*/ 481 h 484"/>
                <a:gd name="T52" fmla="*/ 18 w 20"/>
                <a:gd name="T53" fmla="*/ 481 h 484"/>
                <a:gd name="T54" fmla="*/ 18 w 20"/>
                <a:gd name="T55" fmla="*/ 481 h 484"/>
                <a:gd name="T56" fmla="*/ 17 w 20"/>
                <a:gd name="T57" fmla="*/ 481 h 484"/>
                <a:gd name="T58" fmla="*/ 17 w 20"/>
                <a:gd name="T59" fmla="*/ 481 h 484"/>
                <a:gd name="T60" fmla="*/ 17 w 20"/>
                <a:gd name="T61" fmla="*/ 481 h 484"/>
                <a:gd name="T62" fmla="*/ 17 w 20"/>
                <a:gd name="T63" fmla="*/ 481 h 484"/>
                <a:gd name="T64" fmla="*/ 18 w 20"/>
                <a:gd name="T65" fmla="*/ 480 h 484"/>
                <a:gd name="T66" fmla="*/ 18 w 20"/>
                <a:gd name="T67" fmla="*/ 480 h 484"/>
                <a:gd name="T68" fmla="*/ 18 w 20"/>
                <a:gd name="T69" fmla="*/ 480 h 484"/>
                <a:gd name="T70" fmla="*/ 18 w 20"/>
                <a:gd name="T71" fmla="*/ 480 h 484"/>
                <a:gd name="T72" fmla="*/ 18 w 20"/>
                <a:gd name="T73" fmla="*/ 480 h 484"/>
                <a:gd name="T74" fmla="*/ 18 w 20"/>
                <a:gd name="T75" fmla="*/ 480 h 484"/>
                <a:gd name="T76" fmla="*/ 18 w 20"/>
                <a:gd name="T77" fmla="*/ 479 h 484"/>
                <a:gd name="T78" fmla="*/ 20 w 20"/>
                <a:gd name="T79" fmla="*/ 480 h 484"/>
                <a:gd name="T80" fmla="*/ 20 w 20"/>
                <a:gd name="T81" fmla="*/ 482 h 484"/>
                <a:gd name="T82" fmla="*/ 19 w 20"/>
                <a:gd name="T83" fmla="*/ 484 h 484"/>
                <a:gd name="T84" fmla="*/ 19 w 20"/>
                <a:gd name="T85" fmla="*/ 484 h 484"/>
                <a:gd name="T86" fmla="*/ 18 w 20"/>
                <a:gd name="T87" fmla="*/ 484 h 484"/>
                <a:gd name="T88" fmla="*/ 18 w 20"/>
                <a:gd name="T89" fmla="*/ 484 h 484"/>
                <a:gd name="T90" fmla="*/ 18 w 20"/>
                <a:gd name="T91" fmla="*/ 484 h 484"/>
                <a:gd name="T92" fmla="*/ 17 w 20"/>
                <a:gd name="T93" fmla="*/ 484 h 484"/>
                <a:gd name="T94" fmla="*/ 15 w 20"/>
                <a:gd name="T95" fmla="*/ 482 h 484"/>
                <a:gd name="T96" fmla="*/ 12 w 20"/>
                <a:gd name="T97" fmla="*/ 477 h 484"/>
                <a:gd name="T98" fmla="*/ 10 w 20"/>
                <a:gd name="T99" fmla="*/ 459 h 484"/>
                <a:gd name="T100" fmla="*/ 3 w 20"/>
                <a:gd name="T101" fmla="*/ 380 h 484"/>
                <a:gd name="T102" fmla="*/ 2 w 20"/>
                <a:gd name="T103" fmla="*/ 358 h 484"/>
                <a:gd name="T104" fmla="*/ 1 w 20"/>
                <a:gd name="T105" fmla="*/ 340 h 484"/>
                <a:gd name="T106" fmla="*/ 0 w 20"/>
                <a:gd name="T107" fmla="*/ 318 h 484"/>
                <a:gd name="T108" fmla="*/ 0 w 20"/>
                <a:gd name="T109" fmla="*/ 28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" h="484">
                  <a:moveTo>
                    <a:pt x="0" y="286"/>
                  </a:moveTo>
                  <a:cubicBezTo>
                    <a:pt x="1" y="232"/>
                    <a:pt x="2" y="214"/>
                    <a:pt x="3" y="201"/>
                  </a:cubicBezTo>
                  <a:cubicBezTo>
                    <a:pt x="4" y="188"/>
                    <a:pt x="4" y="180"/>
                    <a:pt x="4" y="168"/>
                  </a:cubicBezTo>
                  <a:cubicBezTo>
                    <a:pt x="4" y="154"/>
                    <a:pt x="5" y="138"/>
                    <a:pt x="6" y="123"/>
                  </a:cubicBezTo>
                  <a:cubicBezTo>
                    <a:pt x="6" y="111"/>
                    <a:pt x="7" y="97"/>
                    <a:pt x="7" y="87"/>
                  </a:cubicBezTo>
                  <a:cubicBezTo>
                    <a:pt x="7" y="74"/>
                    <a:pt x="8" y="63"/>
                    <a:pt x="8" y="52"/>
                  </a:cubicBezTo>
                  <a:cubicBezTo>
                    <a:pt x="10" y="35"/>
                    <a:pt x="13" y="0"/>
                    <a:pt x="16" y="0"/>
                  </a:cubicBezTo>
                  <a:cubicBezTo>
                    <a:pt x="19" y="0"/>
                    <a:pt x="19" y="22"/>
                    <a:pt x="18" y="39"/>
                  </a:cubicBezTo>
                  <a:cubicBezTo>
                    <a:pt x="17" y="56"/>
                    <a:pt x="16" y="75"/>
                    <a:pt x="15" y="94"/>
                  </a:cubicBezTo>
                  <a:cubicBezTo>
                    <a:pt x="15" y="103"/>
                    <a:pt x="14" y="113"/>
                    <a:pt x="14" y="121"/>
                  </a:cubicBezTo>
                  <a:cubicBezTo>
                    <a:pt x="14" y="157"/>
                    <a:pt x="12" y="192"/>
                    <a:pt x="11" y="228"/>
                  </a:cubicBezTo>
                  <a:cubicBezTo>
                    <a:pt x="10" y="237"/>
                    <a:pt x="10" y="246"/>
                    <a:pt x="9" y="253"/>
                  </a:cubicBezTo>
                  <a:cubicBezTo>
                    <a:pt x="8" y="270"/>
                    <a:pt x="8" y="289"/>
                    <a:pt x="8" y="306"/>
                  </a:cubicBezTo>
                  <a:cubicBezTo>
                    <a:pt x="9" y="323"/>
                    <a:pt x="10" y="330"/>
                    <a:pt x="10" y="356"/>
                  </a:cubicBezTo>
                  <a:cubicBezTo>
                    <a:pt x="10" y="381"/>
                    <a:pt x="11" y="389"/>
                    <a:pt x="13" y="405"/>
                  </a:cubicBezTo>
                  <a:cubicBezTo>
                    <a:pt x="13" y="414"/>
                    <a:pt x="15" y="427"/>
                    <a:pt x="16" y="448"/>
                  </a:cubicBezTo>
                  <a:cubicBezTo>
                    <a:pt x="17" y="458"/>
                    <a:pt x="18" y="468"/>
                    <a:pt x="18" y="476"/>
                  </a:cubicBezTo>
                  <a:cubicBezTo>
                    <a:pt x="18" y="478"/>
                    <a:pt x="18" y="479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2"/>
                    <a:pt x="18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8" y="481"/>
                    <a:pt x="18" y="481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79"/>
                    <a:pt x="18" y="479"/>
                    <a:pt x="18" y="479"/>
                  </a:cubicBezTo>
                  <a:cubicBezTo>
                    <a:pt x="19" y="479"/>
                    <a:pt x="19" y="479"/>
                    <a:pt x="20" y="480"/>
                  </a:cubicBezTo>
                  <a:cubicBezTo>
                    <a:pt x="20" y="480"/>
                    <a:pt x="20" y="481"/>
                    <a:pt x="20" y="482"/>
                  </a:cubicBezTo>
                  <a:cubicBezTo>
                    <a:pt x="20" y="482"/>
                    <a:pt x="20" y="483"/>
                    <a:pt x="19" y="484"/>
                  </a:cubicBezTo>
                  <a:cubicBezTo>
                    <a:pt x="19" y="484"/>
                    <a:pt x="19" y="484"/>
                    <a:pt x="19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7" y="484"/>
                    <a:pt x="17" y="484"/>
                    <a:pt x="17" y="484"/>
                  </a:cubicBezTo>
                  <a:cubicBezTo>
                    <a:pt x="16" y="484"/>
                    <a:pt x="15" y="483"/>
                    <a:pt x="15" y="482"/>
                  </a:cubicBezTo>
                  <a:cubicBezTo>
                    <a:pt x="13" y="481"/>
                    <a:pt x="13" y="479"/>
                    <a:pt x="12" y="477"/>
                  </a:cubicBezTo>
                  <a:cubicBezTo>
                    <a:pt x="11" y="471"/>
                    <a:pt x="10" y="463"/>
                    <a:pt x="10" y="459"/>
                  </a:cubicBezTo>
                  <a:cubicBezTo>
                    <a:pt x="5" y="423"/>
                    <a:pt x="6" y="414"/>
                    <a:pt x="3" y="380"/>
                  </a:cubicBezTo>
                  <a:cubicBezTo>
                    <a:pt x="2" y="371"/>
                    <a:pt x="2" y="364"/>
                    <a:pt x="2" y="358"/>
                  </a:cubicBezTo>
                  <a:cubicBezTo>
                    <a:pt x="1" y="352"/>
                    <a:pt x="1" y="346"/>
                    <a:pt x="1" y="340"/>
                  </a:cubicBezTo>
                  <a:cubicBezTo>
                    <a:pt x="0" y="334"/>
                    <a:pt x="0" y="327"/>
                    <a:pt x="0" y="318"/>
                  </a:cubicBezTo>
                  <a:cubicBezTo>
                    <a:pt x="0" y="310"/>
                    <a:pt x="0" y="299"/>
                    <a:pt x="0" y="2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7" name="稻壳儿春秋广告/盗版必究        原创来源：http://chn.docer.com/works?userid=199329941#!/work_time"/>
          <p:cNvSpPr txBox="1"/>
          <p:nvPr/>
        </p:nvSpPr>
        <p:spPr>
          <a:xfrm>
            <a:off x="8822483" y="4350411"/>
            <a:ext cx="2398852" cy="4919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58" name="稻壳儿春秋广告/盗版必究        原创来源：http://chn.docer.com/works?userid=199329941#!/work_time"/>
          <p:cNvSpPr txBox="1"/>
          <p:nvPr/>
        </p:nvSpPr>
        <p:spPr>
          <a:xfrm>
            <a:off x="6578235" y="4657739"/>
            <a:ext cx="1367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a title</a:t>
            </a:r>
          </a:p>
        </p:txBody>
      </p:sp>
      <p:grpSp>
        <p:nvGrpSpPr>
          <p:cNvPr id="47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rot="5400000">
            <a:off x="1632346" y="3695061"/>
            <a:ext cx="919899" cy="2243262"/>
            <a:chOff x="1287" y="1376"/>
            <a:chExt cx="684" cy="166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0" name="稻壳儿春秋广告/盗版必究        原创来源：http://chn.docer.com/works?userid=199329941#!/work_time"/>
            <p:cNvSpPr/>
            <p:nvPr/>
          </p:nvSpPr>
          <p:spPr bwMode="auto">
            <a:xfrm>
              <a:off x="1291" y="1376"/>
              <a:ext cx="414" cy="670"/>
            </a:xfrm>
            <a:custGeom>
              <a:avLst/>
              <a:gdLst>
                <a:gd name="T0" fmla="*/ 70 w 196"/>
                <a:gd name="T1" fmla="*/ 189 h 319"/>
                <a:gd name="T2" fmla="*/ 103 w 196"/>
                <a:gd name="T3" fmla="*/ 137 h 319"/>
                <a:gd name="T4" fmla="*/ 116 w 196"/>
                <a:gd name="T5" fmla="*/ 117 h 319"/>
                <a:gd name="T6" fmla="*/ 134 w 196"/>
                <a:gd name="T7" fmla="*/ 90 h 319"/>
                <a:gd name="T8" fmla="*/ 148 w 196"/>
                <a:gd name="T9" fmla="*/ 68 h 319"/>
                <a:gd name="T10" fmla="*/ 161 w 196"/>
                <a:gd name="T11" fmla="*/ 46 h 319"/>
                <a:gd name="T12" fmla="*/ 177 w 196"/>
                <a:gd name="T13" fmla="*/ 25 h 319"/>
                <a:gd name="T14" fmla="*/ 181 w 196"/>
                <a:gd name="T15" fmla="*/ 28 h 319"/>
                <a:gd name="T16" fmla="*/ 171 w 196"/>
                <a:gd name="T17" fmla="*/ 34 h 319"/>
                <a:gd name="T18" fmla="*/ 177 w 196"/>
                <a:gd name="T19" fmla="*/ 23 h 319"/>
                <a:gd name="T20" fmla="*/ 196 w 196"/>
                <a:gd name="T21" fmla="*/ 0 h 319"/>
                <a:gd name="T22" fmla="*/ 182 w 196"/>
                <a:gd name="T23" fmla="*/ 28 h 319"/>
                <a:gd name="T24" fmla="*/ 174 w 196"/>
                <a:gd name="T25" fmla="*/ 43 h 319"/>
                <a:gd name="T26" fmla="*/ 152 w 196"/>
                <a:gd name="T27" fmla="*/ 76 h 319"/>
                <a:gd name="T28" fmla="*/ 142 w 196"/>
                <a:gd name="T29" fmla="*/ 93 h 319"/>
                <a:gd name="T30" fmla="*/ 100 w 196"/>
                <a:gd name="T31" fmla="*/ 159 h 319"/>
                <a:gd name="T32" fmla="*/ 90 w 196"/>
                <a:gd name="T33" fmla="*/ 174 h 319"/>
                <a:gd name="T34" fmla="*/ 68 w 196"/>
                <a:gd name="T35" fmla="*/ 206 h 319"/>
                <a:gd name="T36" fmla="*/ 50 w 196"/>
                <a:gd name="T37" fmla="*/ 237 h 319"/>
                <a:gd name="T38" fmla="*/ 32 w 196"/>
                <a:gd name="T39" fmla="*/ 268 h 319"/>
                <a:gd name="T40" fmla="*/ 16 w 196"/>
                <a:gd name="T41" fmla="*/ 295 h 319"/>
                <a:gd name="T42" fmla="*/ 10 w 196"/>
                <a:gd name="T43" fmla="*/ 305 h 319"/>
                <a:gd name="T44" fmla="*/ 7 w 196"/>
                <a:gd name="T45" fmla="*/ 309 h 319"/>
                <a:gd name="T46" fmla="*/ 6 w 196"/>
                <a:gd name="T47" fmla="*/ 312 h 319"/>
                <a:gd name="T48" fmla="*/ 5 w 196"/>
                <a:gd name="T49" fmla="*/ 316 h 319"/>
                <a:gd name="T50" fmla="*/ 6 w 196"/>
                <a:gd name="T51" fmla="*/ 317 h 319"/>
                <a:gd name="T52" fmla="*/ 6 w 196"/>
                <a:gd name="T53" fmla="*/ 318 h 319"/>
                <a:gd name="T54" fmla="*/ 3 w 196"/>
                <a:gd name="T55" fmla="*/ 318 h 319"/>
                <a:gd name="T56" fmla="*/ 0 w 196"/>
                <a:gd name="T57" fmla="*/ 311 h 319"/>
                <a:gd name="T58" fmla="*/ 1 w 196"/>
                <a:gd name="T59" fmla="*/ 307 h 319"/>
                <a:gd name="T60" fmla="*/ 2 w 196"/>
                <a:gd name="T61" fmla="*/ 305 h 319"/>
                <a:gd name="T62" fmla="*/ 3 w 196"/>
                <a:gd name="T63" fmla="*/ 303 h 319"/>
                <a:gd name="T64" fmla="*/ 5 w 196"/>
                <a:gd name="T65" fmla="*/ 298 h 319"/>
                <a:gd name="T66" fmla="*/ 34 w 196"/>
                <a:gd name="T67" fmla="*/ 248 h 319"/>
                <a:gd name="T68" fmla="*/ 70 w 196"/>
                <a:gd name="T69" fmla="*/ 18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6" h="319">
                  <a:moveTo>
                    <a:pt x="70" y="189"/>
                  </a:moveTo>
                  <a:cubicBezTo>
                    <a:pt x="91" y="156"/>
                    <a:pt x="98" y="145"/>
                    <a:pt x="103" y="137"/>
                  </a:cubicBezTo>
                  <a:cubicBezTo>
                    <a:pt x="109" y="130"/>
                    <a:pt x="112" y="125"/>
                    <a:pt x="116" y="117"/>
                  </a:cubicBezTo>
                  <a:cubicBezTo>
                    <a:pt x="122" y="108"/>
                    <a:pt x="128" y="99"/>
                    <a:pt x="134" y="90"/>
                  </a:cubicBezTo>
                  <a:cubicBezTo>
                    <a:pt x="139" y="82"/>
                    <a:pt x="144" y="74"/>
                    <a:pt x="148" y="68"/>
                  </a:cubicBezTo>
                  <a:cubicBezTo>
                    <a:pt x="152" y="59"/>
                    <a:pt x="157" y="52"/>
                    <a:pt x="161" y="46"/>
                  </a:cubicBezTo>
                  <a:cubicBezTo>
                    <a:pt x="165" y="40"/>
                    <a:pt x="172" y="31"/>
                    <a:pt x="177" y="25"/>
                  </a:cubicBezTo>
                  <a:cubicBezTo>
                    <a:pt x="178" y="26"/>
                    <a:pt x="180" y="27"/>
                    <a:pt x="181" y="28"/>
                  </a:cubicBezTo>
                  <a:cubicBezTo>
                    <a:pt x="176" y="32"/>
                    <a:pt x="172" y="35"/>
                    <a:pt x="171" y="34"/>
                  </a:cubicBezTo>
                  <a:cubicBezTo>
                    <a:pt x="170" y="33"/>
                    <a:pt x="173" y="29"/>
                    <a:pt x="177" y="23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82" y="28"/>
                    <a:pt x="182" y="28"/>
                    <a:pt x="182" y="28"/>
                  </a:cubicBezTo>
                  <a:cubicBezTo>
                    <a:pt x="180" y="33"/>
                    <a:pt x="177" y="38"/>
                    <a:pt x="174" y="43"/>
                  </a:cubicBezTo>
                  <a:cubicBezTo>
                    <a:pt x="167" y="53"/>
                    <a:pt x="160" y="65"/>
                    <a:pt x="152" y="76"/>
                  </a:cubicBezTo>
                  <a:cubicBezTo>
                    <a:pt x="149" y="81"/>
                    <a:pt x="145" y="88"/>
                    <a:pt x="142" y="93"/>
                  </a:cubicBezTo>
                  <a:cubicBezTo>
                    <a:pt x="129" y="115"/>
                    <a:pt x="114" y="137"/>
                    <a:pt x="100" y="159"/>
                  </a:cubicBezTo>
                  <a:cubicBezTo>
                    <a:pt x="97" y="164"/>
                    <a:pt x="93" y="169"/>
                    <a:pt x="90" y="174"/>
                  </a:cubicBezTo>
                  <a:cubicBezTo>
                    <a:pt x="82" y="184"/>
                    <a:pt x="75" y="195"/>
                    <a:pt x="68" y="206"/>
                  </a:cubicBezTo>
                  <a:cubicBezTo>
                    <a:pt x="62" y="216"/>
                    <a:pt x="60" y="222"/>
                    <a:pt x="50" y="237"/>
                  </a:cubicBezTo>
                  <a:cubicBezTo>
                    <a:pt x="40" y="253"/>
                    <a:pt x="38" y="258"/>
                    <a:pt x="32" y="268"/>
                  </a:cubicBezTo>
                  <a:cubicBezTo>
                    <a:pt x="28" y="274"/>
                    <a:pt x="24" y="282"/>
                    <a:pt x="16" y="295"/>
                  </a:cubicBezTo>
                  <a:cubicBezTo>
                    <a:pt x="14" y="299"/>
                    <a:pt x="12" y="302"/>
                    <a:pt x="10" y="305"/>
                  </a:cubicBezTo>
                  <a:cubicBezTo>
                    <a:pt x="9" y="306"/>
                    <a:pt x="8" y="307"/>
                    <a:pt x="7" y="309"/>
                  </a:cubicBezTo>
                  <a:cubicBezTo>
                    <a:pt x="7" y="309"/>
                    <a:pt x="6" y="311"/>
                    <a:pt x="6" y="312"/>
                  </a:cubicBezTo>
                  <a:cubicBezTo>
                    <a:pt x="5" y="314"/>
                    <a:pt x="5" y="315"/>
                    <a:pt x="5" y="316"/>
                  </a:cubicBezTo>
                  <a:cubicBezTo>
                    <a:pt x="5" y="316"/>
                    <a:pt x="6" y="317"/>
                    <a:pt x="6" y="317"/>
                  </a:cubicBezTo>
                  <a:cubicBezTo>
                    <a:pt x="6" y="318"/>
                    <a:pt x="6" y="318"/>
                    <a:pt x="6" y="318"/>
                  </a:cubicBezTo>
                  <a:cubicBezTo>
                    <a:pt x="5" y="319"/>
                    <a:pt x="4" y="319"/>
                    <a:pt x="3" y="318"/>
                  </a:cubicBezTo>
                  <a:cubicBezTo>
                    <a:pt x="1" y="317"/>
                    <a:pt x="0" y="314"/>
                    <a:pt x="0" y="311"/>
                  </a:cubicBezTo>
                  <a:cubicBezTo>
                    <a:pt x="0" y="310"/>
                    <a:pt x="1" y="308"/>
                    <a:pt x="1" y="307"/>
                  </a:cubicBezTo>
                  <a:cubicBezTo>
                    <a:pt x="1" y="306"/>
                    <a:pt x="2" y="306"/>
                    <a:pt x="2" y="305"/>
                  </a:cubicBezTo>
                  <a:cubicBezTo>
                    <a:pt x="2" y="304"/>
                    <a:pt x="2" y="304"/>
                    <a:pt x="3" y="303"/>
                  </a:cubicBezTo>
                  <a:cubicBezTo>
                    <a:pt x="4" y="301"/>
                    <a:pt x="5" y="299"/>
                    <a:pt x="5" y="298"/>
                  </a:cubicBezTo>
                  <a:cubicBezTo>
                    <a:pt x="17" y="275"/>
                    <a:pt x="22" y="270"/>
                    <a:pt x="34" y="248"/>
                  </a:cubicBezTo>
                  <a:cubicBezTo>
                    <a:pt x="47" y="226"/>
                    <a:pt x="48" y="222"/>
                    <a:pt x="70" y="18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稻壳儿春秋广告/盗版必究        原创来源：http://chn.docer.com/works?userid=199329941#!/work_time"/>
            <p:cNvSpPr>
              <a:spLocks noChangeShapeType="1"/>
            </p:cNvSpPr>
            <p:nvPr/>
          </p:nvSpPr>
          <p:spPr bwMode="auto">
            <a:xfrm>
              <a:off x="1694" y="1397"/>
              <a:ext cx="0" cy="0"/>
            </a:xfrm>
            <a:prstGeom prst="line">
              <a:avLst/>
            </a:prstGeom>
            <a:grpFill/>
            <a:ln w="12700" cap="flat">
              <a:solidFill>
                <a:srgbClr val="050101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稻壳儿春秋广告/盗版必究        原创来源：http://chn.docer.com/works?userid=199329941#!/work_time"/>
            <p:cNvSpPr/>
            <p:nvPr/>
          </p:nvSpPr>
          <p:spPr bwMode="auto">
            <a:xfrm>
              <a:off x="1680" y="1399"/>
              <a:ext cx="278" cy="641"/>
            </a:xfrm>
            <a:custGeom>
              <a:avLst/>
              <a:gdLst>
                <a:gd name="T0" fmla="*/ 72 w 132"/>
                <a:gd name="T1" fmla="*/ 186 h 305"/>
                <a:gd name="T2" fmla="*/ 50 w 132"/>
                <a:gd name="T3" fmla="*/ 132 h 305"/>
                <a:gd name="T4" fmla="*/ 42 w 132"/>
                <a:gd name="T5" fmla="*/ 110 h 305"/>
                <a:gd name="T6" fmla="*/ 30 w 132"/>
                <a:gd name="T7" fmla="*/ 81 h 305"/>
                <a:gd name="T8" fmla="*/ 21 w 132"/>
                <a:gd name="T9" fmla="*/ 58 h 305"/>
                <a:gd name="T10" fmla="*/ 11 w 132"/>
                <a:gd name="T11" fmla="*/ 36 h 305"/>
                <a:gd name="T12" fmla="*/ 3 w 132"/>
                <a:gd name="T13" fmla="*/ 1 h 305"/>
                <a:gd name="T14" fmla="*/ 17 w 132"/>
                <a:gd name="T15" fmla="*/ 24 h 305"/>
                <a:gd name="T16" fmla="*/ 30 w 132"/>
                <a:gd name="T17" fmla="*/ 59 h 305"/>
                <a:gd name="T18" fmla="*/ 37 w 132"/>
                <a:gd name="T19" fmla="*/ 77 h 305"/>
                <a:gd name="T20" fmla="*/ 66 w 132"/>
                <a:gd name="T21" fmla="*/ 146 h 305"/>
                <a:gd name="T22" fmla="*/ 71 w 132"/>
                <a:gd name="T23" fmla="*/ 162 h 305"/>
                <a:gd name="T24" fmla="*/ 85 w 132"/>
                <a:gd name="T25" fmla="*/ 196 h 305"/>
                <a:gd name="T26" fmla="*/ 100 w 132"/>
                <a:gd name="T27" fmla="*/ 227 h 305"/>
                <a:gd name="T28" fmla="*/ 114 w 132"/>
                <a:gd name="T29" fmla="*/ 259 h 305"/>
                <a:gd name="T30" fmla="*/ 120 w 132"/>
                <a:gd name="T31" fmla="*/ 269 h 305"/>
                <a:gd name="T32" fmla="*/ 124 w 132"/>
                <a:gd name="T33" fmla="*/ 278 h 305"/>
                <a:gd name="T34" fmla="*/ 125 w 132"/>
                <a:gd name="T35" fmla="*/ 281 h 305"/>
                <a:gd name="T36" fmla="*/ 127 w 132"/>
                <a:gd name="T37" fmla="*/ 278 h 305"/>
                <a:gd name="T38" fmla="*/ 130 w 132"/>
                <a:gd name="T39" fmla="*/ 275 h 305"/>
                <a:gd name="T40" fmla="*/ 131 w 132"/>
                <a:gd name="T41" fmla="*/ 285 h 305"/>
                <a:gd name="T42" fmla="*/ 129 w 132"/>
                <a:gd name="T43" fmla="*/ 305 h 305"/>
                <a:gd name="T44" fmla="*/ 128 w 132"/>
                <a:gd name="T45" fmla="*/ 305 h 305"/>
                <a:gd name="T46" fmla="*/ 117 w 132"/>
                <a:gd name="T47" fmla="*/ 283 h 305"/>
                <a:gd name="T48" fmla="*/ 113 w 132"/>
                <a:gd name="T49" fmla="*/ 275 h 305"/>
                <a:gd name="T50" fmla="*/ 111 w 132"/>
                <a:gd name="T51" fmla="*/ 270 h 305"/>
                <a:gd name="T52" fmla="*/ 99 w 132"/>
                <a:gd name="T53" fmla="*/ 245 h 305"/>
                <a:gd name="T54" fmla="*/ 72 w 132"/>
                <a:gd name="T55" fmla="*/ 186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2" h="305">
                  <a:moveTo>
                    <a:pt x="72" y="186"/>
                  </a:moveTo>
                  <a:cubicBezTo>
                    <a:pt x="58" y="152"/>
                    <a:pt x="53" y="140"/>
                    <a:pt x="50" y="132"/>
                  </a:cubicBezTo>
                  <a:cubicBezTo>
                    <a:pt x="47" y="123"/>
                    <a:pt x="45" y="118"/>
                    <a:pt x="42" y="110"/>
                  </a:cubicBezTo>
                  <a:cubicBezTo>
                    <a:pt x="38" y="101"/>
                    <a:pt x="34" y="91"/>
                    <a:pt x="30" y="81"/>
                  </a:cubicBezTo>
                  <a:cubicBezTo>
                    <a:pt x="27" y="74"/>
                    <a:pt x="24" y="65"/>
                    <a:pt x="21" y="58"/>
                  </a:cubicBezTo>
                  <a:cubicBezTo>
                    <a:pt x="17" y="50"/>
                    <a:pt x="14" y="43"/>
                    <a:pt x="11" y="36"/>
                  </a:cubicBezTo>
                  <a:cubicBezTo>
                    <a:pt x="7" y="25"/>
                    <a:pt x="0" y="2"/>
                    <a:pt x="3" y="1"/>
                  </a:cubicBezTo>
                  <a:cubicBezTo>
                    <a:pt x="5" y="0"/>
                    <a:pt x="12" y="13"/>
                    <a:pt x="17" y="24"/>
                  </a:cubicBezTo>
                  <a:cubicBezTo>
                    <a:pt x="21" y="35"/>
                    <a:pt x="26" y="48"/>
                    <a:pt x="30" y="59"/>
                  </a:cubicBezTo>
                  <a:cubicBezTo>
                    <a:pt x="32" y="65"/>
                    <a:pt x="35" y="72"/>
                    <a:pt x="37" y="77"/>
                  </a:cubicBezTo>
                  <a:cubicBezTo>
                    <a:pt x="48" y="99"/>
                    <a:pt x="56" y="123"/>
                    <a:pt x="66" y="146"/>
                  </a:cubicBezTo>
                  <a:cubicBezTo>
                    <a:pt x="68" y="151"/>
                    <a:pt x="70" y="157"/>
                    <a:pt x="71" y="162"/>
                  </a:cubicBezTo>
                  <a:cubicBezTo>
                    <a:pt x="75" y="173"/>
                    <a:pt x="80" y="185"/>
                    <a:pt x="85" y="196"/>
                  </a:cubicBezTo>
                  <a:cubicBezTo>
                    <a:pt x="90" y="206"/>
                    <a:pt x="93" y="211"/>
                    <a:pt x="100" y="227"/>
                  </a:cubicBezTo>
                  <a:cubicBezTo>
                    <a:pt x="106" y="244"/>
                    <a:pt x="109" y="248"/>
                    <a:pt x="114" y="259"/>
                  </a:cubicBezTo>
                  <a:cubicBezTo>
                    <a:pt x="116" y="261"/>
                    <a:pt x="117" y="265"/>
                    <a:pt x="120" y="269"/>
                  </a:cubicBezTo>
                  <a:cubicBezTo>
                    <a:pt x="121" y="271"/>
                    <a:pt x="122" y="274"/>
                    <a:pt x="124" y="278"/>
                  </a:cubicBezTo>
                  <a:cubicBezTo>
                    <a:pt x="125" y="279"/>
                    <a:pt x="125" y="280"/>
                    <a:pt x="125" y="281"/>
                  </a:cubicBezTo>
                  <a:cubicBezTo>
                    <a:pt x="126" y="280"/>
                    <a:pt x="126" y="279"/>
                    <a:pt x="127" y="278"/>
                  </a:cubicBezTo>
                  <a:cubicBezTo>
                    <a:pt x="128" y="276"/>
                    <a:pt x="129" y="275"/>
                    <a:pt x="130" y="275"/>
                  </a:cubicBezTo>
                  <a:cubicBezTo>
                    <a:pt x="132" y="275"/>
                    <a:pt x="132" y="279"/>
                    <a:pt x="131" y="285"/>
                  </a:cubicBezTo>
                  <a:cubicBezTo>
                    <a:pt x="130" y="292"/>
                    <a:pt x="129" y="300"/>
                    <a:pt x="129" y="305"/>
                  </a:cubicBezTo>
                  <a:cubicBezTo>
                    <a:pt x="128" y="305"/>
                    <a:pt x="128" y="305"/>
                    <a:pt x="128" y="305"/>
                  </a:cubicBezTo>
                  <a:cubicBezTo>
                    <a:pt x="124" y="297"/>
                    <a:pt x="120" y="290"/>
                    <a:pt x="117" y="283"/>
                  </a:cubicBezTo>
                  <a:cubicBezTo>
                    <a:pt x="116" y="280"/>
                    <a:pt x="115" y="278"/>
                    <a:pt x="113" y="275"/>
                  </a:cubicBezTo>
                  <a:cubicBezTo>
                    <a:pt x="113" y="274"/>
                    <a:pt x="112" y="272"/>
                    <a:pt x="111" y="270"/>
                  </a:cubicBezTo>
                  <a:cubicBezTo>
                    <a:pt x="108" y="263"/>
                    <a:pt x="105" y="256"/>
                    <a:pt x="99" y="245"/>
                  </a:cubicBezTo>
                  <a:cubicBezTo>
                    <a:pt x="89" y="224"/>
                    <a:pt x="86" y="221"/>
                    <a:pt x="72" y="1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稻壳儿春秋广告/盗版必究        原创来源：http://chn.docer.com/works?userid=199329941#!/work_time8"/>
            <p:cNvSpPr/>
            <p:nvPr/>
          </p:nvSpPr>
          <p:spPr bwMode="auto">
            <a:xfrm>
              <a:off x="1287" y="2044"/>
              <a:ext cx="40" cy="1000"/>
            </a:xfrm>
            <a:custGeom>
              <a:avLst/>
              <a:gdLst>
                <a:gd name="T0" fmla="*/ 6 w 19"/>
                <a:gd name="T1" fmla="*/ 278 h 476"/>
                <a:gd name="T2" fmla="*/ 9 w 19"/>
                <a:gd name="T3" fmla="*/ 196 h 476"/>
                <a:gd name="T4" fmla="*/ 9 w 19"/>
                <a:gd name="T5" fmla="*/ 164 h 476"/>
                <a:gd name="T6" fmla="*/ 9 w 19"/>
                <a:gd name="T7" fmla="*/ 120 h 476"/>
                <a:gd name="T8" fmla="*/ 8 w 19"/>
                <a:gd name="T9" fmla="*/ 85 h 476"/>
                <a:gd name="T10" fmla="*/ 8 w 19"/>
                <a:gd name="T11" fmla="*/ 51 h 476"/>
                <a:gd name="T12" fmla="*/ 12 w 19"/>
                <a:gd name="T13" fmla="*/ 0 h 476"/>
                <a:gd name="T14" fmla="*/ 17 w 19"/>
                <a:gd name="T15" fmla="*/ 38 h 476"/>
                <a:gd name="T16" fmla="*/ 17 w 19"/>
                <a:gd name="T17" fmla="*/ 91 h 476"/>
                <a:gd name="T18" fmla="*/ 17 w 19"/>
                <a:gd name="T19" fmla="*/ 117 h 476"/>
                <a:gd name="T20" fmla="*/ 17 w 19"/>
                <a:gd name="T21" fmla="*/ 222 h 476"/>
                <a:gd name="T22" fmla="*/ 16 w 19"/>
                <a:gd name="T23" fmla="*/ 247 h 476"/>
                <a:gd name="T24" fmla="*/ 14 w 19"/>
                <a:gd name="T25" fmla="*/ 298 h 476"/>
                <a:gd name="T26" fmla="*/ 13 w 19"/>
                <a:gd name="T27" fmla="*/ 347 h 476"/>
                <a:gd name="T28" fmla="*/ 10 w 19"/>
                <a:gd name="T29" fmla="*/ 395 h 476"/>
                <a:gd name="T30" fmla="*/ 9 w 19"/>
                <a:gd name="T31" fmla="*/ 437 h 476"/>
                <a:gd name="T32" fmla="*/ 2 w 19"/>
                <a:gd name="T33" fmla="*/ 476 h 476"/>
                <a:gd name="T34" fmla="*/ 0 w 19"/>
                <a:gd name="T35" fmla="*/ 447 h 476"/>
                <a:gd name="T36" fmla="*/ 4 w 19"/>
                <a:gd name="T37" fmla="*/ 369 h 476"/>
                <a:gd name="T38" fmla="*/ 4 w 19"/>
                <a:gd name="T39" fmla="*/ 331 h 476"/>
                <a:gd name="T40" fmla="*/ 6 w 19"/>
                <a:gd name="T41" fmla="*/ 278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" h="476">
                  <a:moveTo>
                    <a:pt x="6" y="278"/>
                  </a:moveTo>
                  <a:cubicBezTo>
                    <a:pt x="8" y="226"/>
                    <a:pt x="8" y="208"/>
                    <a:pt x="9" y="196"/>
                  </a:cubicBezTo>
                  <a:cubicBezTo>
                    <a:pt x="9" y="183"/>
                    <a:pt x="9" y="176"/>
                    <a:pt x="9" y="164"/>
                  </a:cubicBezTo>
                  <a:cubicBezTo>
                    <a:pt x="9" y="150"/>
                    <a:pt x="9" y="134"/>
                    <a:pt x="9" y="120"/>
                  </a:cubicBezTo>
                  <a:cubicBezTo>
                    <a:pt x="9" y="108"/>
                    <a:pt x="9" y="95"/>
                    <a:pt x="8" y="85"/>
                  </a:cubicBezTo>
                  <a:cubicBezTo>
                    <a:pt x="8" y="73"/>
                    <a:pt x="7" y="61"/>
                    <a:pt x="8" y="51"/>
                  </a:cubicBezTo>
                  <a:cubicBezTo>
                    <a:pt x="8" y="34"/>
                    <a:pt x="9" y="0"/>
                    <a:pt x="12" y="0"/>
                  </a:cubicBezTo>
                  <a:cubicBezTo>
                    <a:pt x="14" y="0"/>
                    <a:pt x="17" y="21"/>
                    <a:pt x="17" y="38"/>
                  </a:cubicBezTo>
                  <a:cubicBezTo>
                    <a:pt x="17" y="55"/>
                    <a:pt x="17" y="73"/>
                    <a:pt x="17" y="91"/>
                  </a:cubicBezTo>
                  <a:cubicBezTo>
                    <a:pt x="17" y="100"/>
                    <a:pt x="17" y="110"/>
                    <a:pt x="17" y="117"/>
                  </a:cubicBezTo>
                  <a:cubicBezTo>
                    <a:pt x="19" y="152"/>
                    <a:pt x="18" y="187"/>
                    <a:pt x="17" y="222"/>
                  </a:cubicBezTo>
                  <a:cubicBezTo>
                    <a:pt x="17" y="231"/>
                    <a:pt x="16" y="239"/>
                    <a:pt x="16" y="247"/>
                  </a:cubicBezTo>
                  <a:cubicBezTo>
                    <a:pt x="14" y="263"/>
                    <a:pt x="14" y="281"/>
                    <a:pt x="14" y="298"/>
                  </a:cubicBezTo>
                  <a:cubicBezTo>
                    <a:pt x="14" y="314"/>
                    <a:pt x="14" y="322"/>
                    <a:pt x="13" y="347"/>
                  </a:cubicBezTo>
                  <a:cubicBezTo>
                    <a:pt x="11" y="371"/>
                    <a:pt x="11" y="379"/>
                    <a:pt x="10" y="395"/>
                  </a:cubicBezTo>
                  <a:cubicBezTo>
                    <a:pt x="10" y="403"/>
                    <a:pt x="10" y="416"/>
                    <a:pt x="9" y="437"/>
                  </a:cubicBezTo>
                  <a:cubicBezTo>
                    <a:pt x="8" y="457"/>
                    <a:pt x="5" y="476"/>
                    <a:pt x="2" y="476"/>
                  </a:cubicBezTo>
                  <a:cubicBezTo>
                    <a:pt x="0" y="476"/>
                    <a:pt x="0" y="455"/>
                    <a:pt x="0" y="447"/>
                  </a:cubicBezTo>
                  <a:cubicBezTo>
                    <a:pt x="1" y="412"/>
                    <a:pt x="3" y="403"/>
                    <a:pt x="4" y="369"/>
                  </a:cubicBezTo>
                  <a:cubicBezTo>
                    <a:pt x="4" y="353"/>
                    <a:pt x="4" y="343"/>
                    <a:pt x="4" y="331"/>
                  </a:cubicBezTo>
                  <a:cubicBezTo>
                    <a:pt x="5" y="319"/>
                    <a:pt x="5" y="304"/>
                    <a:pt x="6" y="2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稻壳儿春秋广告/盗版必究        原创来源：http://chn.docer.com/works?userid=199329941#!/work_time"/>
            <p:cNvSpPr/>
            <p:nvPr/>
          </p:nvSpPr>
          <p:spPr bwMode="auto">
            <a:xfrm>
              <a:off x="1314" y="3015"/>
              <a:ext cx="636" cy="27"/>
            </a:xfrm>
            <a:custGeom>
              <a:avLst/>
              <a:gdLst>
                <a:gd name="T0" fmla="*/ 178 w 301"/>
                <a:gd name="T1" fmla="*/ 11 h 13"/>
                <a:gd name="T2" fmla="*/ 125 w 301"/>
                <a:gd name="T3" fmla="*/ 10 h 13"/>
                <a:gd name="T4" fmla="*/ 105 w 301"/>
                <a:gd name="T5" fmla="*/ 10 h 13"/>
                <a:gd name="T6" fmla="*/ 76 w 301"/>
                <a:gd name="T7" fmla="*/ 10 h 13"/>
                <a:gd name="T8" fmla="*/ 54 w 301"/>
                <a:gd name="T9" fmla="*/ 10 h 13"/>
                <a:gd name="T10" fmla="*/ 32 w 301"/>
                <a:gd name="T11" fmla="*/ 11 h 13"/>
                <a:gd name="T12" fmla="*/ 0 w 301"/>
                <a:gd name="T13" fmla="*/ 6 h 13"/>
                <a:gd name="T14" fmla="*/ 24 w 301"/>
                <a:gd name="T15" fmla="*/ 1 h 13"/>
                <a:gd name="T16" fmla="*/ 58 w 301"/>
                <a:gd name="T17" fmla="*/ 2 h 13"/>
                <a:gd name="T18" fmla="*/ 75 w 301"/>
                <a:gd name="T19" fmla="*/ 1 h 13"/>
                <a:gd name="T20" fmla="*/ 142 w 301"/>
                <a:gd name="T21" fmla="*/ 1 h 13"/>
                <a:gd name="T22" fmla="*/ 158 w 301"/>
                <a:gd name="T23" fmla="*/ 2 h 13"/>
                <a:gd name="T24" fmla="*/ 191 w 301"/>
                <a:gd name="T25" fmla="*/ 3 h 13"/>
                <a:gd name="T26" fmla="*/ 222 w 301"/>
                <a:gd name="T27" fmla="*/ 3 h 13"/>
                <a:gd name="T28" fmla="*/ 253 w 301"/>
                <a:gd name="T29" fmla="*/ 2 h 13"/>
                <a:gd name="T30" fmla="*/ 280 w 301"/>
                <a:gd name="T31" fmla="*/ 1 h 13"/>
                <a:gd name="T32" fmla="*/ 289 w 301"/>
                <a:gd name="T33" fmla="*/ 2 h 13"/>
                <a:gd name="T34" fmla="*/ 294 w 301"/>
                <a:gd name="T35" fmla="*/ 2 h 13"/>
                <a:gd name="T36" fmla="*/ 299 w 301"/>
                <a:gd name="T37" fmla="*/ 4 h 13"/>
                <a:gd name="T38" fmla="*/ 301 w 301"/>
                <a:gd name="T39" fmla="*/ 7 h 13"/>
                <a:gd name="T40" fmla="*/ 301 w 301"/>
                <a:gd name="T41" fmla="*/ 7 h 13"/>
                <a:gd name="T42" fmla="*/ 301 w 301"/>
                <a:gd name="T43" fmla="*/ 8 h 13"/>
                <a:gd name="T44" fmla="*/ 301 w 301"/>
                <a:gd name="T45" fmla="*/ 9 h 13"/>
                <a:gd name="T46" fmla="*/ 301 w 301"/>
                <a:gd name="T47" fmla="*/ 10 h 13"/>
                <a:gd name="T48" fmla="*/ 300 w 301"/>
                <a:gd name="T49" fmla="*/ 11 h 13"/>
                <a:gd name="T50" fmla="*/ 298 w 301"/>
                <a:gd name="T51" fmla="*/ 13 h 13"/>
                <a:gd name="T52" fmla="*/ 296 w 301"/>
                <a:gd name="T53" fmla="*/ 13 h 13"/>
                <a:gd name="T54" fmla="*/ 294 w 301"/>
                <a:gd name="T55" fmla="*/ 12 h 13"/>
                <a:gd name="T56" fmla="*/ 294 w 301"/>
                <a:gd name="T57" fmla="*/ 10 h 13"/>
                <a:gd name="T58" fmla="*/ 295 w 301"/>
                <a:gd name="T59" fmla="*/ 9 h 13"/>
                <a:gd name="T60" fmla="*/ 295 w 301"/>
                <a:gd name="T61" fmla="*/ 10 h 13"/>
                <a:gd name="T62" fmla="*/ 296 w 301"/>
                <a:gd name="T63" fmla="*/ 10 h 13"/>
                <a:gd name="T64" fmla="*/ 296 w 301"/>
                <a:gd name="T65" fmla="*/ 9 h 13"/>
                <a:gd name="T66" fmla="*/ 297 w 301"/>
                <a:gd name="T67" fmla="*/ 9 h 13"/>
                <a:gd name="T68" fmla="*/ 297 w 301"/>
                <a:gd name="T69" fmla="*/ 9 h 13"/>
                <a:gd name="T70" fmla="*/ 297 w 301"/>
                <a:gd name="T71" fmla="*/ 9 h 13"/>
                <a:gd name="T72" fmla="*/ 297 w 301"/>
                <a:gd name="T73" fmla="*/ 9 h 13"/>
                <a:gd name="T74" fmla="*/ 297 w 301"/>
                <a:gd name="T75" fmla="*/ 9 h 13"/>
                <a:gd name="T76" fmla="*/ 297 w 301"/>
                <a:gd name="T77" fmla="*/ 9 h 13"/>
                <a:gd name="T78" fmla="*/ 297 w 301"/>
                <a:gd name="T79" fmla="*/ 9 h 13"/>
                <a:gd name="T80" fmla="*/ 296 w 301"/>
                <a:gd name="T81" fmla="*/ 9 h 13"/>
                <a:gd name="T82" fmla="*/ 296 w 301"/>
                <a:gd name="T83" fmla="*/ 9 h 13"/>
                <a:gd name="T84" fmla="*/ 296 w 301"/>
                <a:gd name="T85" fmla="*/ 9 h 13"/>
                <a:gd name="T86" fmla="*/ 296 w 301"/>
                <a:gd name="T87" fmla="*/ 9 h 13"/>
                <a:gd name="T88" fmla="*/ 296 w 301"/>
                <a:gd name="T89" fmla="*/ 9 h 13"/>
                <a:gd name="T90" fmla="*/ 286 w 301"/>
                <a:gd name="T91" fmla="*/ 9 h 13"/>
                <a:gd name="T92" fmla="*/ 237 w 301"/>
                <a:gd name="T93" fmla="*/ 10 h 13"/>
                <a:gd name="T94" fmla="*/ 178 w 301"/>
                <a:gd name="T95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1" h="13">
                  <a:moveTo>
                    <a:pt x="178" y="11"/>
                  </a:moveTo>
                  <a:cubicBezTo>
                    <a:pt x="144" y="10"/>
                    <a:pt x="133" y="11"/>
                    <a:pt x="125" y="10"/>
                  </a:cubicBezTo>
                  <a:cubicBezTo>
                    <a:pt x="117" y="9"/>
                    <a:pt x="112" y="9"/>
                    <a:pt x="105" y="10"/>
                  </a:cubicBezTo>
                  <a:cubicBezTo>
                    <a:pt x="96" y="10"/>
                    <a:pt x="86" y="10"/>
                    <a:pt x="76" y="10"/>
                  </a:cubicBezTo>
                  <a:cubicBezTo>
                    <a:pt x="69" y="10"/>
                    <a:pt x="61" y="10"/>
                    <a:pt x="54" y="10"/>
                  </a:cubicBezTo>
                  <a:cubicBezTo>
                    <a:pt x="46" y="11"/>
                    <a:pt x="39" y="11"/>
                    <a:pt x="32" y="11"/>
                  </a:cubicBezTo>
                  <a:cubicBezTo>
                    <a:pt x="21" y="10"/>
                    <a:pt x="0" y="9"/>
                    <a:pt x="0" y="6"/>
                  </a:cubicBezTo>
                  <a:cubicBezTo>
                    <a:pt x="0" y="3"/>
                    <a:pt x="13" y="1"/>
                    <a:pt x="24" y="1"/>
                  </a:cubicBezTo>
                  <a:cubicBezTo>
                    <a:pt x="35" y="2"/>
                    <a:pt x="47" y="2"/>
                    <a:pt x="58" y="2"/>
                  </a:cubicBezTo>
                  <a:cubicBezTo>
                    <a:pt x="64" y="2"/>
                    <a:pt x="70" y="2"/>
                    <a:pt x="75" y="1"/>
                  </a:cubicBezTo>
                  <a:cubicBezTo>
                    <a:pt x="97" y="0"/>
                    <a:pt x="120" y="1"/>
                    <a:pt x="142" y="1"/>
                  </a:cubicBezTo>
                  <a:cubicBezTo>
                    <a:pt x="147" y="1"/>
                    <a:pt x="153" y="2"/>
                    <a:pt x="158" y="2"/>
                  </a:cubicBezTo>
                  <a:cubicBezTo>
                    <a:pt x="168" y="3"/>
                    <a:pt x="180" y="3"/>
                    <a:pt x="191" y="3"/>
                  </a:cubicBezTo>
                  <a:cubicBezTo>
                    <a:pt x="201" y="3"/>
                    <a:pt x="206" y="2"/>
                    <a:pt x="222" y="3"/>
                  </a:cubicBezTo>
                  <a:cubicBezTo>
                    <a:pt x="238" y="3"/>
                    <a:pt x="242" y="2"/>
                    <a:pt x="253" y="2"/>
                  </a:cubicBezTo>
                  <a:cubicBezTo>
                    <a:pt x="258" y="2"/>
                    <a:pt x="267" y="1"/>
                    <a:pt x="280" y="1"/>
                  </a:cubicBezTo>
                  <a:cubicBezTo>
                    <a:pt x="283" y="1"/>
                    <a:pt x="286" y="2"/>
                    <a:pt x="289" y="2"/>
                  </a:cubicBezTo>
                  <a:cubicBezTo>
                    <a:pt x="291" y="2"/>
                    <a:pt x="292" y="2"/>
                    <a:pt x="294" y="2"/>
                  </a:cubicBezTo>
                  <a:cubicBezTo>
                    <a:pt x="295" y="2"/>
                    <a:pt x="297" y="3"/>
                    <a:pt x="299" y="4"/>
                  </a:cubicBezTo>
                  <a:cubicBezTo>
                    <a:pt x="300" y="5"/>
                    <a:pt x="300" y="6"/>
                    <a:pt x="301" y="7"/>
                  </a:cubicBezTo>
                  <a:cubicBezTo>
                    <a:pt x="301" y="7"/>
                    <a:pt x="301" y="7"/>
                    <a:pt x="301" y="7"/>
                  </a:cubicBezTo>
                  <a:cubicBezTo>
                    <a:pt x="301" y="8"/>
                    <a:pt x="301" y="8"/>
                    <a:pt x="301" y="8"/>
                  </a:cubicBezTo>
                  <a:cubicBezTo>
                    <a:pt x="301" y="9"/>
                    <a:pt x="301" y="9"/>
                    <a:pt x="301" y="9"/>
                  </a:cubicBezTo>
                  <a:cubicBezTo>
                    <a:pt x="301" y="9"/>
                    <a:pt x="301" y="10"/>
                    <a:pt x="301" y="10"/>
                  </a:cubicBezTo>
                  <a:cubicBezTo>
                    <a:pt x="301" y="10"/>
                    <a:pt x="301" y="11"/>
                    <a:pt x="300" y="11"/>
                  </a:cubicBezTo>
                  <a:cubicBezTo>
                    <a:pt x="300" y="12"/>
                    <a:pt x="299" y="12"/>
                    <a:pt x="298" y="13"/>
                  </a:cubicBezTo>
                  <a:cubicBezTo>
                    <a:pt x="297" y="13"/>
                    <a:pt x="297" y="13"/>
                    <a:pt x="296" y="13"/>
                  </a:cubicBezTo>
                  <a:cubicBezTo>
                    <a:pt x="295" y="13"/>
                    <a:pt x="295" y="12"/>
                    <a:pt x="294" y="12"/>
                  </a:cubicBezTo>
                  <a:cubicBezTo>
                    <a:pt x="294" y="11"/>
                    <a:pt x="293" y="11"/>
                    <a:pt x="294" y="10"/>
                  </a:cubicBezTo>
                  <a:cubicBezTo>
                    <a:pt x="294" y="9"/>
                    <a:pt x="294" y="9"/>
                    <a:pt x="295" y="9"/>
                  </a:cubicBezTo>
                  <a:cubicBezTo>
                    <a:pt x="295" y="9"/>
                    <a:pt x="295" y="10"/>
                    <a:pt x="295" y="10"/>
                  </a:cubicBezTo>
                  <a:cubicBezTo>
                    <a:pt x="296" y="10"/>
                    <a:pt x="296" y="10"/>
                    <a:pt x="296" y="10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6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7" y="9"/>
                    <a:pt x="297" y="9"/>
                  </a:cubicBezTo>
                  <a:cubicBezTo>
                    <a:pt x="297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4" y="8"/>
                    <a:pt x="289" y="9"/>
                    <a:pt x="286" y="9"/>
                  </a:cubicBezTo>
                  <a:cubicBezTo>
                    <a:pt x="264" y="11"/>
                    <a:pt x="258" y="9"/>
                    <a:pt x="237" y="10"/>
                  </a:cubicBezTo>
                  <a:cubicBezTo>
                    <a:pt x="215" y="11"/>
                    <a:pt x="212" y="12"/>
                    <a:pt x="178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稻壳儿春秋广告/盗版必究        原创来源：http://chn.docer.com/works?userid=199329941#!/work_time"/>
            <p:cNvSpPr/>
            <p:nvPr/>
          </p:nvSpPr>
          <p:spPr bwMode="auto">
            <a:xfrm>
              <a:off x="1929" y="2019"/>
              <a:ext cx="42" cy="1017"/>
            </a:xfrm>
            <a:custGeom>
              <a:avLst/>
              <a:gdLst>
                <a:gd name="T0" fmla="*/ 0 w 20"/>
                <a:gd name="T1" fmla="*/ 286 h 484"/>
                <a:gd name="T2" fmla="*/ 3 w 20"/>
                <a:gd name="T3" fmla="*/ 201 h 484"/>
                <a:gd name="T4" fmla="*/ 4 w 20"/>
                <a:gd name="T5" fmla="*/ 168 h 484"/>
                <a:gd name="T6" fmla="*/ 6 w 20"/>
                <a:gd name="T7" fmla="*/ 123 h 484"/>
                <a:gd name="T8" fmla="*/ 7 w 20"/>
                <a:gd name="T9" fmla="*/ 87 h 484"/>
                <a:gd name="T10" fmla="*/ 8 w 20"/>
                <a:gd name="T11" fmla="*/ 52 h 484"/>
                <a:gd name="T12" fmla="*/ 16 w 20"/>
                <a:gd name="T13" fmla="*/ 0 h 484"/>
                <a:gd name="T14" fmla="*/ 18 w 20"/>
                <a:gd name="T15" fmla="*/ 39 h 484"/>
                <a:gd name="T16" fmla="*/ 15 w 20"/>
                <a:gd name="T17" fmla="*/ 94 h 484"/>
                <a:gd name="T18" fmla="*/ 14 w 20"/>
                <a:gd name="T19" fmla="*/ 121 h 484"/>
                <a:gd name="T20" fmla="*/ 11 w 20"/>
                <a:gd name="T21" fmla="*/ 228 h 484"/>
                <a:gd name="T22" fmla="*/ 9 w 20"/>
                <a:gd name="T23" fmla="*/ 253 h 484"/>
                <a:gd name="T24" fmla="*/ 8 w 20"/>
                <a:gd name="T25" fmla="*/ 306 h 484"/>
                <a:gd name="T26" fmla="*/ 10 w 20"/>
                <a:gd name="T27" fmla="*/ 356 h 484"/>
                <a:gd name="T28" fmla="*/ 13 w 20"/>
                <a:gd name="T29" fmla="*/ 405 h 484"/>
                <a:gd name="T30" fmla="*/ 16 w 20"/>
                <a:gd name="T31" fmla="*/ 448 h 484"/>
                <a:gd name="T32" fmla="*/ 18 w 20"/>
                <a:gd name="T33" fmla="*/ 476 h 484"/>
                <a:gd name="T34" fmla="*/ 18 w 20"/>
                <a:gd name="T35" fmla="*/ 480 h 484"/>
                <a:gd name="T36" fmla="*/ 18 w 20"/>
                <a:gd name="T37" fmla="*/ 480 h 484"/>
                <a:gd name="T38" fmla="*/ 18 w 20"/>
                <a:gd name="T39" fmla="*/ 480 h 484"/>
                <a:gd name="T40" fmla="*/ 18 w 20"/>
                <a:gd name="T41" fmla="*/ 480 h 484"/>
                <a:gd name="T42" fmla="*/ 18 w 20"/>
                <a:gd name="T43" fmla="*/ 480 h 484"/>
                <a:gd name="T44" fmla="*/ 18 w 20"/>
                <a:gd name="T45" fmla="*/ 481 h 484"/>
                <a:gd name="T46" fmla="*/ 18 w 20"/>
                <a:gd name="T47" fmla="*/ 481 h 484"/>
                <a:gd name="T48" fmla="*/ 18 w 20"/>
                <a:gd name="T49" fmla="*/ 481 h 484"/>
                <a:gd name="T50" fmla="*/ 18 w 20"/>
                <a:gd name="T51" fmla="*/ 481 h 484"/>
                <a:gd name="T52" fmla="*/ 18 w 20"/>
                <a:gd name="T53" fmla="*/ 481 h 484"/>
                <a:gd name="T54" fmla="*/ 18 w 20"/>
                <a:gd name="T55" fmla="*/ 481 h 484"/>
                <a:gd name="T56" fmla="*/ 17 w 20"/>
                <a:gd name="T57" fmla="*/ 481 h 484"/>
                <a:gd name="T58" fmla="*/ 17 w 20"/>
                <a:gd name="T59" fmla="*/ 481 h 484"/>
                <a:gd name="T60" fmla="*/ 17 w 20"/>
                <a:gd name="T61" fmla="*/ 481 h 484"/>
                <a:gd name="T62" fmla="*/ 17 w 20"/>
                <a:gd name="T63" fmla="*/ 481 h 484"/>
                <a:gd name="T64" fmla="*/ 18 w 20"/>
                <a:gd name="T65" fmla="*/ 480 h 484"/>
                <a:gd name="T66" fmla="*/ 18 w 20"/>
                <a:gd name="T67" fmla="*/ 480 h 484"/>
                <a:gd name="T68" fmla="*/ 18 w 20"/>
                <a:gd name="T69" fmla="*/ 480 h 484"/>
                <a:gd name="T70" fmla="*/ 18 w 20"/>
                <a:gd name="T71" fmla="*/ 480 h 484"/>
                <a:gd name="T72" fmla="*/ 18 w 20"/>
                <a:gd name="T73" fmla="*/ 480 h 484"/>
                <a:gd name="T74" fmla="*/ 18 w 20"/>
                <a:gd name="T75" fmla="*/ 480 h 484"/>
                <a:gd name="T76" fmla="*/ 18 w 20"/>
                <a:gd name="T77" fmla="*/ 479 h 484"/>
                <a:gd name="T78" fmla="*/ 20 w 20"/>
                <a:gd name="T79" fmla="*/ 480 h 484"/>
                <a:gd name="T80" fmla="*/ 20 w 20"/>
                <a:gd name="T81" fmla="*/ 482 h 484"/>
                <a:gd name="T82" fmla="*/ 19 w 20"/>
                <a:gd name="T83" fmla="*/ 484 h 484"/>
                <a:gd name="T84" fmla="*/ 19 w 20"/>
                <a:gd name="T85" fmla="*/ 484 h 484"/>
                <a:gd name="T86" fmla="*/ 18 w 20"/>
                <a:gd name="T87" fmla="*/ 484 h 484"/>
                <a:gd name="T88" fmla="*/ 18 w 20"/>
                <a:gd name="T89" fmla="*/ 484 h 484"/>
                <a:gd name="T90" fmla="*/ 18 w 20"/>
                <a:gd name="T91" fmla="*/ 484 h 484"/>
                <a:gd name="T92" fmla="*/ 17 w 20"/>
                <a:gd name="T93" fmla="*/ 484 h 484"/>
                <a:gd name="T94" fmla="*/ 15 w 20"/>
                <a:gd name="T95" fmla="*/ 482 h 484"/>
                <a:gd name="T96" fmla="*/ 12 w 20"/>
                <a:gd name="T97" fmla="*/ 477 h 484"/>
                <a:gd name="T98" fmla="*/ 10 w 20"/>
                <a:gd name="T99" fmla="*/ 459 h 484"/>
                <a:gd name="T100" fmla="*/ 3 w 20"/>
                <a:gd name="T101" fmla="*/ 380 h 484"/>
                <a:gd name="T102" fmla="*/ 2 w 20"/>
                <a:gd name="T103" fmla="*/ 358 h 484"/>
                <a:gd name="T104" fmla="*/ 1 w 20"/>
                <a:gd name="T105" fmla="*/ 340 h 484"/>
                <a:gd name="T106" fmla="*/ 0 w 20"/>
                <a:gd name="T107" fmla="*/ 318 h 484"/>
                <a:gd name="T108" fmla="*/ 0 w 20"/>
                <a:gd name="T109" fmla="*/ 28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" h="484">
                  <a:moveTo>
                    <a:pt x="0" y="286"/>
                  </a:moveTo>
                  <a:cubicBezTo>
                    <a:pt x="1" y="232"/>
                    <a:pt x="2" y="214"/>
                    <a:pt x="3" y="201"/>
                  </a:cubicBezTo>
                  <a:cubicBezTo>
                    <a:pt x="4" y="188"/>
                    <a:pt x="4" y="180"/>
                    <a:pt x="4" y="168"/>
                  </a:cubicBezTo>
                  <a:cubicBezTo>
                    <a:pt x="4" y="154"/>
                    <a:pt x="5" y="138"/>
                    <a:pt x="6" y="123"/>
                  </a:cubicBezTo>
                  <a:cubicBezTo>
                    <a:pt x="6" y="111"/>
                    <a:pt x="7" y="97"/>
                    <a:pt x="7" y="87"/>
                  </a:cubicBezTo>
                  <a:cubicBezTo>
                    <a:pt x="7" y="74"/>
                    <a:pt x="8" y="63"/>
                    <a:pt x="8" y="52"/>
                  </a:cubicBezTo>
                  <a:cubicBezTo>
                    <a:pt x="10" y="35"/>
                    <a:pt x="13" y="0"/>
                    <a:pt x="16" y="0"/>
                  </a:cubicBezTo>
                  <a:cubicBezTo>
                    <a:pt x="19" y="0"/>
                    <a:pt x="19" y="22"/>
                    <a:pt x="18" y="39"/>
                  </a:cubicBezTo>
                  <a:cubicBezTo>
                    <a:pt x="17" y="56"/>
                    <a:pt x="16" y="75"/>
                    <a:pt x="15" y="94"/>
                  </a:cubicBezTo>
                  <a:cubicBezTo>
                    <a:pt x="15" y="103"/>
                    <a:pt x="14" y="113"/>
                    <a:pt x="14" y="121"/>
                  </a:cubicBezTo>
                  <a:cubicBezTo>
                    <a:pt x="14" y="157"/>
                    <a:pt x="12" y="192"/>
                    <a:pt x="11" y="228"/>
                  </a:cubicBezTo>
                  <a:cubicBezTo>
                    <a:pt x="10" y="237"/>
                    <a:pt x="10" y="246"/>
                    <a:pt x="9" y="253"/>
                  </a:cubicBezTo>
                  <a:cubicBezTo>
                    <a:pt x="8" y="270"/>
                    <a:pt x="8" y="289"/>
                    <a:pt x="8" y="306"/>
                  </a:cubicBezTo>
                  <a:cubicBezTo>
                    <a:pt x="9" y="323"/>
                    <a:pt x="10" y="330"/>
                    <a:pt x="10" y="356"/>
                  </a:cubicBezTo>
                  <a:cubicBezTo>
                    <a:pt x="10" y="381"/>
                    <a:pt x="11" y="389"/>
                    <a:pt x="13" y="405"/>
                  </a:cubicBezTo>
                  <a:cubicBezTo>
                    <a:pt x="13" y="414"/>
                    <a:pt x="15" y="427"/>
                    <a:pt x="16" y="448"/>
                  </a:cubicBezTo>
                  <a:cubicBezTo>
                    <a:pt x="17" y="458"/>
                    <a:pt x="18" y="468"/>
                    <a:pt x="18" y="476"/>
                  </a:cubicBezTo>
                  <a:cubicBezTo>
                    <a:pt x="18" y="478"/>
                    <a:pt x="18" y="479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1"/>
                    <a:pt x="18" y="481"/>
                    <a:pt x="18" y="481"/>
                  </a:cubicBezTo>
                  <a:cubicBezTo>
                    <a:pt x="18" y="482"/>
                    <a:pt x="18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7" y="481"/>
                    <a:pt x="17" y="481"/>
                    <a:pt x="17" y="481"/>
                  </a:cubicBezTo>
                  <a:cubicBezTo>
                    <a:pt x="18" y="481"/>
                    <a:pt x="18" y="481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80"/>
                    <a:pt x="18" y="480"/>
                    <a:pt x="18" y="480"/>
                  </a:cubicBezTo>
                  <a:cubicBezTo>
                    <a:pt x="18" y="479"/>
                    <a:pt x="18" y="479"/>
                    <a:pt x="18" y="479"/>
                  </a:cubicBezTo>
                  <a:cubicBezTo>
                    <a:pt x="19" y="479"/>
                    <a:pt x="19" y="479"/>
                    <a:pt x="20" y="480"/>
                  </a:cubicBezTo>
                  <a:cubicBezTo>
                    <a:pt x="20" y="480"/>
                    <a:pt x="20" y="481"/>
                    <a:pt x="20" y="482"/>
                  </a:cubicBezTo>
                  <a:cubicBezTo>
                    <a:pt x="20" y="482"/>
                    <a:pt x="20" y="483"/>
                    <a:pt x="19" y="484"/>
                  </a:cubicBezTo>
                  <a:cubicBezTo>
                    <a:pt x="19" y="484"/>
                    <a:pt x="19" y="484"/>
                    <a:pt x="19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8" y="484"/>
                    <a:pt x="18" y="484"/>
                    <a:pt x="18" y="484"/>
                  </a:cubicBezTo>
                  <a:cubicBezTo>
                    <a:pt x="17" y="484"/>
                    <a:pt x="17" y="484"/>
                    <a:pt x="17" y="484"/>
                  </a:cubicBezTo>
                  <a:cubicBezTo>
                    <a:pt x="16" y="484"/>
                    <a:pt x="15" y="483"/>
                    <a:pt x="15" y="482"/>
                  </a:cubicBezTo>
                  <a:cubicBezTo>
                    <a:pt x="13" y="481"/>
                    <a:pt x="13" y="479"/>
                    <a:pt x="12" y="477"/>
                  </a:cubicBezTo>
                  <a:cubicBezTo>
                    <a:pt x="11" y="471"/>
                    <a:pt x="10" y="463"/>
                    <a:pt x="10" y="459"/>
                  </a:cubicBezTo>
                  <a:cubicBezTo>
                    <a:pt x="5" y="423"/>
                    <a:pt x="6" y="414"/>
                    <a:pt x="3" y="380"/>
                  </a:cubicBezTo>
                  <a:cubicBezTo>
                    <a:pt x="2" y="371"/>
                    <a:pt x="2" y="364"/>
                    <a:pt x="2" y="358"/>
                  </a:cubicBezTo>
                  <a:cubicBezTo>
                    <a:pt x="1" y="352"/>
                    <a:pt x="1" y="346"/>
                    <a:pt x="1" y="340"/>
                  </a:cubicBezTo>
                  <a:cubicBezTo>
                    <a:pt x="0" y="334"/>
                    <a:pt x="0" y="327"/>
                    <a:pt x="0" y="318"/>
                  </a:cubicBezTo>
                  <a:cubicBezTo>
                    <a:pt x="0" y="310"/>
                    <a:pt x="0" y="299"/>
                    <a:pt x="0" y="2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8" name="稻壳儿春秋广告/盗版必究        原创来源：http://chn.docer.com/works?userid=199329941#!/work_time"/>
          <p:cNvSpPr txBox="1"/>
          <p:nvPr/>
        </p:nvSpPr>
        <p:spPr>
          <a:xfrm>
            <a:off x="3354003" y="4350411"/>
            <a:ext cx="2398852" cy="4919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49" name="稻壳儿春秋广告/盗版必究        原创来源：http://chn.docer.com/works?userid=199329941#!/work_time"/>
          <p:cNvSpPr txBox="1"/>
          <p:nvPr/>
        </p:nvSpPr>
        <p:spPr>
          <a:xfrm>
            <a:off x="1017736" y="4632026"/>
            <a:ext cx="1341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Add a title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稻壳儿春秋广告/盗版必究        原创来源：http://chn.docer.com/works?userid=199329941#!/work_time"/>
          <p:cNvGrpSpPr/>
          <p:nvPr/>
        </p:nvGrpSpPr>
        <p:grpSpPr>
          <a:xfrm>
            <a:off x="3309357" y="2087749"/>
            <a:ext cx="1213154" cy="2682502"/>
            <a:chOff x="4200801" y="1459101"/>
            <a:chExt cx="1781764" cy="3939798"/>
          </a:xfrm>
        </p:grpSpPr>
        <p:sp>
          <p:nvSpPr>
            <p:cNvPr id="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200801" y="1459101"/>
              <a:ext cx="1781764" cy="3939798"/>
            </a:xfrm>
            <a:custGeom>
              <a:avLst/>
              <a:gdLst>
                <a:gd name="T0" fmla="*/ 16 w 153"/>
                <a:gd name="T1" fmla="*/ 109 h 337"/>
                <a:gd name="T2" fmla="*/ 54 w 153"/>
                <a:gd name="T3" fmla="*/ 62 h 337"/>
                <a:gd name="T4" fmla="*/ 46 w 153"/>
                <a:gd name="T5" fmla="*/ 24 h 337"/>
                <a:gd name="T6" fmla="*/ 79 w 153"/>
                <a:gd name="T7" fmla="*/ 18 h 337"/>
                <a:gd name="T8" fmla="*/ 85 w 153"/>
                <a:gd name="T9" fmla="*/ 14 h 337"/>
                <a:gd name="T10" fmla="*/ 78 w 153"/>
                <a:gd name="T11" fmla="*/ 42 h 337"/>
                <a:gd name="T12" fmla="*/ 50 w 153"/>
                <a:gd name="T13" fmla="*/ 75 h 337"/>
                <a:gd name="T14" fmla="*/ 68 w 153"/>
                <a:gd name="T15" fmla="*/ 75 h 337"/>
                <a:gd name="T16" fmla="*/ 26 w 153"/>
                <a:gd name="T17" fmla="*/ 136 h 337"/>
                <a:gd name="T18" fmla="*/ 43 w 153"/>
                <a:gd name="T19" fmla="*/ 123 h 337"/>
                <a:gd name="T20" fmla="*/ 28 w 153"/>
                <a:gd name="T21" fmla="*/ 169 h 337"/>
                <a:gd name="T22" fmla="*/ 42 w 153"/>
                <a:gd name="T23" fmla="*/ 220 h 337"/>
                <a:gd name="T24" fmla="*/ 69 w 153"/>
                <a:gd name="T25" fmla="*/ 259 h 337"/>
                <a:gd name="T26" fmla="*/ 80 w 153"/>
                <a:gd name="T27" fmla="*/ 268 h 337"/>
                <a:gd name="T28" fmla="*/ 114 w 153"/>
                <a:gd name="T29" fmla="*/ 272 h 337"/>
                <a:gd name="T30" fmla="*/ 122 w 153"/>
                <a:gd name="T31" fmla="*/ 302 h 337"/>
                <a:gd name="T32" fmla="*/ 133 w 153"/>
                <a:gd name="T33" fmla="*/ 315 h 337"/>
                <a:gd name="T34" fmla="*/ 114 w 153"/>
                <a:gd name="T35" fmla="*/ 337 h 337"/>
                <a:gd name="T36" fmla="*/ 109 w 153"/>
                <a:gd name="T37" fmla="*/ 304 h 337"/>
                <a:gd name="T38" fmla="*/ 67 w 153"/>
                <a:gd name="T39" fmla="*/ 294 h 337"/>
                <a:gd name="T40" fmla="*/ 53 w 153"/>
                <a:gd name="T41" fmla="*/ 251 h 337"/>
                <a:gd name="T42" fmla="*/ 23 w 153"/>
                <a:gd name="T43" fmla="*/ 246 h 337"/>
                <a:gd name="T44" fmla="*/ 31 w 153"/>
                <a:gd name="T45" fmla="*/ 205 h 337"/>
                <a:gd name="T46" fmla="*/ 0 w 153"/>
                <a:gd name="T47" fmla="*/ 181 h 337"/>
                <a:gd name="T48" fmla="*/ 94 w 153"/>
                <a:gd name="T49" fmla="*/ 290 h 337"/>
                <a:gd name="T50" fmla="*/ 72 w 153"/>
                <a:gd name="T51" fmla="*/ 298 h 337"/>
                <a:gd name="T52" fmla="*/ 93 w 153"/>
                <a:gd name="T53" fmla="*/ 294 h 337"/>
                <a:gd name="T54" fmla="*/ 70 w 153"/>
                <a:gd name="T55" fmla="*/ 39 h 337"/>
                <a:gd name="T56" fmla="*/ 94 w 153"/>
                <a:gd name="T57" fmla="*/ 21 h 337"/>
                <a:gd name="T58" fmla="*/ 70 w 153"/>
                <a:gd name="T59" fmla="*/ 39 h 337"/>
                <a:gd name="T60" fmla="*/ 57 w 153"/>
                <a:gd name="T61" fmla="*/ 84 h 337"/>
                <a:gd name="T62" fmla="*/ 57 w 153"/>
                <a:gd name="T63" fmla="*/ 77 h 337"/>
                <a:gd name="T64" fmla="*/ 43 w 153"/>
                <a:gd name="T65" fmla="*/ 91 h 337"/>
                <a:gd name="T66" fmla="*/ 51 w 153"/>
                <a:gd name="T67" fmla="*/ 55 h 337"/>
                <a:gd name="T68" fmla="*/ 53 w 153"/>
                <a:gd name="T69" fmla="*/ 28 h 337"/>
                <a:gd name="T70" fmla="*/ 10 w 153"/>
                <a:gd name="T71" fmla="*/ 186 h 337"/>
                <a:gd name="T72" fmla="*/ 17 w 153"/>
                <a:gd name="T73" fmla="*/ 196 h 337"/>
                <a:gd name="T74" fmla="*/ 23 w 153"/>
                <a:gd name="T75" fmla="*/ 187 h 337"/>
                <a:gd name="T76" fmla="*/ 20 w 153"/>
                <a:gd name="T77" fmla="*/ 126 h 337"/>
                <a:gd name="T78" fmla="*/ 16 w 153"/>
                <a:gd name="T79" fmla="*/ 98 h 337"/>
                <a:gd name="T80" fmla="*/ 77 w 153"/>
                <a:gd name="T81" fmla="*/ 265 h 337"/>
                <a:gd name="T82" fmla="*/ 73 w 153"/>
                <a:gd name="T83" fmla="*/ 256 h 337"/>
                <a:gd name="T84" fmla="*/ 26 w 153"/>
                <a:gd name="T85" fmla="*/ 159 h 337"/>
                <a:gd name="T86" fmla="*/ 37 w 153"/>
                <a:gd name="T87" fmla="*/ 133 h 337"/>
                <a:gd name="T88" fmla="*/ 25 w 153"/>
                <a:gd name="T89" fmla="*/ 156 h 337"/>
                <a:gd name="T90" fmla="*/ 36 w 153"/>
                <a:gd name="T91" fmla="*/ 242 h 337"/>
                <a:gd name="T92" fmla="*/ 54 w 153"/>
                <a:gd name="T93" fmla="*/ 248 h 337"/>
                <a:gd name="T94" fmla="*/ 128 w 153"/>
                <a:gd name="T95" fmla="*/ 325 h 337"/>
                <a:gd name="T96" fmla="*/ 118 w 153"/>
                <a:gd name="T97" fmla="*/ 330 h 337"/>
                <a:gd name="T98" fmla="*/ 116 w 153"/>
                <a:gd name="T99" fmla="*/ 299 h 337"/>
                <a:gd name="T100" fmla="*/ 31 w 153"/>
                <a:gd name="T101" fmla="*/ 191 h 337"/>
                <a:gd name="T102" fmla="*/ 32 w 153"/>
                <a:gd name="T103" fmla="*/ 192 h 337"/>
                <a:gd name="T104" fmla="*/ 30 w 153"/>
                <a:gd name="T105" fmla="*/ 185 h 337"/>
                <a:gd name="T106" fmla="*/ 30 w 153"/>
                <a:gd name="T107" fmla="*/ 189 h 337"/>
                <a:gd name="T108" fmla="*/ 31 w 153"/>
                <a:gd name="T109" fmla="*/ 200 h 337"/>
                <a:gd name="T110" fmla="*/ 29 w 153"/>
                <a:gd name="T111" fmla="*/ 197 h 337"/>
                <a:gd name="T112" fmla="*/ 35 w 153"/>
                <a:gd name="T113" fmla="*/ 208 h 337"/>
                <a:gd name="T114" fmla="*/ 33 w 153"/>
                <a:gd name="T115" fmla="*/ 205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" h="337">
                  <a:moveTo>
                    <a:pt x="23" y="130"/>
                  </a:moveTo>
                  <a:cubicBezTo>
                    <a:pt x="19" y="131"/>
                    <a:pt x="16" y="126"/>
                    <a:pt x="16" y="122"/>
                  </a:cubicBezTo>
                  <a:cubicBezTo>
                    <a:pt x="16" y="117"/>
                    <a:pt x="17" y="113"/>
                    <a:pt x="16" y="109"/>
                  </a:cubicBezTo>
                  <a:cubicBezTo>
                    <a:pt x="14" y="103"/>
                    <a:pt x="7" y="99"/>
                    <a:pt x="8" y="93"/>
                  </a:cubicBezTo>
                  <a:cubicBezTo>
                    <a:pt x="19" y="94"/>
                    <a:pt x="28" y="103"/>
                    <a:pt x="29" y="113"/>
                  </a:cubicBezTo>
                  <a:cubicBezTo>
                    <a:pt x="34" y="95"/>
                    <a:pt x="42" y="77"/>
                    <a:pt x="54" y="62"/>
                  </a:cubicBezTo>
                  <a:cubicBezTo>
                    <a:pt x="50" y="62"/>
                    <a:pt x="47" y="58"/>
                    <a:pt x="46" y="53"/>
                  </a:cubicBezTo>
                  <a:cubicBezTo>
                    <a:pt x="46" y="49"/>
                    <a:pt x="48" y="44"/>
                    <a:pt x="49" y="40"/>
                  </a:cubicBezTo>
                  <a:cubicBezTo>
                    <a:pt x="49" y="34"/>
                    <a:pt x="49" y="29"/>
                    <a:pt x="46" y="24"/>
                  </a:cubicBezTo>
                  <a:cubicBezTo>
                    <a:pt x="49" y="21"/>
                    <a:pt x="52" y="24"/>
                    <a:pt x="54" y="26"/>
                  </a:cubicBezTo>
                  <a:cubicBezTo>
                    <a:pt x="59" y="33"/>
                    <a:pt x="61" y="41"/>
                    <a:pt x="61" y="49"/>
                  </a:cubicBezTo>
                  <a:cubicBezTo>
                    <a:pt x="67" y="38"/>
                    <a:pt x="73" y="28"/>
                    <a:pt x="79" y="18"/>
                  </a:cubicBezTo>
                  <a:cubicBezTo>
                    <a:pt x="81" y="16"/>
                    <a:pt x="82" y="13"/>
                    <a:pt x="81" y="11"/>
                  </a:cubicBezTo>
                  <a:cubicBezTo>
                    <a:pt x="78" y="7"/>
                    <a:pt x="85" y="0"/>
                    <a:pt x="89" y="3"/>
                  </a:cubicBezTo>
                  <a:cubicBezTo>
                    <a:pt x="94" y="6"/>
                    <a:pt x="91" y="15"/>
                    <a:pt x="85" y="14"/>
                  </a:cubicBezTo>
                  <a:cubicBezTo>
                    <a:pt x="90" y="17"/>
                    <a:pt x="97" y="17"/>
                    <a:pt x="102" y="14"/>
                  </a:cubicBezTo>
                  <a:cubicBezTo>
                    <a:pt x="98" y="21"/>
                    <a:pt x="94" y="28"/>
                    <a:pt x="89" y="34"/>
                  </a:cubicBezTo>
                  <a:cubicBezTo>
                    <a:pt x="86" y="38"/>
                    <a:pt x="83" y="41"/>
                    <a:pt x="78" y="42"/>
                  </a:cubicBezTo>
                  <a:cubicBezTo>
                    <a:pt x="76" y="42"/>
                    <a:pt x="74" y="42"/>
                    <a:pt x="72" y="43"/>
                  </a:cubicBezTo>
                  <a:cubicBezTo>
                    <a:pt x="70" y="44"/>
                    <a:pt x="68" y="46"/>
                    <a:pt x="67" y="48"/>
                  </a:cubicBezTo>
                  <a:cubicBezTo>
                    <a:pt x="61" y="57"/>
                    <a:pt x="56" y="66"/>
                    <a:pt x="50" y="75"/>
                  </a:cubicBezTo>
                  <a:cubicBezTo>
                    <a:pt x="55" y="73"/>
                    <a:pt x="60" y="71"/>
                    <a:pt x="64" y="70"/>
                  </a:cubicBezTo>
                  <a:cubicBezTo>
                    <a:pt x="66" y="69"/>
                    <a:pt x="68" y="69"/>
                    <a:pt x="69" y="70"/>
                  </a:cubicBezTo>
                  <a:cubicBezTo>
                    <a:pt x="70" y="71"/>
                    <a:pt x="69" y="74"/>
                    <a:pt x="68" y="75"/>
                  </a:cubicBezTo>
                  <a:cubicBezTo>
                    <a:pt x="63" y="84"/>
                    <a:pt x="55" y="94"/>
                    <a:pt x="45" y="94"/>
                  </a:cubicBezTo>
                  <a:cubicBezTo>
                    <a:pt x="40" y="93"/>
                    <a:pt x="37" y="99"/>
                    <a:pt x="36" y="103"/>
                  </a:cubicBezTo>
                  <a:cubicBezTo>
                    <a:pt x="33" y="114"/>
                    <a:pt x="30" y="125"/>
                    <a:pt x="26" y="136"/>
                  </a:cubicBezTo>
                  <a:cubicBezTo>
                    <a:pt x="26" y="138"/>
                    <a:pt x="26" y="140"/>
                    <a:pt x="27" y="140"/>
                  </a:cubicBezTo>
                  <a:cubicBezTo>
                    <a:pt x="31" y="134"/>
                    <a:pt x="35" y="129"/>
                    <a:pt x="39" y="123"/>
                  </a:cubicBezTo>
                  <a:cubicBezTo>
                    <a:pt x="40" y="123"/>
                    <a:pt x="41" y="123"/>
                    <a:pt x="43" y="123"/>
                  </a:cubicBezTo>
                  <a:cubicBezTo>
                    <a:pt x="41" y="132"/>
                    <a:pt x="38" y="141"/>
                    <a:pt x="36" y="150"/>
                  </a:cubicBezTo>
                  <a:cubicBezTo>
                    <a:pt x="36" y="154"/>
                    <a:pt x="35" y="158"/>
                    <a:pt x="31" y="160"/>
                  </a:cubicBezTo>
                  <a:cubicBezTo>
                    <a:pt x="28" y="162"/>
                    <a:pt x="27" y="166"/>
                    <a:pt x="28" y="169"/>
                  </a:cubicBezTo>
                  <a:cubicBezTo>
                    <a:pt x="28" y="173"/>
                    <a:pt x="30" y="176"/>
                    <a:pt x="32" y="180"/>
                  </a:cubicBezTo>
                  <a:cubicBezTo>
                    <a:pt x="37" y="191"/>
                    <a:pt x="40" y="202"/>
                    <a:pt x="41" y="215"/>
                  </a:cubicBezTo>
                  <a:cubicBezTo>
                    <a:pt x="41" y="216"/>
                    <a:pt x="41" y="218"/>
                    <a:pt x="42" y="220"/>
                  </a:cubicBezTo>
                  <a:cubicBezTo>
                    <a:pt x="44" y="221"/>
                    <a:pt x="47" y="220"/>
                    <a:pt x="47" y="219"/>
                  </a:cubicBezTo>
                  <a:cubicBezTo>
                    <a:pt x="44" y="219"/>
                    <a:pt x="44" y="223"/>
                    <a:pt x="46" y="226"/>
                  </a:cubicBezTo>
                  <a:cubicBezTo>
                    <a:pt x="54" y="237"/>
                    <a:pt x="62" y="248"/>
                    <a:pt x="69" y="259"/>
                  </a:cubicBezTo>
                  <a:cubicBezTo>
                    <a:pt x="70" y="248"/>
                    <a:pt x="73" y="236"/>
                    <a:pt x="82" y="232"/>
                  </a:cubicBezTo>
                  <a:cubicBezTo>
                    <a:pt x="85" y="243"/>
                    <a:pt x="84" y="254"/>
                    <a:pt x="80" y="264"/>
                  </a:cubicBezTo>
                  <a:cubicBezTo>
                    <a:pt x="80" y="265"/>
                    <a:pt x="79" y="267"/>
                    <a:pt x="80" y="268"/>
                  </a:cubicBezTo>
                  <a:cubicBezTo>
                    <a:pt x="80" y="270"/>
                    <a:pt x="81" y="271"/>
                    <a:pt x="83" y="272"/>
                  </a:cubicBezTo>
                  <a:cubicBezTo>
                    <a:pt x="91" y="279"/>
                    <a:pt x="99" y="286"/>
                    <a:pt x="107" y="293"/>
                  </a:cubicBezTo>
                  <a:cubicBezTo>
                    <a:pt x="110" y="286"/>
                    <a:pt x="112" y="279"/>
                    <a:pt x="114" y="272"/>
                  </a:cubicBezTo>
                  <a:cubicBezTo>
                    <a:pt x="117" y="273"/>
                    <a:pt x="118" y="277"/>
                    <a:pt x="119" y="281"/>
                  </a:cubicBezTo>
                  <a:cubicBezTo>
                    <a:pt x="119" y="285"/>
                    <a:pt x="120" y="290"/>
                    <a:pt x="120" y="295"/>
                  </a:cubicBezTo>
                  <a:cubicBezTo>
                    <a:pt x="120" y="297"/>
                    <a:pt x="121" y="300"/>
                    <a:pt x="122" y="302"/>
                  </a:cubicBezTo>
                  <a:cubicBezTo>
                    <a:pt x="125" y="306"/>
                    <a:pt x="132" y="306"/>
                    <a:pt x="137" y="304"/>
                  </a:cubicBezTo>
                  <a:cubicBezTo>
                    <a:pt x="143" y="303"/>
                    <a:pt x="149" y="301"/>
                    <a:pt x="153" y="305"/>
                  </a:cubicBezTo>
                  <a:cubicBezTo>
                    <a:pt x="152" y="313"/>
                    <a:pt x="141" y="319"/>
                    <a:pt x="133" y="315"/>
                  </a:cubicBezTo>
                  <a:cubicBezTo>
                    <a:pt x="135" y="320"/>
                    <a:pt x="133" y="326"/>
                    <a:pt x="129" y="329"/>
                  </a:cubicBezTo>
                  <a:cubicBezTo>
                    <a:pt x="126" y="333"/>
                    <a:pt x="121" y="335"/>
                    <a:pt x="116" y="336"/>
                  </a:cubicBezTo>
                  <a:cubicBezTo>
                    <a:pt x="115" y="337"/>
                    <a:pt x="114" y="337"/>
                    <a:pt x="114" y="337"/>
                  </a:cubicBezTo>
                  <a:cubicBezTo>
                    <a:pt x="111" y="336"/>
                    <a:pt x="112" y="332"/>
                    <a:pt x="113" y="329"/>
                  </a:cubicBezTo>
                  <a:cubicBezTo>
                    <a:pt x="118" y="323"/>
                    <a:pt x="122" y="317"/>
                    <a:pt x="126" y="310"/>
                  </a:cubicBezTo>
                  <a:cubicBezTo>
                    <a:pt x="120" y="311"/>
                    <a:pt x="114" y="309"/>
                    <a:pt x="109" y="304"/>
                  </a:cubicBezTo>
                  <a:cubicBezTo>
                    <a:pt x="105" y="301"/>
                    <a:pt x="102" y="295"/>
                    <a:pt x="96" y="295"/>
                  </a:cubicBezTo>
                  <a:cubicBezTo>
                    <a:pt x="94" y="301"/>
                    <a:pt x="88" y="306"/>
                    <a:pt x="81" y="306"/>
                  </a:cubicBezTo>
                  <a:cubicBezTo>
                    <a:pt x="74" y="306"/>
                    <a:pt x="68" y="301"/>
                    <a:pt x="67" y="294"/>
                  </a:cubicBezTo>
                  <a:cubicBezTo>
                    <a:pt x="73" y="291"/>
                    <a:pt x="78" y="287"/>
                    <a:pt x="84" y="282"/>
                  </a:cubicBezTo>
                  <a:cubicBezTo>
                    <a:pt x="74" y="272"/>
                    <a:pt x="65" y="262"/>
                    <a:pt x="56" y="252"/>
                  </a:cubicBezTo>
                  <a:cubicBezTo>
                    <a:pt x="55" y="252"/>
                    <a:pt x="54" y="251"/>
                    <a:pt x="53" y="251"/>
                  </a:cubicBezTo>
                  <a:cubicBezTo>
                    <a:pt x="47" y="255"/>
                    <a:pt x="40" y="247"/>
                    <a:pt x="33" y="248"/>
                  </a:cubicBezTo>
                  <a:cubicBezTo>
                    <a:pt x="31" y="248"/>
                    <a:pt x="29" y="249"/>
                    <a:pt x="27" y="249"/>
                  </a:cubicBezTo>
                  <a:cubicBezTo>
                    <a:pt x="25" y="249"/>
                    <a:pt x="23" y="248"/>
                    <a:pt x="23" y="246"/>
                  </a:cubicBezTo>
                  <a:cubicBezTo>
                    <a:pt x="31" y="240"/>
                    <a:pt x="39" y="236"/>
                    <a:pt x="48" y="234"/>
                  </a:cubicBezTo>
                  <a:cubicBezTo>
                    <a:pt x="48" y="233"/>
                    <a:pt x="46" y="233"/>
                    <a:pt x="45" y="233"/>
                  </a:cubicBezTo>
                  <a:cubicBezTo>
                    <a:pt x="40" y="224"/>
                    <a:pt x="35" y="214"/>
                    <a:pt x="31" y="205"/>
                  </a:cubicBezTo>
                  <a:cubicBezTo>
                    <a:pt x="30" y="203"/>
                    <a:pt x="28" y="201"/>
                    <a:pt x="26" y="202"/>
                  </a:cubicBezTo>
                  <a:cubicBezTo>
                    <a:pt x="20" y="203"/>
                    <a:pt x="14" y="200"/>
                    <a:pt x="10" y="196"/>
                  </a:cubicBezTo>
                  <a:cubicBezTo>
                    <a:pt x="6" y="192"/>
                    <a:pt x="3" y="186"/>
                    <a:pt x="0" y="181"/>
                  </a:cubicBezTo>
                  <a:cubicBezTo>
                    <a:pt x="9" y="182"/>
                    <a:pt x="18" y="183"/>
                    <a:pt x="26" y="184"/>
                  </a:cubicBezTo>
                  <a:cubicBezTo>
                    <a:pt x="23" y="166"/>
                    <a:pt x="22" y="148"/>
                    <a:pt x="23" y="130"/>
                  </a:cubicBezTo>
                  <a:moveTo>
                    <a:pt x="94" y="290"/>
                  </a:moveTo>
                  <a:cubicBezTo>
                    <a:pt x="91" y="290"/>
                    <a:pt x="89" y="288"/>
                    <a:pt x="88" y="285"/>
                  </a:cubicBezTo>
                  <a:cubicBezTo>
                    <a:pt x="85" y="285"/>
                    <a:pt x="82" y="287"/>
                    <a:pt x="79" y="289"/>
                  </a:cubicBezTo>
                  <a:cubicBezTo>
                    <a:pt x="77" y="292"/>
                    <a:pt x="74" y="295"/>
                    <a:pt x="72" y="298"/>
                  </a:cubicBezTo>
                  <a:cubicBezTo>
                    <a:pt x="75" y="298"/>
                    <a:pt x="77" y="300"/>
                    <a:pt x="79" y="301"/>
                  </a:cubicBezTo>
                  <a:cubicBezTo>
                    <a:pt x="82" y="303"/>
                    <a:pt x="85" y="302"/>
                    <a:pt x="88" y="301"/>
                  </a:cubicBezTo>
                  <a:cubicBezTo>
                    <a:pt x="90" y="299"/>
                    <a:pt x="92" y="297"/>
                    <a:pt x="93" y="294"/>
                  </a:cubicBezTo>
                  <a:cubicBezTo>
                    <a:pt x="93" y="293"/>
                    <a:pt x="94" y="291"/>
                    <a:pt x="95" y="292"/>
                  </a:cubicBezTo>
                  <a:cubicBezTo>
                    <a:pt x="95" y="291"/>
                    <a:pt x="95" y="290"/>
                    <a:pt x="94" y="290"/>
                  </a:cubicBezTo>
                  <a:moveTo>
                    <a:pt x="70" y="39"/>
                  </a:moveTo>
                  <a:cubicBezTo>
                    <a:pt x="75" y="39"/>
                    <a:pt x="80" y="39"/>
                    <a:pt x="83" y="36"/>
                  </a:cubicBezTo>
                  <a:cubicBezTo>
                    <a:pt x="85" y="34"/>
                    <a:pt x="86" y="31"/>
                    <a:pt x="88" y="28"/>
                  </a:cubicBezTo>
                  <a:cubicBezTo>
                    <a:pt x="90" y="26"/>
                    <a:pt x="92" y="23"/>
                    <a:pt x="94" y="21"/>
                  </a:cubicBezTo>
                  <a:cubicBezTo>
                    <a:pt x="92" y="20"/>
                    <a:pt x="88" y="20"/>
                    <a:pt x="86" y="21"/>
                  </a:cubicBezTo>
                  <a:cubicBezTo>
                    <a:pt x="83" y="22"/>
                    <a:pt x="81" y="25"/>
                    <a:pt x="79" y="27"/>
                  </a:cubicBezTo>
                  <a:cubicBezTo>
                    <a:pt x="76" y="31"/>
                    <a:pt x="73" y="35"/>
                    <a:pt x="70" y="39"/>
                  </a:cubicBezTo>
                  <a:moveTo>
                    <a:pt x="43" y="91"/>
                  </a:moveTo>
                  <a:cubicBezTo>
                    <a:pt x="47" y="90"/>
                    <a:pt x="50" y="90"/>
                    <a:pt x="53" y="88"/>
                  </a:cubicBezTo>
                  <a:cubicBezTo>
                    <a:pt x="54" y="87"/>
                    <a:pt x="56" y="86"/>
                    <a:pt x="57" y="84"/>
                  </a:cubicBezTo>
                  <a:cubicBezTo>
                    <a:pt x="59" y="82"/>
                    <a:pt x="61" y="80"/>
                    <a:pt x="63" y="78"/>
                  </a:cubicBezTo>
                  <a:cubicBezTo>
                    <a:pt x="64" y="77"/>
                    <a:pt x="64" y="76"/>
                    <a:pt x="64" y="74"/>
                  </a:cubicBezTo>
                  <a:cubicBezTo>
                    <a:pt x="62" y="75"/>
                    <a:pt x="59" y="76"/>
                    <a:pt x="57" y="77"/>
                  </a:cubicBezTo>
                  <a:cubicBezTo>
                    <a:pt x="53" y="78"/>
                    <a:pt x="48" y="79"/>
                    <a:pt x="46" y="83"/>
                  </a:cubicBezTo>
                  <a:cubicBezTo>
                    <a:pt x="44" y="85"/>
                    <a:pt x="43" y="89"/>
                    <a:pt x="40" y="90"/>
                  </a:cubicBezTo>
                  <a:cubicBezTo>
                    <a:pt x="41" y="91"/>
                    <a:pt x="42" y="91"/>
                    <a:pt x="43" y="91"/>
                  </a:cubicBezTo>
                  <a:moveTo>
                    <a:pt x="51" y="29"/>
                  </a:moveTo>
                  <a:cubicBezTo>
                    <a:pt x="52" y="33"/>
                    <a:pt x="52" y="38"/>
                    <a:pt x="51" y="42"/>
                  </a:cubicBezTo>
                  <a:cubicBezTo>
                    <a:pt x="50" y="46"/>
                    <a:pt x="49" y="51"/>
                    <a:pt x="51" y="55"/>
                  </a:cubicBezTo>
                  <a:cubicBezTo>
                    <a:pt x="51" y="57"/>
                    <a:pt x="54" y="58"/>
                    <a:pt x="55" y="57"/>
                  </a:cubicBezTo>
                  <a:cubicBezTo>
                    <a:pt x="57" y="55"/>
                    <a:pt x="57" y="52"/>
                    <a:pt x="57" y="50"/>
                  </a:cubicBezTo>
                  <a:cubicBezTo>
                    <a:pt x="57" y="42"/>
                    <a:pt x="57" y="35"/>
                    <a:pt x="53" y="28"/>
                  </a:cubicBezTo>
                  <a:cubicBezTo>
                    <a:pt x="52" y="29"/>
                    <a:pt x="52" y="29"/>
                    <a:pt x="51" y="29"/>
                  </a:cubicBezTo>
                  <a:moveTo>
                    <a:pt x="23" y="187"/>
                  </a:moveTo>
                  <a:cubicBezTo>
                    <a:pt x="19" y="188"/>
                    <a:pt x="15" y="187"/>
                    <a:pt x="10" y="186"/>
                  </a:cubicBezTo>
                  <a:cubicBezTo>
                    <a:pt x="10" y="186"/>
                    <a:pt x="9" y="186"/>
                    <a:pt x="9" y="186"/>
                  </a:cubicBezTo>
                  <a:cubicBezTo>
                    <a:pt x="8" y="186"/>
                    <a:pt x="8" y="186"/>
                    <a:pt x="8" y="187"/>
                  </a:cubicBezTo>
                  <a:cubicBezTo>
                    <a:pt x="10" y="191"/>
                    <a:pt x="13" y="194"/>
                    <a:pt x="17" y="196"/>
                  </a:cubicBezTo>
                  <a:cubicBezTo>
                    <a:pt x="20" y="197"/>
                    <a:pt x="24" y="197"/>
                    <a:pt x="27" y="197"/>
                  </a:cubicBezTo>
                  <a:cubicBezTo>
                    <a:pt x="28" y="195"/>
                    <a:pt x="28" y="193"/>
                    <a:pt x="27" y="191"/>
                  </a:cubicBezTo>
                  <a:cubicBezTo>
                    <a:pt x="27" y="189"/>
                    <a:pt x="25" y="187"/>
                    <a:pt x="23" y="187"/>
                  </a:cubicBezTo>
                  <a:moveTo>
                    <a:pt x="13" y="99"/>
                  </a:moveTo>
                  <a:cubicBezTo>
                    <a:pt x="14" y="99"/>
                    <a:pt x="14" y="99"/>
                    <a:pt x="15" y="99"/>
                  </a:cubicBezTo>
                  <a:cubicBezTo>
                    <a:pt x="19" y="107"/>
                    <a:pt x="21" y="117"/>
                    <a:pt x="20" y="126"/>
                  </a:cubicBezTo>
                  <a:cubicBezTo>
                    <a:pt x="21" y="126"/>
                    <a:pt x="23" y="126"/>
                    <a:pt x="24" y="126"/>
                  </a:cubicBezTo>
                  <a:cubicBezTo>
                    <a:pt x="25" y="120"/>
                    <a:pt x="26" y="114"/>
                    <a:pt x="24" y="108"/>
                  </a:cubicBezTo>
                  <a:cubicBezTo>
                    <a:pt x="23" y="104"/>
                    <a:pt x="20" y="101"/>
                    <a:pt x="16" y="98"/>
                  </a:cubicBezTo>
                  <a:cubicBezTo>
                    <a:pt x="15" y="98"/>
                    <a:pt x="14" y="98"/>
                    <a:pt x="13" y="99"/>
                  </a:cubicBezTo>
                  <a:moveTo>
                    <a:pt x="74" y="265"/>
                  </a:moveTo>
                  <a:cubicBezTo>
                    <a:pt x="75" y="265"/>
                    <a:pt x="76" y="265"/>
                    <a:pt x="77" y="265"/>
                  </a:cubicBezTo>
                  <a:cubicBezTo>
                    <a:pt x="80" y="257"/>
                    <a:pt x="81" y="249"/>
                    <a:pt x="79" y="241"/>
                  </a:cubicBezTo>
                  <a:cubicBezTo>
                    <a:pt x="79" y="241"/>
                    <a:pt x="78" y="241"/>
                    <a:pt x="77" y="241"/>
                  </a:cubicBezTo>
                  <a:cubicBezTo>
                    <a:pt x="74" y="245"/>
                    <a:pt x="73" y="251"/>
                    <a:pt x="73" y="256"/>
                  </a:cubicBezTo>
                  <a:cubicBezTo>
                    <a:pt x="73" y="257"/>
                    <a:pt x="73" y="258"/>
                    <a:pt x="74" y="260"/>
                  </a:cubicBezTo>
                  <a:cubicBezTo>
                    <a:pt x="74" y="261"/>
                    <a:pt x="74" y="263"/>
                    <a:pt x="74" y="265"/>
                  </a:cubicBezTo>
                  <a:moveTo>
                    <a:pt x="26" y="159"/>
                  </a:moveTo>
                  <a:cubicBezTo>
                    <a:pt x="27" y="159"/>
                    <a:pt x="27" y="158"/>
                    <a:pt x="28" y="157"/>
                  </a:cubicBezTo>
                  <a:cubicBezTo>
                    <a:pt x="29" y="157"/>
                    <a:pt x="30" y="157"/>
                    <a:pt x="31" y="157"/>
                  </a:cubicBezTo>
                  <a:cubicBezTo>
                    <a:pt x="34" y="149"/>
                    <a:pt x="36" y="141"/>
                    <a:pt x="37" y="133"/>
                  </a:cubicBezTo>
                  <a:cubicBezTo>
                    <a:pt x="36" y="132"/>
                    <a:pt x="35" y="133"/>
                    <a:pt x="35" y="134"/>
                  </a:cubicBezTo>
                  <a:cubicBezTo>
                    <a:pt x="29" y="139"/>
                    <a:pt x="27" y="148"/>
                    <a:pt x="28" y="156"/>
                  </a:cubicBezTo>
                  <a:cubicBezTo>
                    <a:pt x="27" y="156"/>
                    <a:pt x="26" y="156"/>
                    <a:pt x="25" y="156"/>
                  </a:cubicBezTo>
                  <a:cubicBezTo>
                    <a:pt x="25" y="157"/>
                    <a:pt x="25" y="158"/>
                    <a:pt x="26" y="159"/>
                  </a:cubicBezTo>
                  <a:moveTo>
                    <a:pt x="47" y="238"/>
                  </a:moveTo>
                  <a:cubicBezTo>
                    <a:pt x="43" y="239"/>
                    <a:pt x="39" y="240"/>
                    <a:pt x="36" y="242"/>
                  </a:cubicBezTo>
                  <a:cubicBezTo>
                    <a:pt x="35" y="242"/>
                    <a:pt x="34" y="243"/>
                    <a:pt x="34" y="244"/>
                  </a:cubicBezTo>
                  <a:cubicBezTo>
                    <a:pt x="39" y="245"/>
                    <a:pt x="44" y="247"/>
                    <a:pt x="49" y="248"/>
                  </a:cubicBezTo>
                  <a:cubicBezTo>
                    <a:pt x="50" y="248"/>
                    <a:pt x="52" y="249"/>
                    <a:pt x="54" y="248"/>
                  </a:cubicBezTo>
                  <a:cubicBezTo>
                    <a:pt x="52" y="245"/>
                    <a:pt x="50" y="241"/>
                    <a:pt x="47" y="238"/>
                  </a:cubicBezTo>
                  <a:moveTo>
                    <a:pt x="118" y="330"/>
                  </a:moveTo>
                  <a:cubicBezTo>
                    <a:pt x="122" y="331"/>
                    <a:pt x="126" y="328"/>
                    <a:pt x="128" y="325"/>
                  </a:cubicBezTo>
                  <a:cubicBezTo>
                    <a:pt x="130" y="321"/>
                    <a:pt x="130" y="318"/>
                    <a:pt x="130" y="314"/>
                  </a:cubicBezTo>
                  <a:cubicBezTo>
                    <a:pt x="128" y="314"/>
                    <a:pt x="126" y="316"/>
                    <a:pt x="125" y="318"/>
                  </a:cubicBezTo>
                  <a:cubicBezTo>
                    <a:pt x="123" y="322"/>
                    <a:pt x="120" y="326"/>
                    <a:pt x="118" y="330"/>
                  </a:cubicBezTo>
                  <a:moveTo>
                    <a:pt x="114" y="284"/>
                  </a:moveTo>
                  <a:cubicBezTo>
                    <a:pt x="110" y="288"/>
                    <a:pt x="111" y="295"/>
                    <a:pt x="115" y="298"/>
                  </a:cubicBezTo>
                  <a:cubicBezTo>
                    <a:pt x="115" y="299"/>
                    <a:pt x="116" y="299"/>
                    <a:pt x="116" y="299"/>
                  </a:cubicBezTo>
                  <a:cubicBezTo>
                    <a:pt x="118" y="299"/>
                    <a:pt x="118" y="297"/>
                    <a:pt x="117" y="296"/>
                  </a:cubicBezTo>
                  <a:cubicBezTo>
                    <a:pt x="117" y="292"/>
                    <a:pt x="116" y="288"/>
                    <a:pt x="114" y="284"/>
                  </a:cubicBezTo>
                  <a:moveTo>
                    <a:pt x="31" y="191"/>
                  </a:moveTo>
                  <a:cubicBezTo>
                    <a:pt x="30" y="192"/>
                    <a:pt x="30" y="192"/>
                    <a:pt x="29" y="192"/>
                  </a:cubicBezTo>
                  <a:cubicBezTo>
                    <a:pt x="29" y="194"/>
                    <a:pt x="31" y="195"/>
                    <a:pt x="33" y="195"/>
                  </a:cubicBezTo>
                  <a:cubicBezTo>
                    <a:pt x="33" y="194"/>
                    <a:pt x="32" y="192"/>
                    <a:pt x="32" y="192"/>
                  </a:cubicBezTo>
                  <a:cubicBezTo>
                    <a:pt x="32" y="192"/>
                    <a:pt x="33" y="191"/>
                    <a:pt x="32" y="190"/>
                  </a:cubicBezTo>
                  <a:cubicBezTo>
                    <a:pt x="32" y="189"/>
                    <a:pt x="31" y="188"/>
                    <a:pt x="30" y="188"/>
                  </a:cubicBezTo>
                  <a:cubicBezTo>
                    <a:pt x="31" y="187"/>
                    <a:pt x="31" y="186"/>
                    <a:pt x="30" y="185"/>
                  </a:cubicBezTo>
                  <a:cubicBezTo>
                    <a:pt x="30" y="184"/>
                    <a:pt x="29" y="184"/>
                    <a:pt x="28" y="184"/>
                  </a:cubicBezTo>
                  <a:cubicBezTo>
                    <a:pt x="29" y="185"/>
                    <a:pt x="29" y="187"/>
                    <a:pt x="28" y="187"/>
                  </a:cubicBezTo>
                  <a:cubicBezTo>
                    <a:pt x="29" y="188"/>
                    <a:pt x="30" y="189"/>
                    <a:pt x="30" y="189"/>
                  </a:cubicBezTo>
                  <a:cubicBezTo>
                    <a:pt x="30" y="190"/>
                    <a:pt x="30" y="191"/>
                    <a:pt x="31" y="191"/>
                  </a:cubicBezTo>
                  <a:moveTo>
                    <a:pt x="31" y="199"/>
                  </a:moveTo>
                  <a:cubicBezTo>
                    <a:pt x="32" y="200"/>
                    <a:pt x="31" y="200"/>
                    <a:pt x="31" y="200"/>
                  </a:cubicBezTo>
                  <a:cubicBezTo>
                    <a:pt x="31" y="201"/>
                    <a:pt x="33" y="202"/>
                    <a:pt x="34" y="201"/>
                  </a:cubicBezTo>
                  <a:cubicBezTo>
                    <a:pt x="35" y="200"/>
                    <a:pt x="35" y="198"/>
                    <a:pt x="34" y="197"/>
                  </a:cubicBezTo>
                  <a:cubicBezTo>
                    <a:pt x="32" y="197"/>
                    <a:pt x="31" y="197"/>
                    <a:pt x="29" y="197"/>
                  </a:cubicBezTo>
                  <a:cubicBezTo>
                    <a:pt x="30" y="198"/>
                    <a:pt x="31" y="198"/>
                    <a:pt x="31" y="199"/>
                  </a:cubicBezTo>
                  <a:moveTo>
                    <a:pt x="35" y="206"/>
                  </a:moveTo>
                  <a:cubicBezTo>
                    <a:pt x="35" y="207"/>
                    <a:pt x="35" y="207"/>
                    <a:pt x="35" y="208"/>
                  </a:cubicBezTo>
                  <a:cubicBezTo>
                    <a:pt x="36" y="208"/>
                    <a:pt x="36" y="207"/>
                    <a:pt x="37" y="207"/>
                  </a:cubicBezTo>
                  <a:cubicBezTo>
                    <a:pt x="36" y="206"/>
                    <a:pt x="36" y="205"/>
                    <a:pt x="35" y="203"/>
                  </a:cubicBezTo>
                  <a:cubicBezTo>
                    <a:pt x="34" y="204"/>
                    <a:pt x="34" y="204"/>
                    <a:pt x="33" y="205"/>
                  </a:cubicBezTo>
                  <a:cubicBezTo>
                    <a:pt x="33" y="205"/>
                    <a:pt x="34" y="206"/>
                    <a:pt x="34" y="2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4715410" y="3633737"/>
              <a:ext cx="188137" cy="442674"/>
            </a:xfrm>
            <a:custGeom>
              <a:avLst/>
              <a:gdLst>
                <a:gd name="T0" fmla="*/ 14 w 16"/>
                <a:gd name="T1" fmla="*/ 2 h 38"/>
                <a:gd name="T2" fmla="*/ 14 w 16"/>
                <a:gd name="T3" fmla="*/ 15 h 38"/>
                <a:gd name="T4" fmla="*/ 16 w 16"/>
                <a:gd name="T5" fmla="*/ 22 h 38"/>
                <a:gd name="T6" fmla="*/ 3 w 16"/>
                <a:gd name="T7" fmla="*/ 38 h 38"/>
                <a:gd name="T8" fmla="*/ 1 w 16"/>
                <a:gd name="T9" fmla="*/ 24 h 38"/>
                <a:gd name="T10" fmla="*/ 9 w 16"/>
                <a:gd name="T11" fmla="*/ 8 h 38"/>
                <a:gd name="T12" fmla="*/ 10 w 16"/>
                <a:gd name="T13" fmla="*/ 3 h 38"/>
                <a:gd name="T14" fmla="*/ 14 w 16"/>
                <a:gd name="T15" fmla="*/ 2 h 38"/>
                <a:gd name="T16" fmla="*/ 12 w 16"/>
                <a:gd name="T17" fmla="*/ 21 h 38"/>
                <a:gd name="T18" fmla="*/ 12 w 16"/>
                <a:gd name="T19" fmla="*/ 16 h 38"/>
                <a:gd name="T20" fmla="*/ 11 w 16"/>
                <a:gd name="T21" fmla="*/ 14 h 38"/>
                <a:gd name="T22" fmla="*/ 5 w 16"/>
                <a:gd name="T23" fmla="*/ 33 h 38"/>
                <a:gd name="T24" fmla="*/ 9 w 16"/>
                <a:gd name="T25" fmla="*/ 32 h 38"/>
                <a:gd name="T26" fmla="*/ 12 w 16"/>
                <a:gd name="T27" fmla="*/ 2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8">
                  <a:moveTo>
                    <a:pt x="14" y="2"/>
                  </a:moveTo>
                  <a:cubicBezTo>
                    <a:pt x="16" y="6"/>
                    <a:pt x="14" y="11"/>
                    <a:pt x="14" y="15"/>
                  </a:cubicBezTo>
                  <a:cubicBezTo>
                    <a:pt x="15" y="18"/>
                    <a:pt x="15" y="20"/>
                    <a:pt x="16" y="22"/>
                  </a:cubicBezTo>
                  <a:cubicBezTo>
                    <a:pt x="16" y="30"/>
                    <a:pt x="10" y="37"/>
                    <a:pt x="3" y="38"/>
                  </a:cubicBezTo>
                  <a:cubicBezTo>
                    <a:pt x="3" y="33"/>
                    <a:pt x="0" y="29"/>
                    <a:pt x="1" y="24"/>
                  </a:cubicBezTo>
                  <a:cubicBezTo>
                    <a:pt x="2" y="18"/>
                    <a:pt x="8" y="14"/>
                    <a:pt x="9" y="8"/>
                  </a:cubicBezTo>
                  <a:cubicBezTo>
                    <a:pt x="10" y="6"/>
                    <a:pt x="9" y="5"/>
                    <a:pt x="10" y="3"/>
                  </a:cubicBezTo>
                  <a:cubicBezTo>
                    <a:pt x="11" y="2"/>
                    <a:pt x="13" y="0"/>
                    <a:pt x="14" y="2"/>
                  </a:cubicBezTo>
                  <a:moveTo>
                    <a:pt x="12" y="21"/>
                  </a:moveTo>
                  <a:cubicBezTo>
                    <a:pt x="12" y="20"/>
                    <a:pt x="12" y="18"/>
                    <a:pt x="12" y="16"/>
                  </a:cubicBezTo>
                  <a:cubicBezTo>
                    <a:pt x="12" y="15"/>
                    <a:pt x="12" y="14"/>
                    <a:pt x="11" y="14"/>
                  </a:cubicBezTo>
                  <a:cubicBezTo>
                    <a:pt x="6" y="19"/>
                    <a:pt x="3" y="26"/>
                    <a:pt x="5" y="33"/>
                  </a:cubicBezTo>
                  <a:cubicBezTo>
                    <a:pt x="6" y="33"/>
                    <a:pt x="8" y="33"/>
                    <a:pt x="9" y="32"/>
                  </a:cubicBezTo>
                  <a:cubicBezTo>
                    <a:pt x="12" y="29"/>
                    <a:pt x="12" y="25"/>
                    <a:pt x="12" y="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7" name="稻壳儿春秋广告/盗版必究        原创来源：http://chn.docer.com/works?userid=199329941#!/work_time"/>
          <p:cNvSpPr>
            <a:spLocks noEditPoints="1"/>
          </p:cNvSpPr>
          <p:nvPr/>
        </p:nvSpPr>
        <p:spPr bwMode="auto">
          <a:xfrm>
            <a:off x="7970893" y="2225147"/>
            <a:ext cx="911750" cy="2418772"/>
          </a:xfrm>
          <a:custGeom>
            <a:avLst/>
            <a:gdLst>
              <a:gd name="T0" fmla="*/ 38 w 115"/>
              <a:gd name="T1" fmla="*/ 277 h 304"/>
              <a:gd name="T2" fmla="*/ 30 w 115"/>
              <a:gd name="T3" fmla="*/ 304 h 304"/>
              <a:gd name="T4" fmla="*/ 2 w 115"/>
              <a:gd name="T5" fmla="*/ 286 h 304"/>
              <a:gd name="T6" fmla="*/ 21 w 115"/>
              <a:gd name="T7" fmla="*/ 268 h 304"/>
              <a:gd name="T8" fmla="*/ 37 w 115"/>
              <a:gd name="T9" fmla="*/ 271 h 304"/>
              <a:gd name="T10" fmla="*/ 60 w 115"/>
              <a:gd name="T11" fmla="*/ 220 h 304"/>
              <a:gd name="T12" fmla="*/ 68 w 115"/>
              <a:gd name="T13" fmla="*/ 227 h 304"/>
              <a:gd name="T14" fmla="*/ 85 w 115"/>
              <a:gd name="T15" fmla="*/ 191 h 304"/>
              <a:gd name="T16" fmla="*/ 90 w 115"/>
              <a:gd name="T17" fmla="*/ 148 h 304"/>
              <a:gd name="T18" fmla="*/ 64 w 115"/>
              <a:gd name="T19" fmla="*/ 125 h 304"/>
              <a:gd name="T20" fmla="*/ 82 w 115"/>
              <a:gd name="T21" fmla="*/ 97 h 304"/>
              <a:gd name="T22" fmla="*/ 53 w 115"/>
              <a:gd name="T23" fmla="*/ 85 h 304"/>
              <a:gd name="T24" fmla="*/ 60 w 115"/>
              <a:gd name="T25" fmla="*/ 80 h 304"/>
              <a:gd name="T26" fmla="*/ 56 w 115"/>
              <a:gd name="T27" fmla="*/ 43 h 304"/>
              <a:gd name="T28" fmla="*/ 22 w 115"/>
              <a:gd name="T29" fmla="*/ 15 h 304"/>
              <a:gd name="T30" fmla="*/ 29 w 115"/>
              <a:gd name="T31" fmla="*/ 5 h 304"/>
              <a:gd name="T32" fmla="*/ 50 w 115"/>
              <a:gd name="T33" fmla="*/ 20 h 304"/>
              <a:gd name="T34" fmla="*/ 77 w 115"/>
              <a:gd name="T35" fmla="*/ 23 h 304"/>
              <a:gd name="T36" fmla="*/ 74 w 115"/>
              <a:gd name="T37" fmla="*/ 58 h 304"/>
              <a:gd name="T38" fmla="*/ 110 w 115"/>
              <a:gd name="T39" fmla="*/ 81 h 304"/>
              <a:gd name="T40" fmla="*/ 97 w 115"/>
              <a:gd name="T41" fmla="*/ 142 h 304"/>
              <a:gd name="T42" fmla="*/ 96 w 115"/>
              <a:gd name="T43" fmla="*/ 178 h 304"/>
              <a:gd name="T44" fmla="*/ 87 w 115"/>
              <a:gd name="T45" fmla="*/ 208 h 304"/>
              <a:gd name="T46" fmla="*/ 77 w 115"/>
              <a:gd name="T47" fmla="*/ 229 h 304"/>
              <a:gd name="T48" fmla="*/ 88 w 115"/>
              <a:gd name="T49" fmla="*/ 261 h 304"/>
              <a:gd name="T50" fmla="*/ 103 w 115"/>
              <a:gd name="T51" fmla="*/ 113 h 304"/>
              <a:gd name="T52" fmla="*/ 101 w 115"/>
              <a:gd name="T53" fmla="*/ 97 h 304"/>
              <a:gd name="T54" fmla="*/ 86 w 115"/>
              <a:gd name="T55" fmla="*/ 186 h 304"/>
              <a:gd name="T56" fmla="*/ 72 w 115"/>
              <a:gd name="T57" fmla="*/ 171 h 304"/>
              <a:gd name="T58" fmla="*/ 86 w 115"/>
              <a:gd name="T59" fmla="*/ 186 h 304"/>
              <a:gd name="T60" fmla="*/ 59 w 115"/>
              <a:gd name="T61" fmla="*/ 85 h 304"/>
              <a:gd name="T62" fmla="*/ 68 w 115"/>
              <a:gd name="T63" fmla="*/ 90 h 304"/>
              <a:gd name="T64" fmla="*/ 81 w 115"/>
              <a:gd name="T65" fmla="*/ 87 h 304"/>
              <a:gd name="T66" fmla="*/ 67 w 115"/>
              <a:gd name="T67" fmla="*/ 79 h 304"/>
              <a:gd name="T68" fmla="*/ 53 w 115"/>
              <a:gd name="T69" fmla="*/ 32 h 304"/>
              <a:gd name="T70" fmla="*/ 42 w 115"/>
              <a:gd name="T71" fmla="*/ 23 h 304"/>
              <a:gd name="T72" fmla="*/ 29 w 115"/>
              <a:gd name="T73" fmla="*/ 23 h 304"/>
              <a:gd name="T74" fmla="*/ 92 w 115"/>
              <a:gd name="T75" fmla="*/ 143 h 304"/>
              <a:gd name="T76" fmla="*/ 86 w 115"/>
              <a:gd name="T77" fmla="*/ 127 h 304"/>
              <a:gd name="T78" fmla="*/ 73 w 115"/>
              <a:gd name="T79" fmla="*/ 126 h 304"/>
              <a:gd name="T80" fmla="*/ 82 w 115"/>
              <a:gd name="T81" fmla="*/ 218 h 304"/>
              <a:gd name="T82" fmla="*/ 86 w 115"/>
              <a:gd name="T83" fmla="*/ 219 h 304"/>
              <a:gd name="T84" fmla="*/ 93 w 115"/>
              <a:gd name="T85" fmla="*/ 209 h 304"/>
              <a:gd name="T86" fmla="*/ 95 w 115"/>
              <a:gd name="T87" fmla="*/ 172 h 304"/>
              <a:gd name="T88" fmla="*/ 106 w 115"/>
              <a:gd name="T89" fmla="*/ 154 h 304"/>
              <a:gd name="T90" fmla="*/ 71 w 115"/>
              <a:gd name="T91" fmla="*/ 54 h 304"/>
              <a:gd name="T92" fmla="*/ 77 w 115"/>
              <a:gd name="T93" fmla="*/ 34 h 304"/>
              <a:gd name="T94" fmla="*/ 68 w 115"/>
              <a:gd name="T95" fmla="*/ 48 h 304"/>
              <a:gd name="T96" fmla="*/ 24 w 115"/>
              <a:gd name="T97" fmla="*/ 299 h 304"/>
              <a:gd name="T98" fmla="*/ 37 w 115"/>
              <a:gd name="T99" fmla="*/ 296 h 304"/>
              <a:gd name="T100" fmla="*/ 18 w 115"/>
              <a:gd name="T101" fmla="*/ 295 h 304"/>
              <a:gd name="T102" fmla="*/ 56 w 115"/>
              <a:gd name="T103" fmla="*/ 265 h 304"/>
              <a:gd name="T104" fmla="*/ 74 w 115"/>
              <a:gd name="T105" fmla="*/ 266 h 304"/>
              <a:gd name="T106" fmla="*/ 64 w 115"/>
              <a:gd name="T107" fmla="*/ 241 h 304"/>
              <a:gd name="T108" fmla="*/ 58 w 115"/>
              <a:gd name="T109" fmla="*/ 242 h 304"/>
              <a:gd name="T110" fmla="*/ 34 w 115"/>
              <a:gd name="T111" fmla="*/ 276 h 304"/>
              <a:gd name="T112" fmla="*/ 29 w 115"/>
              <a:gd name="T113" fmla="*/ 265 h 304"/>
              <a:gd name="T114" fmla="*/ 24 w 115"/>
              <a:gd name="T115" fmla="*/ 273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5" h="304">
                <a:moveTo>
                  <a:pt x="82" y="268"/>
                </a:moveTo>
                <a:cubicBezTo>
                  <a:pt x="72" y="271"/>
                  <a:pt x="62" y="274"/>
                  <a:pt x="52" y="271"/>
                </a:cubicBezTo>
                <a:cubicBezTo>
                  <a:pt x="47" y="269"/>
                  <a:pt x="42" y="273"/>
                  <a:pt x="38" y="277"/>
                </a:cubicBezTo>
                <a:cubicBezTo>
                  <a:pt x="35" y="281"/>
                  <a:pt x="31" y="286"/>
                  <a:pt x="26" y="286"/>
                </a:cubicBezTo>
                <a:cubicBezTo>
                  <a:pt x="31" y="291"/>
                  <a:pt x="38" y="293"/>
                  <a:pt x="45" y="293"/>
                </a:cubicBezTo>
                <a:cubicBezTo>
                  <a:pt x="43" y="300"/>
                  <a:pt x="37" y="304"/>
                  <a:pt x="30" y="304"/>
                </a:cubicBezTo>
                <a:cubicBezTo>
                  <a:pt x="24" y="304"/>
                  <a:pt x="18" y="300"/>
                  <a:pt x="15" y="294"/>
                </a:cubicBezTo>
                <a:cubicBezTo>
                  <a:pt x="13" y="297"/>
                  <a:pt x="8" y="298"/>
                  <a:pt x="5" y="296"/>
                </a:cubicBezTo>
                <a:cubicBezTo>
                  <a:pt x="1" y="294"/>
                  <a:pt x="0" y="290"/>
                  <a:pt x="2" y="286"/>
                </a:cubicBezTo>
                <a:cubicBezTo>
                  <a:pt x="4" y="283"/>
                  <a:pt x="10" y="283"/>
                  <a:pt x="12" y="286"/>
                </a:cubicBezTo>
                <a:cubicBezTo>
                  <a:pt x="17" y="286"/>
                  <a:pt x="23" y="284"/>
                  <a:pt x="27" y="281"/>
                </a:cubicBezTo>
                <a:cubicBezTo>
                  <a:pt x="22" y="281"/>
                  <a:pt x="20" y="274"/>
                  <a:pt x="21" y="268"/>
                </a:cubicBezTo>
                <a:cubicBezTo>
                  <a:pt x="23" y="263"/>
                  <a:pt x="26" y="258"/>
                  <a:pt x="25" y="253"/>
                </a:cubicBezTo>
                <a:cubicBezTo>
                  <a:pt x="26" y="253"/>
                  <a:pt x="28" y="253"/>
                  <a:pt x="29" y="253"/>
                </a:cubicBezTo>
                <a:cubicBezTo>
                  <a:pt x="30" y="259"/>
                  <a:pt x="33" y="266"/>
                  <a:pt x="37" y="271"/>
                </a:cubicBezTo>
                <a:cubicBezTo>
                  <a:pt x="45" y="265"/>
                  <a:pt x="52" y="258"/>
                  <a:pt x="60" y="251"/>
                </a:cubicBezTo>
                <a:cubicBezTo>
                  <a:pt x="56" y="249"/>
                  <a:pt x="54" y="244"/>
                  <a:pt x="54" y="239"/>
                </a:cubicBezTo>
                <a:cubicBezTo>
                  <a:pt x="55" y="232"/>
                  <a:pt x="61" y="226"/>
                  <a:pt x="60" y="220"/>
                </a:cubicBezTo>
                <a:cubicBezTo>
                  <a:pt x="59" y="218"/>
                  <a:pt x="58" y="216"/>
                  <a:pt x="58" y="214"/>
                </a:cubicBezTo>
                <a:cubicBezTo>
                  <a:pt x="58" y="212"/>
                  <a:pt x="61" y="210"/>
                  <a:pt x="62" y="212"/>
                </a:cubicBezTo>
                <a:cubicBezTo>
                  <a:pt x="64" y="217"/>
                  <a:pt x="66" y="222"/>
                  <a:pt x="68" y="227"/>
                </a:cubicBezTo>
                <a:cubicBezTo>
                  <a:pt x="68" y="229"/>
                  <a:pt x="70" y="231"/>
                  <a:pt x="72" y="230"/>
                </a:cubicBezTo>
                <a:cubicBezTo>
                  <a:pt x="73" y="229"/>
                  <a:pt x="73" y="229"/>
                  <a:pt x="73" y="228"/>
                </a:cubicBezTo>
                <a:cubicBezTo>
                  <a:pt x="77" y="216"/>
                  <a:pt x="81" y="203"/>
                  <a:pt x="85" y="191"/>
                </a:cubicBezTo>
                <a:cubicBezTo>
                  <a:pt x="74" y="188"/>
                  <a:pt x="64" y="179"/>
                  <a:pt x="61" y="167"/>
                </a:cubicBezTo>
                <a:cubicBezTo>
                  <a:pt x="70" y="167"/>
                  <a:pt x="78" y="168"/>
                  <a:pt x="87" y="170"/>
                </a:cubicBezTo>
                <a:cubicBezTo>
                  <a:pt x="89" y="163"/>
                  <a:pt x="90" y="156"/>
                  <a:pt x="90" y="148"/>
                </a:cubicBezTo>
                <a:cubicBezTo>
                  <a:pt x="86" y="149"/>
                  <a:pt x="79" y="147"/>
                  <a:pt x="80" y="143"/>
                </a:cubicBezTo>
                <a:cubicBezTo>
                  <a:pt x="80" y="137"/>
                  <a:pt x="76" y="131"/>
                  <a:pt x="70" y="128"/>
                </a:cubicBezTo>
                <a:cubicBezTo>
                  <a:pt x="68" y="127"/>
                  <a:pt x="66" y="127"/>
                  <a:pt x="64" y="125"/>
                </a:cubicBezTo>
                <a:cubicBezTo>
                  <a:pt x="63" y="124"/>
                  <a:pt x="62" y="121"/>
                  <a:pt x="63" y="119"/>
                </a:cubicBezTo>
                <a:cubicBezTo>
                  <a:pt x="71" y="119"/>
                  <a:pt x="79" y="121"/>
                  <a:pt x="87" y="123"/>
                </a:cubicBezTo>
                <a:cubicBezTo>
                  <a:pt x="86" y="115"/>
                  <a:pt x="85" y="106"/>
                  <a:pt x="82" y="97"/>
                </a:cubicBezTo>
                <a:cubicBezTo>
                  <a:pt x="82" y="95"/>
                  <a:pt x="80" y="93"/>
                  <a:pt x="78" y="94"/>
                </a:cubicBezTo>
                <a:cubicBezTo>
                  <a:pt x="74" y="97"/>
                  <a:pt x="69" y="96"/>
                  <a:pt x="64" y="94"/>
                </a:cubicBezTo>
                <a:cubicBezTo>
                  <a:pt x="60" y="92"/>
                  <a:pt x="56" y="88"/>
                  <a:pt x="53" y="85"/>
                </a:cubicBezTo>
                <a:cubicBezTo>
                  <a:pt x="52" y="83"/>
                  <a:pt x="50" y="81"/>
                  <a:pt x="50" y="79"/>
                </a:cubicBezTo>
                <a:cubicBezTo>
                  <a:pt x="51" y="77"/>
                  <a:pt x="55" y="76"/>
                  <a:pt x="55" y="78"/>
                </a:cubicBezTo>
                <a:cubicBezTo>
                  <a:pt x="55" y="80"/>
                  <a:pt x="58" y="81"/>
                  <a:pt x="60" y="80"/>
                </a:cubicBezTo>
                <a:cubicBezTo>
                  <a:pt x="62" y="79"/>
                  <a:pt x="63" y="77"/>
                  <a:pt x="64" y="76"/>
                </a:cubicBezTo>
                <a:cubicBezTo>
                  <a:pt x="68" y="73"/>
                  <a:pt x="73" y="73"/>
                  <a:pt x="77" y="75"/>
                </a:cubicBezTo>
                <a:cubicBezTo>
                  <a:pt x="70" y="64"/>
                  <a:pt x="63" y="54"/>
                  <a:pt x="56" y="43"/>
                </a:cubicBezTo>
                <a:cubicBezTo>
                  <a:pt x="55" y="42"/>
                  <a:pt x="55" y="42"/>
                  <a:pt x="54" y="41"/>
                </a:cubicBezTo>
                <a:cubicBezTo>
                  <a:pt x="53" y="40"/>
                  <a:pt x="51" y="40"/>
                  <a:pt x="49" y="40"/>
                </a:cubicBezTo>
                <a:cubicBezTo>
                  <a:pt x="36" y="39"/>
                  <a:pt x="25" y="28"/>
                  <a:pt x="22" y="15"/>
                </a:cubicBezTo>
                <a:cubicBezTo>
                  <a:pt x="30" y="17"/>
                  <a:pt x="37" y="18"/>
                  <a:pt x="44" y="19"/>
                </a:cubicBezTo>
                <a:cubicBezTo>
                  <a:pt x="42" y="15"/>
                  <a:pt x="38" y="12"/>
                  <a:pt x="34" y="11"/>
                </a:cubicBezTo>
                <a:cubicBezTo>
                  <a:pt x="31" y="11"/>
                  <a:pt x="29" y="8"/>
                  <a:pt x="29" y="5"/>
                </a:cubicBezTo>
                <a:cubicBezTo>
                  <a:pt x="30" y="2"/>
                  <a:pt x="33" y="0"/>
                  <a:pt x="36" y="1"/>
                </a:cubicBezTo>
                <a:cubicBezTo>
                  <a:pt x="39" y="1"/>
                  <a:pt x="40" y="4"/>
                  <a:pt x="42" y="6"/>
                </a:cubicBezTo>
                <a:cubicBezTo>
                  <a:pt x="45" y="11"/>
                  <a:pt x="47" y="15"/>
                  <a:pt x="50" y="20"/>
                </a:cubicBezTo>
                <a:cubicBezTo>
                  <a:pt x="55" y="27"/>
                  <a:pt x="60" y="35"/>
                  <a:pt x="63" y="44"/>
                </a:cubicBezTo>
                <a:cubicBezTo>
                  <a:pt x="68" y="40"/>
                  <a:pt x="73" y="35"/>
                  <a:pt x="75" y="28"/>
                </a:cubicBezTo>
                <a:cubicBezTo>
                  <a:pt x="75" y="26"/>
                  <a:pt x="76" y="24"/>
                  <a:pt x="77" y="23"/>
                </a:cubicBezTo>
                <a:cubicBezTo>
                  <a:pt x="78" y="21"/>
                  <a:pt x="80" y="20"/>
                  <a:pt x="82" y="20"/>
                </a:cubicBezTo>
                <a:cubicBezTo>
                  <a:pt x="81" y="27"/>
                  <a:pt x="82" y="34"/>
                  <a:pt x="82" y="40"/>
                </a:cubicBezTo>
                <a:cubicBezTo>
                  <a:pt x="82" y="47"/>
                  <a:pt x="80" y="54"/>
                  <a:pt x="74" y="58"/>
                </a:cubicBezTo>
                <a:cubicBezTo>
                  <a:pt x="75" y="67"/>
                  <a:pt x="80" y="75"/>
                  <a:pt x="87" y="81"/>
                </a:cubicBezTo>
                <a:cubicBezTo>
                  <a:pt x="85" y="91"/>
                  <a:pt x="86" y="101"/>
                  <a:pt x="90" y="110"/>
                </a:cubicBezTo>
                <a:cubicBezTo>
                  <a:pt x="95" y="99"/>
                  <a:pt x="101" y="89"/>
                  <a:pt x="110" y="81"/>
                </a:cubicBezTo>
                <a:cubicBezTo>
                  <a:pt x="111" y="90"/>
                  <a:pt x="111" y="99"/>
                  <a:pt x="109" y="107"/>
                </a:cubicBezTo>
                <a:cubicBezTo>
                  <a:pt x="107" y="115"/>
                  <a:pt x="101" y="123"/>
                  <a:pt x="92" y="125"/>
                </a:cubicBezTo>
                <a:cubicBezTo>
                  <a:pt x="97" y="129"/>
                  <a:pt x="98" y="136"/>
                  <a:pt x="97" y="142"/>
                </a:cubicBezTo>
                <a:cubicBezTo>
                  <a:pt x="96" y="149"/>
                  <a:pt x="93" y="155"/>
                  <a:pt x="93" y="161"/>
                </a:cubicBezTo>
                <a:cubicBezTo>
                  <a:pt x="99" y="154"/>
                  <a:pt x="107" y="149"/>
                  <a:pt x="115" y="146"/>
                </a:cubicBezTo>
                <a:cubicBezTo>
                  <a:pt x="115" y="159"/>
                  <a:pt x="107" y="172"/>
                  <a:pt x="96" y="178"/>
                </a:cubicBezTo>
                <a:cubicBezTo>
                  <a:pt x="94" y="179"/>
                  <a:pt x="94" y="181"/>
                  <a:pt x="93" y="182"/>
                </a:cubicBezTo>
                <a:cubicBezTo>
                  <a:pt x="90" y="190"/>
                  <a:pt x="87" y="199"/>
                  <a:pt x="84" y="207"/>
                </a:cubicBezTo>
                <a:cubicBezTo>
                  <a:pt x="84" y="208"/>
                  <a:pt x="86" y="208"/>
                  <a:pt x="87" y="208"/>
                </a:cubicBezTo>
                <a:cubicBezTo>
                  <a:pt x="95" y="204"/>
                  <a:pt x="102" y="201"/>
                  <a:pt x="110" y="198"/>
                </a:cubicBezTo>
                <a:cubicBezTo>
                  <a:pt x="110" y="209"/>
                  <a:pt x="102" y="218"/>
                  <a:pt x="92" y="222"/>
                </a:cubicBezTo>
                <a:cubicBezTo>
                  <a:pt x="86" y="223"/>
                  <a:pt x="79" y="224"/>
                  <a:pt x="77" y="229"/>
                </a:cubicBezTo>
                <a:cubicBezTo>
                  <a:pt x="73" y="241"/>
                  <a:pt x="66" y="251"/>
                  <a:pt x="57" y="259"/>
                </a:cubicBezTo>
                <a:cubicBezTo>
                  <a:pt x="58" y="261"/>
                  <a:pt x="61" y="260"/>
                  <a:pt x="63" y="259"/>
                </a:cubicBezTo>
                <a:cubicBezTo>
                  <a:pt x="71" y="256"/>
                  <a:pt x="80" y="259"/>
                  <a:pt x="88" y="261"/>
                </a:cubicBezTo>
                <a:cubicBezTo>
                  <a:pt x="89" y="264"/>
                  <a:pt x="85" y="266"/>
                  <a:pt x="82" y="268"/>
                </a:cubicBezTo>
                <a:moveTo>
                  <a:pt x="95" y="118"/>
                </a:moveTo>
                <a:cubicBezTo>
                  <a:pt x="98" y="119"/>
                  <a:pt x="102" y="116"/>
                  <a:pt x="103" y="113"/>
                </a:cubicBezTo>
                <a:cubicBezTo>
                  <a:pt x="105" y="109"/>
                  <a:pt x="105" y="106"/>
                  <a:pt x="105" y="102"/>
                </a:cubicBezTo>
                <a:cubicBezTo>
                  <a:pt x="105" y="99"/>
                  <a:pt x="106" y="96"/>
                  <a:pt x="107" y="93"/>
                </a:cubicBezTo>
                <a:cubicBezTo>
                  <a:pt x="104" y="93"/>
                  <a:pt x="103" y="95"/>
                  <a:pt x="101" y="97"/>
                </a:cubicBezTo>
                <a:cubicBezTo>
                  <a:pt x="99" y="100"/>
                  <a:pt x="97" y="103"/>
                  <a:pt x="95" y="107"/>
                </a:cubicBezTo>
                <a:cubicBezTo>
                  <a:pt x="94" y="110"/>
                  <a:pt x="93" y="115"/>
                  <a:pt x="95" y="118"/>
                </a:cubicBezTo>
                <a:moveTo>
                  <a:pt x="86" y="186"/>
                </a:moveTo>
                <a:cubicBezTo>
                  <a:pt x="85" y="182"/>
                  <a:pt x="88" y="179"/>
                  <a:pt x="87" y="176"/>
                </a:cubicBezTo>
                <a:cubicBezTo>
                  <a:pt x="86" y="173"/>
                  <a:pt x="83" y="173"/>
                  <a:pt x="80" y="172"/>
                </a:cubicBezTo>
                <a:cubicBezTo>
                  <a:pt x="78" y="172"/>
                  <a:pt x="75" y="172"/>
                  <a:pt x="72" y="171"/>
                </a:cubicBezTo>
                <a:cubicBezTo>
                  <a:pt x="70" y="171"/>
                  <a:pt x="67" y="171"/>
                  <a:pt x="67" y="173"/>
                </a:cubicBezTo>
                <a:cubicBezTo>
                  <a:pt x="68" y="174"/>
                  <a:pt x="70" y="176"/>
                  <a:pt x="72" y="178"/>
                </a:cubicBezTo>
                <a:cubicBezTo>
                  <a:pt x="76" y="182"/>
                  <a:pt x="80" y="187"/>
                  <a:pt x="86" y="186"/>
                </a:cubicBezTo>
                <a:moveTo>
                  <a:pt x="67" y="79"/>
                </a:moveTo>
                <a:cubicBezTo>
                  <a:pt x="65" y="80"/>
                  <a:pt x="63" y="82"/>
                  <a:pt x="61" y="83"/>
                </a:cubicBezTo>
                <a:cubicBezTo>
                  <a:pt x="60" y="83"/>
                  <a:pt x="59" y="84"/>
                  <a:pt x="59" y="85"/>
                </a:cubicBezTo>
                <a:cubicBezTo>
                  <a:pt x="60" y="86"/>
                  <a:pt x="61" y="86"/>
                  <a:pt x="62" y="87"/>
                </a:cubicBezTo>
                <a:cubicBezTo>
                  <a:pt x="63" y="87"/>
                  <a:pt x="63" y="88"/>
                  <a:pt x="63" y="88"/>
                </a:cubicBezTo>
                <a:cubicBezTo>
                  <a:pt x="64" y="90"/>
                  <a:pt x="66" y="90"/>
                  <a:pt x="68" y="90"/>
                </a:cubicBezTo>
                <a:cubicBezTo>
                  <a:pt x="71" y="90"/>
                  <a:pt x="74" y="90"/>
                  <a:pt x="77" y="90"/>
                </a:cubicBezTo>
                <a:cubicBezTo>
                  <a:pt x="78" y="90"/>
                  <a:pt x="79" y="90"/>
                  <a:pt x="80" y="89"/>
                </a:cubicBezTo>
                <a:cubicBezTo>
                  <a:pt x="81" y="89"/>
                  <a:pt x="82" y="88"/>
                  <a:pt x="81" y="87"/>
                </a:cubicBezTo>
                <a:cubicBezTo>
                  <a:pt x="81" y="86"/>
                  <a:pt x="79" y="86"/>
                  <a:pt x="79" y="87"/>
                </a:cubicBezTo>
                <a:cubicBezTo>
                  <a:pt x="76" y="84"/>
                  <a:pt x="76" y="79"/>
                  <a:pt x="72" y="78"/>
                </a:cubicBezTo>
                <a:cubicBezTo>
                  <a:pt x="70" y="77"/>
                  <a:pt x="68" y="78"/>
                  <a:pt x="67" y="79"/>
                </a:cubicBezTo>
                <a:moveTo>
                  <a:pt x="40" y="34"/>
                </a:moveTo>
                <a:cubicBezTo>
                  <a:pt x="44" y="35"/>
                  <a:pt x="48" y="35"/>
                  <a:pt x="52" y="34"/>
                </a:cubicBezTo>
                <a:cubicBezTo>
                  <a:pt x="52" y="33"/>
                  <a:pt x="52" y="32"/>
                  <a:pt x="53" y="32"/>
                </a:cubicBezTo>
                <a:cubicBezTo>
                  <a:pt x="51" y="32"/>
                  <a:pt x="49" y="30"/>
                  <a:pt x="48" y="28"/>
                </a:cubicBezTo>
                <a:cubicBezTo>
                  <a:pt x="47" y="26"/>
                  <a:pt x="46" y="24"/>
                  <a:pt x="44" y="23"/>
                </a:cubicBezTo>
                <a:cubicBezTo>
                  <a:pt x="43" y="23"/>
                  <a:pt x="43" y="23"/>
                  <a:pt x="42" y="23"/>
                </a:cubicBezTo>
                <a:cubicBezTo>
                  <a:pt x="38" y="22"/>
                  <a:pt x="34" y="21"/>
                  <a:pt x="31" y="21"/>
                </a:cubicBezTo>
                <a:cubicBezTo>
                  <a:pt x="30" y="21"/>
                  <a:pt x="29" y="21"/>
                  <a:pt x="29" y="21"/>
                </a:cubicBezTo>
                <a:cubicBezTo>
                  <a:pt x="28" y="21"/>
                  <a:pt x="28" y="22"/>
                  <a:pt x="29" y="23"/>
                </a:cubicBezTo>
                <a:cubicBezTo>
                  <a:pt x="33" y="26"/>
                  <a:pt x="37" y="30"/>
                  <a:pt x="40" y="34"/>
                </a:cubicBezTo>
                <a:moveTo>
                  <a:pt x="83" y="142"/>
                </a:moveTo>
                <a:cubicBezTo>
                  <a:pt x="85" y="144"/>
                  <a:pt x="89" y="144"/>
                  <a:pt x="92" y="143"/>
                </a:cubicBezTo>
                <a:cubicBezTo>
                  <a:pt x="90" y="142"/>
                  <a:pt x="90" y="140"/>
                  <a:pt x="90" y="139"/>
                </a:cubicBezTo>
                <a:cubicBezTo>
                  <a:pt x="89" y="136"/>
                  <a:pt x="89" y="133"/>
                  <a:pt x="88" y="131"/>
                </a:cubicBezTo>
                <a:cubicBezTo>
                  <a:pt x="88" y="129"/>
                  <a:pt x="88" y="127"/>
                  <a:pt x="86" y="127"/>
                </a:cubicBezTo>
                <a:cubicBezTo>
                  <a:pt x="85" y="126"/>
                  <a:pt x="84" y="126"/>
                  <a:pt x="83" y="126"/>
                </a:cubicBezTo>
                <a:cubicBezTo>
                  <a:pt x="79" y="126"/>
                  <a:pt x="75" y="123"/>
                  <a:pt x="72" y="123"/>
                </a:cubicBezTo>
                <a:cubicBezTo>
                  <a:pt x="71" y="124"/>
                  <a:pt x="72" y="126"/>
                  <a:pt x="73" y="126"/>
                </a:cubicBezTo>
                <a:cubicBezTo>
                  <a:pt x="74" y="127"/>
                  <a:pt x="75" y="127"/>
                  <a:pt x="77" y="128"/>
                </a:cubicBezTo>
                <a:cubicBezTo>
                  <a:pt x="82" y="130"/>
                  <a:pt x="84" y="136"/>
                  <a:pt x="83" y="142"/>
                </a:cubicBezTo>
                <a:moveTo>
                  <a:pt x="82" y="218"/>
                </a:moveTo>
                <a:cubicBezTo>
                  <a:pt x="82" y="218"/>
                  <a:pt x="81" y="219"/>
                  <a:pt x="80" y="219"/>
                </a:cubicBezTo>
                <a:cubicBezTo>
                  <a:pt x="81" y="220"/>
                  <a:pt x="81" y="220"/>
                  <a:pt x="82" y="220"/>
                </a:cubicBezTo>
                <a:cubicBezTo>
                  <a:pt x="83" y="219"/>
                  <a:pt x="84" y="219"/>
                  <a:pt x="86" y="219"/>
                </a:cubicBezTo>
                <a:cubicBezTo>
                  <a:pt x="94" y="218"/>
                  <a:pt x="102" y="214"/>
                  <a:pt x="104" y="206"/>
                </a:cubicBezTo>
                <a:cubicBezTo>
                  <a:pt x="103" y="206"/>
                  <a:pt x="102" y="206"/>
                  <a:pt x="101" y="206"/>
                </a:cubicBezTo>
                <a:cubicBezTo>
                  <a:pt x="98" y="207"/>
                  <a:pt x="96" y="208"/>
                  <a:pt x="93" y="209"/>
                </a:cubicBezTo>
                <a:cubicBezTo>
                  <a:pt x="89" y="211"/>
                  <a:pt x="83" y="213"/>
                  <a:pt x="82" y="218"/>
                </a:cubicBezTo>
                <a:moveTo>
                  <a:pt x="96" y="168"/>
                </a:moveTo>
                <a:cubicBezTo>
                  <a:pt x="96" y="170"/>
                  <a:pt x="96" y="172"/>
                  <a:pt x="95" y="172"/>
                </a:cubicBezTo>
                <a:cubicBezTo>
                  <a:pt x="96" y="174"/>
                  <a:pt x="98" y="173"/>
                  <a:pt x="99" y="172"/>
                </a:cubicBezTo>
                <a:cubicBezTo>
                  <a:pt x="105" y="168"/>
                  <a:pt x="109" y="161"/>
                  <a:pt x="110" y="153"/>
                </a:cubicBezTo>
                <a:cubicBezTo>
                  <a:pt x="108" y="153"/>
                  <a:pt x="107" y="154"/>
                  <a:pt x="106" y="154"/>
                </a:cubicBezTo>
                <a:cubicBezTo>
                  <a:pt x="103" y="156"/>
                  <a:pt x="101" y="158"/>
                  <a:pt x="99" y="161"/>
                </a:cubicBezTo>
                <a:cubicBezTo>
                  <a:pt x="97" y="163"/>
                  <a:pt x="96" y="166"/>
                  <a:pt x="96" y="168"/>
                </a:cubicBezTo>
                <a:moveTo>
                  <a:pt x="71" y="54"/>
                </a:moveTo>
                <a:cubicBezTo>
                  <a:pt x="71" y="55"/>
                  <a:pt x="72" y="55"/>
                  <a:pt x="73" y="55"/>
                </a:cubicBezTo>
                <a:cubicBezTo>
                  <a:pt x="77" y="49"/>
                  <a:pt x="79" y="42"/>
                  <a:pt x="78" y="36"/>
                </a:cubicBezTo>
                <a:cubicBezTo>
                  <a:pt x="78" y="35"/>
                  <a:pt x="78" y="33"/>
                  <a:pt x="77" y="34"/>
                </a:cubicBezTo>
                <a:cubicBezTo>
                  <a:pt x="77" y="34"/>
                  <a:pt x="76" y="34"/>
                  <a:pt x="76" y="34"/>
                </a:cubicBezTo>
                <a:cubicBezTo>
                  <a:pt x="75" y="36"/>
                  <a:pt x="73" y="38"/>
                  <a:pt x="72" y="40"/>
                </a:cubicBezTo>
                <a:cubicBezTo>
                  <a:pt x="70" y="42"/>
                  <a:pt x="68" y="45"/>
                  <a:pt x="68" y="48"/>
                </a:cubicBezTo>
                <a:cubicBezTo>
                  <a:pt x="68" y="50"/>
                  <a:pt x="69" y="52"/>
                  <a:pt x="71" y="54"/>
                </a:cubicBezTo>
                <a:moveTo>
                  <a:pt x="18" y="295"/>
                </a:moveTo>
                <a:cubicBezTo>
                  <a:pt x="21" y="295"/>
                  <a:pt x="22" y="297"/>
                  <a:pt x="24" y="299"/>
                </a:cubicBezTo>
                <a:cubicBezTo>
                  <a:pt x="26" y="300"/>
                  <a:pt x="29" y="300"/>
                  <a:pt x="31" y="300"/>
                </a:cubicBezTo>
                <a:cubicBezTo>
                  <a:pt x="33" y="300"/>
                  <a:pt x="34" y="300"/>
                  <a:pt x="35" y="299"/>
                </a:cubicBezTo>
                <a:cubicBezTo>
                  <a:pt x="37" y="299"/>
                  <a:pt x="38" y="297"/>
                  <a:pt x="37" y="296"/>
                </a:cubicBezTo>
                <a:cubicBezTo>
                  <a:pt x="34" y="296"/>
                  <a:pt x="30" y="295"/>
                  <a:pt x="28" y="293"/>
                </a:cubicBezTo>
                <a:cubicBezTo>
                  <a:pt x="26" y="290"/>
                  <a:pt x="21" y="290"/>
                  <a:pt x="18" y="291"/>
                </a:cubicBezTo>
                <a:cubicBezTo>
                  <a:pt x="17" y="292"/>
                  <a:pt x="17" y="294"/>
                  <a:pt x="18" y="295"/>
                </a:cubicBezTo>
                <a:moveTo>
                  <a:pt x="79" y="264"/>
                </a:moveTo>
                <a:cubicBezTo>
                  <a:pt x="77" y="262"/>
                  <a:pt x="74" y="262"/>
                  <a:pt x="72" y="262"/>
                </a:cubicBezTo>
                <a:cubicBezTo>
                  <a:pt x="67" y="262"/>
                  <a:pt x="61" y="263"/>
                  <a:pt x="56" y="265"/>
                </a:cubicBezTo>
                <a:cubicBezTo>
                  <a:pt x="55" y="265"/>
                  <a:pt x="53" y="266"/>
                  <a:pt x="54" y="268"/>
                </a:cubicBezTo>
                <a:cubicBezTo>
                  <a:pt x="57" y="269"/>
                  <a:pt x="60" y="269"/>
                  <a:pt x="64" y="268"/>
                </a:cubicBezTo>
                <a:cubicBezTo>
                  <a:pt x="67" y="267"/>
                  <a:pt x="71" y="267"/>
                  <a:pt x="74" y="266"/>
                </a:cubicBezTo>
                <a:cubicBezTo>
                  <a:pt x="76" y="266"/>
                  <a:pt x="78" y="265"/>
                  <a:pt x="79" y="264"/>
                </a:cubicBezTo>
                <a:moveTo>
                  <a:pt x="62" y="245"/>
                </a:moveTo>
                <a:cubicBezTo>
                  <a:pt x="63" y="244"/>
                  <a:pt x="63" y="243"/>
                  <a:pt x="64" y="241"/>
                </a:cubicBezTo>
                <a:cubicBezTo>
                  <a:pt x="65" y="239"/>
                  <a:pt x="66" y="237"/>
                  <a:pt x="66" y="234"/>
                </a:cubicBezTo>
                <a:cubicBezTo>
                  <a:pt x="66" y="231"/>
                  <a:pt x="65" y="228"/>
                  <a:pt x="63" y="227"/>
                </a:cubicBezTo>
                <a:cubicBezTo>
                  <a:pt x="60" y="232"/>
                  <a:pt x="58" y="237"/>
                  <a:pt x="58" y="242"/>
                </a:cubicBezTo>
                <a:cubicBezTo>
                  <a:pt x="58" y="243"/>
                  <a:pt x="58" y="245"/>
                  <a:pt x="59" y="245"/>
                </a:cubicBezTo>
                <a:cubicBezTo>
                  <a:pt x="60" y="246"/>
                  <a:pt x="62" y="246"/>
                  <a:pt x="62" y="245"/>
                </a:cubicBezTo>
                <a:moveTo>
                  <a:pt x="34" y="276"/>
                </a:moveTo>
                <a:cubicBezTo>
                  <a:pt x="34" y="276"/>
                  <a:pt x="33" y="276"/>
                  <a:pt x="33" y="275"/>
                </a:cubicBezTo>
                <a:cubicBezTo>
                  <a:pt x="31" y="273"/>
                  <a:pt x="30" y="270"/>
                  <a:pt x="30" y="267"/>
                </a:cubicBezTo>
                <a:cubicBezTo>
                  <a:pt x="30" y="266"/>
                  <a:pt x="29" y="266"/>
                  <a:pt x="29" y="265"/>
                </a:cubicBezTo>
                <a:cubicBezTo>
                  <a:pt x="28" y="264"/>
                  <a:pt x="27" y="264"/>
                  <a:pt x="27" y="264"/>
                </a:cubicBezTo>
                <a:cubicBezTo>
                  <a:pt x="26" y="266"/>
                  <a:pt x="26" y="267"/>
                  <a:pt x="25" y="269"/>
                </a:cubicBezTo>
                <a:cubicBezTo>
                  <a:pt x="25" y="270"/>
                  <a:pt x="24" y="271"/>
                  <a:pt x="24" y="273"/>
                </a:cubicBezTo>
                <a:cubicBezTo>
                  <a:pt x="24" y="276"/>
                  <a:pt x="28" y="278"/>
                  <a:pt x="30" y="277"/>
                </a:cubicBezTo>
                <a:cubicBezTo>
                  <a:pt x="31" y="276"/>
                  <a:pt x="33" y="276"/>
                  <a:pt x="34" y="276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4" name="稻壳儿春秋广告/盗版必究        原创来源：http://chn.docer.com/works?userid=199329941#!/work_time"/>
          <p:cNvSpPr/>
          <p:nvPr/>
        </p:nvSpPr>
        <p:spPr>
          <a:xfrm>
            <a:off x="4609540" y="3865457"/>
            <a:ext cx="2999283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Please add the title here</a:t>
            </a:r>
          </a:p>
        </p:txBody>
      </p:sp>
      <p:sp>
        <p:nvSpPr>
          <p:cNvPr id="45" name="稻壳儿春秋广告/盗版必究        原创来源：http://chn.docer.com/works?userid=199329941#!/work_time"/>
          <p:cNvSpPr txBox="1"/>
          <p:nvPr/>
        </p:nvSpPr>
        <p:spPr>
          <a:xfrm>
            <a:off x="3823932" y="3344140"/>
            <a:ext cx="460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</a:rPr>
              <a:t>Please add the title here</a:t>
            </a:r>
          </a:p>
        </p:txBody>
      </p:sp>
      <p:sp>
        <p:nvSpPr>
          <p:cNvPr id="46" name="稻壳儿春秋广告/盗版必究        原创来源：http://chn.docer.com/works?userid=199329941#!/work_time"/>
          <p:cNvSpPr txBox="1"/>
          <p:nvPr/>
        </p:nvSpPr>
        <p:spPr>
          <a:xfrm>
            <a:off x="4882716" y="4226811"/>
            <a:ext cx="2452930" cy="67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30000"/>
              </a:lnSpc>
              <a:defRPr/>
            </a:pPr>
            <a:r>
              <a:rPr lang="en-US" altLang="zh-CN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content, be reient and </a:t>
            </a:r>
            <a:r>
              <a:rPr lang="en-US" altLang="zh-CN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general. Enter</a:t>
            </a:r>
            <a:r>
              <a:rPr lang="en-US" altLang="zh-CN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you content here, be reinand general.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7" name="稻壳儿春秋广告/盗版必究        原创来源：http://chn.docer.com/works?userid=199329941#!/work_time"/>
          <p:cNvSpPr txBox="1"/>
          <p:nvPr/>
        </p:nvSpPr>
        <p:spPr>
          <a:xfrm>
            <a:off x="5242622" y="2127478"/>
            <a:ext cx="1537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</a:rPr>
              <a:t>Two</a:t>
            </a:r>
          </a:p>
        </p:txBody>
      </p:sp>
      <p:grpSp>
        <p:nvGrpSpPr>
          <p:cNvPr id="11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4882716" y="3086252"/>
            <a:ext cx="2452930" cy="216374"/>
            <a:chOff x="2081" y="706"/>
            <a:chExt cx="1145" cy="10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2249" y="706"/>
              <a:ext cx="803" cy="101"/>
            </a:xfrm>
            <a:custGeom>
              <a:avLst/>
              <a:gdLst>
                <a:gd name="T0" fmla="*/ 364 w 382"/>
                <a:gd name="T1" fmla="*/ 16 h 45"/>
                <a:gd name="T2" fmla="*/ 379 w 382"/>
                <a:gd name="T3" fmla="*/ 33 h 45"/>
                <a:gd name="T4" fmla="*/ 339 w 382"/>
                <a:gd name="T5" fmla="*/ 29 h 45"/>
                <a:gd name="T6" fmla="*/ 290 w 382"/>
                <a:gd name="T7" fmla="*/ 35 h 45"/>
                <a:gd name="T8" fmla="*/ 234 w 382"/>
                <a:gd name="T9" fmla="*/ 35 h 45"/>
                <a:gd name="T10" fmla="*/ 189 w 382"/>
                <a:gd name="T11" fmla="*/ 32 h 45"/>
                <a:gd name="T12" fmla="*/ 128 w 382"/>
                <a:gd name="T13" fmla="*/ 25 h 45"/>
                <a:gd name="T14" fmla="*/ 110 w 382"/>
                <a:gd name="T15" fmla="*/ 30 h 45"/>
                <a:gd name="T16" fmla="*/ 55 w 382"/>
                <a:gd name="T17" fmla="*/ 31 h 45"/>
                <a:gd name="T18" fmla="*/ 1 w 382"/>
                <a:gd name="T19" fmla="*/ 19 h 45"/>
                <a:gd name="T20" fmla="*/ 59 w 382"/>
                <a:gd name="T21" fmla="*/ 17 h 45"/>
                <a:gd name="T22" fmla="*/ 94 w 382"/>
                <a:gd name="T23" fmla="*/ 7 h 45"/>
                <a:gd name="T24" fmla="*/ 136 w 382"/>
                <a:gd name="T25" fmla="*/ 10 h 45"/>
                <a:gd name="T26" fmla="*/ 180 w 382"/>
                <a:gd name="T27" fmla="*/ 23 h 45"/>
                <a:gd name="T28" fmla="*/ 226 w 382"/>
                <a:gd name="T29" fmla="*/ 22 h 45"/>
                <a:gd name="T30" fmla="*/ 277 w 382"/>
                <a:gd name="T31" fmla="*/ 20 h 45"/>
                <a:gd name="T32" fmla="*/ 287 w 382"/>
                <a:gd name="T33" fmla="*/ 25 h 45"/>
                <a:gd name="T34" fmla="*/ 340 w 382"/>
                <a:gd name="T35" fmla="*/ 20 h 45"/>
                <a:gd name="T36" fmla="*/ 167 w 382"/>
                <a:gd name="T37" fmla="*/ 10 h 45"/>
                <a:gd name="T38" fmla="*/ 142 w 382"/>
                <a:gd name="T39" fmla="*/ 11 h 45"/>
                <a:gd name="T40" fmla="*/ 126 w 382"/>
                <a:gd name="T41" fmla="*/ 19 h 45"/>
                <a:gd name="T42" fmla="*/ 155 w 382"/>
                <a:gd name="T43" fmla="*/ 35 h 45"/>
                <a:gd name="T44" fmla="*/ 172 w 382"/>
                <a:gd name="T45" fmla="*/ 15 h 45"/>
                <a:gd name="T46" fmla="*/ 227 w 382"/>
                <a:gd name="T47" fmla="*/ 26 h 45"/>
                <a:gd name="T48" fmla="*/ 254 w 382"/>
                <a:gd name="T49" fmla="*/ 38 h 45"/>
                <a:gd name="T50" fmla="*/ 277 w 382"/>
                <a:gd name="T51" fmla="*/ 26 h 45"/>
                <a:gd name="T52" fmla="*/ 265 w 382"/>
                <a:gd name="T53" fmla="*/ 15 h 45"/>
                <a:gd name="T54" fmla="*/ 234 w 382"/>
                <a:gd name="T55" fmla="*/ 22 h 45"/>
                <a:gd name="T56" fmla="*/ 50 w 382"/>
                <a:gd name="T57" fmla="*/ 14 h 45"/>
                <a:gd name="T58" fmla="*/ 11 w 382"/>
                <a:gd name="T59" fmla="*/ 12 h 45"/>
                <a:gd name="T60" fmla="*/ 29 w 382"/>
                <a:gd name="T61" fmla="*/ 25 h 45"/>
                <a:gd name="T62" fmla="*/ 61 w 382"/>
                <a:gd name="T63" fmla="*/ 25 h 45"/>
                <a:gd name="T64" fmla="*/ 69 w 382"/>
                <a:gd name="T65" fmla="*/ 26 h 45"/>
                <a:gd name="T66" fmla="*/ 96 w 382"/>
                <a:gd name="T67" fmla="*/ 32 h 45"/>
                <a:gd name="T68" fmla="*/ 114 w 382"/>
                <a:gd name="T69" fmla="*/ 22 h 45"/>
                <a:gd name="T70" fmla="*/ 120 w 382"/>
                <a:gd name="T71" fmla="*/ 18 h 45"/>
                <a:gd name="T72" fmla="*/ 95 w 382"/>
                <a:gd name="T73" fmla="*/ 11 h 45"/>
                <a:gd name="T74" fmla="*/ 74 w 382"/>
                <a:gd name="T75" fmla="*/ 23 h 45"/>
                <a:gd name="T76" fmla="*/ 374 w 382"/>
                <a:gd name="T77" fmla="*/ 24 h 45"/>
                <a:gd name="T78" fmla="*/ 354 w 382"/>
                <a:gd name="T79" fmla="*/ 21 h 45"/>
                <a:gd name="T80" fmla="*/ 337 w 382"/>
                <a:gd name="T81" fmla="*/ 26 h 45"/>
                <a:gd name="T82" fmla="*/ 374 w 382"/>
                <a:gd name="T83" fmla="*/ 32 h 45"/>
                <a:gd name="T84" fmla="*/ 374 w 382"/>
                <a:gd name="T85" fmla="*/ 24 h 45"/>
                <a:gd name="T86" fmla="*/ 298 w 382"/>
                <a:gd name="T87" fmla="*/ 22 h 45"/>
                <a:gd name="T88" fmla="*/ 286 w 382"/>
                <a:gd name="T89" fmla="*/ 31 h 45"/>
                <a:gd name="T90" fmla="*/ 327 w 382"/>
                <a:gd name="T91" fmla="*/ 25 h 45"/>
                <a:gd name="T92" fmla="*/ 207 w 382"/>
                <a:gd name="T93" fmla="*/ 19 h 45"/>
                <a:gd name="T94" fmla="*/ 188 w 382"/>
                <a:gd name="T95" fmla="*/ 24 h 45"/>
                <a:gd name="T96" fmla="*/ 219 w 382"/>
                <a:gd name="T97" fmla="*/ 25 h 45"/>
                <a:gd name="T98" fmla="*/ 207 w 382"/>
                <a:gd name="T99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2" h="45">
                  <a:moveTo>
                    <a:pt x="340" y="20"/>
                  </a:moveTo>
                  <a:cubicBezTo>
                    <a:pt x="347" y="17"/>
                    <a:pt x="356" y="15"/>
                    <a:pt x="364" y="16"/>
                  </a:cubicBezTo>
                  <a:cubicBezTo>
                    <a:pt x="369" y="16"/>
                    <a:pt x="374" y="17"/>
                    <a:pt x="377" y="21"/>
                  </a:cubicBezTo>
                  <a:cubicBezTo>
                    <a:pt x="380" y="24"/>
                    <a:pt x="382" y="29"/>
                    <a:pt x="379" y="33"/>
                  </a:cubicBezTo>
                  <a:cubicBezTo>
                    <a:pt x="377" y="36"/>
                    <a:pt x="373" y="36"/>
                    <a:pt x="370" y="37"/>
                  </a:cubicBezTo>
                  <a:cubicBezTo>
                    <a:pt x="359" y="38"/>
                    <a:pt x="348" y="35"/>
                    <a:pt x="339" y="29"/>
                  </a:cubicBezTo>
                  <a:cubicBezTo>
                    <a:pt x="333" y="26"/>
                    <a:pt x="326" y="30"/>
                    <a:pt x="320" y="33"/>
                  </a:cubicBezTo>
                  <a:cubicBezTo>
                    <a:pt x="310" y="37"/>
                    <a:pt x="300" y="38"/>
                    <a:pt x="290" y="35"/>
                  </a:cubicBezTo>
                  <a:cubicBezTo>
                    <a:pt x="282" y="32"/>
                    <a:pt x="274" y="38"/>
                    <a:pt x="265" y="41"/>
                  </a:cubicBezTo>
                  <a:cubicBezTo>
                    <a:pt x="255" y="45"/>
                    <a:pt x="243" y="42"/>
                    <a:pt x="234" y="35"/>
                  </a:cubicBezTo>
                  <a:cubicBezTo>
                    <a:pt x="229" y="32"/>
                    <a:pt x="223" y="26"/>
                    <a:pt x="218" y="30"/>
                  </a:cubicBezTo>
                  <a:cubicBezTo>
                    <a:pt x="210" y="35"/>
                    <a:pt x="198" y="36"/>
                    <a:pt x="189" y="32"/>
                  </a:cubicBezTo>
                  <a:cubicBezTo>
                    <a:pt x="185" y="31"/>
                    <a:pt x="181" y="29"/>
                    <a:pt x="178" y="31"/>
                  </a:cubicBezTo>
                  <a:cubicBezTo>
                    <a:pt x="164" y="43"/>
                    <a:pt x="140" y="40"/>
                    <a:pt x="128" y="25"/>
                  </a:cubicBezTo>
                  <a:cubicBezTo>
                    <a:pt x="126" y="23"/>
                    <a:pt x="122" y="23"/>
                    <a:pt x="119" y="24"/>
                  </a:cubicBezTo>
                  <a:cubicBezTo>
                    <a:pt x="116" y="25"/>
                    <a:pt x="113" y="28"/>
                    <a:pt x="110" y="30"/>
                  </a:cubicBezTo>
                  <a:cubicBezTo>
                    <a:pt x="100" y="38"/>
                    <a:pt x="84" y="38"/>
                    <a:pt x="72" y="30"/>
                  </a:cubicBezTo>
                  <a:cubicBezTo>
                    <a:pt x="67" y="27"/>
                    <a:pt x="61" y="29"/>
                    <a:pt x="55" y="31"/>
                  </a:cubicBezTo>
                  <a:cubicBezTo>
                    <a:pt x="39" y="35"/>
                    <a:pt x="23" y="29"/>
                    <a:pt x="8" y="24"/>
                  </a:cubicBezTo>
                  <a:cubicBezTo>
                    <a:pt x="6" y="23"/>
                    <a:pt x="3" y="22"/>
                    <a:pt x="1" y="19"/>
                  </a:cubicBezTo>
                  <a:cubicBezTo>
                    <a:pt x="0" y="15"/>
                    <a:pt x="4" y="11"/>
                    <a:pt x="7" y="9"/>
                  </a:cubicBezTo>
                  <a:cubicBezTo>
                    <a:pt x="24" y="0"/>
                    <a:pt x="46" y="3"/>
                    <a:pt x="59" y="17"/>
                  </a:cubicBezTo>
                  <a:cubicBezTo>
                    <a:pt x="64" y="22"/>
                    <a:pt x="72" y="21"/>
                    <a:pt x="77" y="17"/>
                  </a:cubicBezTo>
                  <a:cubicBezTo>
                    <a:pt x="83" y="14"/>
                    <a:pt x="88" y="9"/>
                    <a:pt x="94" y="7"/>
                  </a:cubicBezTo>
                  <a:cubicBezTo>
                    <a:pt x="102" y="4"/>
                    <a:pt x="111" y="6"/>
                    <a:pt x="117" y="12"/>
                  </a:cubicBezTo>
                  <a:cubicBezTo>
                    <a:pt x="122" y="17"/>
                    <a:pt x="130" y="13"/>
                    <a:pt x="136" y="10"/>
                  </a:cubicBezTo>
                  <a:cubicBezTo>
                    <a:pt x="144" y="5"/>
                    <a:pt x="153" y="3"/>
                    <a:pt x="162" y="5"/>
                  </a:cubicBezTo>
                  <a:cubicBezTo>
                    <a:pt x="171" y="7"/>
                    <a:pt x="179" y="14"/>
                    <a:pt x="180" y="23"/>
                  </a:cubicBezTo>
                  <a:cubicBezTo>
                    <a:pt x="187" y="20"/>
                    <a:pt x="195" y="16"/>
                    <a:pt x="203" y="15"/>
                  </a:cubicBezTo>
                  <a:cubicBezTo>
                    <a:pt x="211" y="14"/>
                    <a:pt x="220" y="16"/>
                    <a:pt x="226" y="22"/>
                  </a:cubicBezTo>
                  <a:cubicBezTo>
                    <a:pt x="234" y="17"/>
                    <a:pt x="242" y="11"/>
                    <a:pt x="252" y="10"/>
                  </a:cubicBezTo>
                  <a:cubicBezTo>
                    <a:pt x="262" y="9"/>
                    <a:pt x="272" y="12"/>
                    <a:pt x="277" y="20"/>
                  </a:cubicBezTo>
                  <a:cubicBezTo>
                    <a:pt x="279" y="22"/>
                    <a:pt x="279" y="24"/>
                    <a:pt x="281" y="25"/>
                  </a:cubicBezTo>
                  <a:cubicBezTo>
                    <a:pt x="283" y="26"/>
                    <a:pt x="285" y="27"/>
                    <a:pt x="287" y="25"/>
                  </a:cubicBezTo>
                  <a:cubicBezTo>
                    <a:pt x="293" y="18"/>
                    <a:pt x="303" y="14"/>
                    <a:pt x="312" y="16"/>
                  </a:cubicBezTo>
                  <a:cubicBezTo>
                    <a:pt x="322" y="18"/>
                    <a:pt x="331" y="24"/>
                    <a:pt x="340" y="20"/>
                  </a:cubicBezTo>
                  <a:moveTo>
                    <a:pt x="172" y="15"/>
                  </a:moveTo>
                  <a:cubicBezTo>
                    <a:pt x="170" y="13"/>
                    <a:pt x="169" y="11"/>
                    <a:pt x="167" y="10"/>
                  </a:cubicBezTo>
                  <a:cubicBezTo>
                    <a:pt x="165" y="9"/>
                    <a:pt x="163" y="9"/>
                    <a:pt x="161" y="9"/>
                  </a:cubicBezTo>
                  <a:cubicBezTo>
                    <a:pt x="155" y="8"/>
                    <a:pt x="148" y="9"/>
                    <a:pt x="142" y="11"/>
                  </a:cubicBezTo>
                  <a:cubicBezTo>
                    <a:pt x="139" y="12"/>
                    <a:pt x="137" y="13"/>
                    <a:pt x="134" y="15"/>
                  </a:cubicBezTo>
                  <a:cubicBezTo>
                    <a:pt x="131" y="16"/>
                    <a:pt x="129" y="17"/>
                    <a:pt x="126" y="19"/>
                  </a:cubicBezTo>
                  <a:cubicBezTo>
                    <a:pt x="131" y="22"/>
                    <a:pt x="135" y="26"/>
                    <a:pt x="140" y="29"/>
                  </a:cubicBezTo>
                  <a:cubicBezTo>
                    <a:pt x="145" y="32"/>
                    <a:pt x="150" y="34"/>
                    <a:pt x="155" y="35"/>
                  </a:cubicBezTo>
                  <a:cubicBezTo>
                    <a:pt x="163" y="35"/>
                    <a:pt x="171" y="31"/>
                    <a:pt x="178" y="27"/>
                  </a:cubicBezTo>
                  <a:cubicBezTo>
                    <a:pt x="177" y="23"/>
                    <a:pt x="174" y="19"/>
                    <a:pt x="172" y="15"/>
                  </a:cubicBezTo>
                  <a:moveTo>
                    <a:pt x="234" y="22"/>
                  </a:moveTo>
                  <a:cubicBezTo>
                    <a:pt x="231" y="23"/>
                    <a:pt x="227" y="23"/>
                    <a:pt x="227" y="26"/>
                  </a:cubicBezTo>
                  <a:cubicBezTo>
                    <a:pt x="234" y="29"/>
                    <a:pt x="240" y="36"/>
                    <a:pt x="247" y="38"/>
                  </a:cubicBezTo>
                  <a:cubicBezTo>
                    <a:pt x="249" y="38"/>
                    <a:pt x="251" y="38"/>
                    <a:pt x="254" y="38"/>
                  </a:cubicBezTo>
                  <a:cubicBezTo>
                    <a:pt x="263" y="38"/>
                    <a:pt x="271" y="35"/>
                    <a:pt x="279" y="30"/>
                  </a:cubicBezTo>
                  <a:cubicBezTo>
                    <a:pt x="278" y="29"/>
                    <a:pt x="278" y="28"/>
                    <a:pt x="277" y="26"/>
                  </a:cubicBezTo>
                  <a:cubicBezTo>
                    <a:pt x="275" y="23"/>
                    <a:pt x="273" y="19"/>
                    <a:pt x="269" y="17"/>
                  </a:cubicBezTo>
                  <a:cubicBezTo>
                    <a:pt x="268" y="16"/>
                    <a:pt x="266" y="16"/>
                    <a:pt x="265" y="15"/>
                  </a:cubicBezTo>
                  <a:cubicBezTo>
                    <a:pt x="256" y="13"/>
                    <a:pt x="246" y="14"/>
                    <a:pt x="238" y="19"/>
                  </a:cubicBezTo>
                  <a:cubicBezTo>
                    <a:pt x="237" y="20"/>
                    <a:pt x="235" y="21"/>
                    <a:pt x="234" y="22"/>
                  </a:cubicBezTo>
                  <a:moveTo>
                    <a:pt x="61" y="22"/>
                  </a:moveTo>
                  <a:cubicBezTo>
                    <a:pt x="57" y="21"/>
                    <a:pt x="54" y="17"/>
                    <a:pt x="50" y="14"/>
                  </a:cubicBezTo>
                  <a:cubicBezTo>
                    <a:pt x="43" y="8"/>
                    <a:pt x="33" y="8"/>
                    <a:pt x="23" y="8"/>
                  </a:cubicBezTo>
                  <a:cubicBezTo>
                    <a:pt x="19" y="9"/>
                    <a:pt x="14" y="10"/>
                    <a:pt x="11" y="12"/>
                  </a:cubicBezTo>
                  <a:cubicBezTo>
                    <a:pt x="9" y="13"/>
                    <a:pt x="7" y="16"/>
                    <a:pt x="6" y="18"/>
                  </a:cubicBezTo>
                  <a:cubicBezTo>
                    <a:pt x="13" y="22"/>
                    <a:pt x="21" y="25"/>
                    <a:pt x="29" y="25"/>
                  </a:cubicBezTo>
                  <a:cubicBezTo>
                    <a:pt x="31" y="25"/>
                    <a:pt x="33" y="26"/>
                    <a:pt x="35" y="27"/>
                  </a:cubicBezTo>
                  <a:cubicBezTo>
                    <a:pt x="44" y="29"/>
                    <a:pt x="53" y="28"/>
                    <a:pt x="61" y="25"/>
                  </a:cubicBezTo>
                  <a:cubicBezTo>
                    <a:pt x="62" y="24"/>
                    <a:pt x="62" y="23"/>
                    <a:pt x="61" y="22"/>
                  </a:cubicBezTo>
                  <a:moveTo>
                    <a:pt x="69" y="26"/>
                  </a:moveTo>
                  <a:cubicBezTo>
                    <a:pt x="75" y="28"/>
                    <a:pt x="81" y="30"/>
                    <a:pt x="87" y="31"/>
                  </a:cubicBezTo>
                  <a:cubicBezTo>
                    <a:pt x="90" y="32"/>
                    <a:pt x="93" y="33"/>
                    <a:pt x="96" y="32"/>
                  </a:cubicBezTo>
                  <a:cubicBezTo>
                    <a:pt x="99" y="32"/>
                    <a:pt x="101" y="31"/>
                    <a:pt x="103" y="30"/>
                  </a:cubicBezTo>
                  <a:cubicBezTo>
                    <a:pt x="106" y="28"/>
                    <a:pt x="110" y="25"/>
                    <a:pt x="114" y="22"/>
                  </a:cubicBezTo>
                  <a:cubicBezTo>
                    <a:pt x="115" y="22"/>
                    <a:pt x="116" y="21"/>
                    <a:pt x="117" y="21"/>
                  </a:cubicBezTo>
                  <a:cubicBezTo>
                    <a:pt x="118" y="20"/>
                    <a:pt x="120" y="20"/>
                    <a:pt x="120" y="18"/>
                  </a:cubicBezTo>
                  <a:cubicBezTo>
                    <a:pt x="116" y="16"/>
                    <a:pt x="113" y="13"/>
                    <a:pt x="108" y="11"/>
                  </a:cubicBezTo>
                  <a:cubicBezTo>
                    <a:pt x="104" y="10"/>
                    <a:pt x="99" y="9"/>
                    <a:pt x="95" y="11"/>
                  </a:cubicBezTo>
                  <a:cubicBezTo>
                    <a:pt x="92" y="12"/>
                    <a:pt x="89" y="14"/>
                    <a:pt x="87" y="16"/>
                  </a:cubicBezTo>
                  <a:cubicBezTo>
                    <a:pt x="83" y="19"/>
                    <a:pt x="79" y="21"/>
                    <a:pt x="74" y="23"/>
                  </a:cubicBezTo>
                  <a:cubicBezTo>
                    <a:pt x="72" y="23"/>
                    <a:pt x="70" y="24"/>
                    <a:pt x="69" y="26"/>
                  </a:cubicBezTo>
                  <a:moveTo>
                    <a:pt x="374" y="24"/>
                  </a:moveTo>
                  <a:cubicBezTo>
                    <a:pt x="372" y="21"/>
                    <a:pt x="367" y="20"/>
                    <a:pt x="364" y="20"/>
                  </a:cubicBezTo>
                  <a:cubicBezTo>
                    <a:pt x="360" y="20"/>
                    <a:pt x="357" y="20"/>
                    <a:pt x="354" y="21"/>
                  </a:cubicBezTo>
                  <a:cubicBezTo>
                    <a:pt x="351" y="21"/>
                    <a:pt x="348" y="22"/>
                    <a:pt x="345" y="22"/>
                  </a:cubicBezTo>
                  <a:cubicBezTo>
                    <a:pt x="342" y="23"/>
                    <a:pt x="339" y="24"/>
                    <a:pt x="337" y="26"/>
                  </a:cubicBezTo>
                  <a:cubicBezTo>
                    <a:pt x="345" y="29"/>
                    <a:pt x="352" y="31"/>
                    <a:pt x="361" y="33"/>
                  </a:cubicBezTo>
                  <a:cubicBezTo>
                    <a:pt x="365" y="34"/>
                    <a:pt x="370" y="34"/>
                    <a:pt x="374" y="32"/>
                  </a:cubicBezTo>
                  <a:cubicBezTo>
                    <a:pt x="375" y="31"/>
                    <a:pt x="377" y="29"/>
                    <a:pt x="376" y="27"/>
                  </a:cubicBezTo>
                  <a:cubicBezTo>
                    <a:pt x="376" y="26"/>
                    <a:pt x="375" y="24"/>
                    <a:pt x="374" y="24"/>
                  </a:cubicBezTo>
                  <a:moveTo>
                    <a:pt x="325" y="24"/>
                  </a:moveTo>
                  <a:cubicBezTo>
                    <a:pt x="316" y="21"/>
                    <a:pt x="307" y="19"/>
                    <a:pt x="298" y="22"/>
                  </a:cubicBezTo>
                  <a:cubicBezTo>
                    <a:pt x="295" y="23"/>
                    <a:pt x="292" y="25"/>
                    <a:pt x="289" y="27"/>
                  </a:cubicBezTo>
                  <a:cubicBezTo>
                    <a:pt x="288" y="28"/>
                    <a:pt x="287" y="29"/>
                    <a:pt x="286" y="31"/>
                  </a:cubicBezTo>
                  <a:cubicBezTo>
                    <a:pt x="291" y="32"/>
                    <a:pt x="297" y="33"/>
                    <a:pt x="302" y="33"/>
                  </a:cubicBezTo>
                  <a:cubicBezTo>
                    <a:pt x="311" y="33"/>
                    <a:pt x="319" y="30"/>
                    <a:pt x="327" y="25"/>
                  </a:cubicBezTo>
                  <a:cubicBezTo>
                    <a:pt x="327" y="25"/>
                    <a:pt x="326" y="24"/>
                    <a:pt x="325" y="24"/>
                  </a:cubicBezTo>
                  <a:moveTo>
                    <a:pt x="207" y="19"/>
                  </a:moveTo>
                  <a:cubicBezTo>
                    <a:pt x="203" y="19"/>
                    <a:pt x="199" y="20"/>
                    <a:pt x="195" y="22"/>
                  </a:cubicBezTo>
                  <a:cubicBezTo>
                    <a:pt x="192" y="23"/>
                    <a:pt x="190" y="23"/>
                    <a:pt x="188" y="24"/>
                  </a:cubicBezTo>
                  <a:cubicBezTo>
                    <a:pt x="186" y="25"/>
                    <a:pt x="184" y="26"/>
                    <a:pt x="185" y="27"/>
                  </a:cubicBezTo>
                  <a:cubicBezTo>
                    <a:pt x="196" y="32"/>
                    <a:pt x="209" y="31"/>
                    <a:pt x="219" y="25"/>
                  </a:cubicBezTo>
                  <a:cubicBezTo>
                    <a:pt x="220" y="25"/>
                    <a:pt x="221" y="24"/>
                    <a:pt x="221" y="23"/>
                  </a:cubicBezTo>
                  <a:cubicBezTo>
                    <a:pt x="217" y="21"/>
                    <a:pt x="212" y="19"/>
                    <a:pt x="207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" name="稻壳儿春秋广告/盗版必究        原创来源：http://chn.docer.com/works?userid=199329941#!/work_time"/>
            <p:cNvSpPr/>
            <p:nvPr/>
          </p:nvSpPr>
          <p:spPr bwMode="auto">
            <a:xfrm>
              <a:off x="2081" y="740"/>
              <a:ext cx="159" cy="18"/>
            </a:xfrm>
            <a:custGeom>
              <a:avLst/>
              <a:gdLst>
                <a:gd name="T0" fmla="*/ 76 w 76"/>
                <a:gd name="T1" fmla="*/ 1 h 8"/>
                <a:gd name="T2" fmla="*/ 75 w 76"/>
                <a:gd name="T3" fmla="*/ 4 h 8"/>
                <a:gd name="T4" fmla="*/ 67 w 76"/>
                <a:gd name="T5" fmla="*/ 5 h 8"/>
                <a:gd name="T6" fmla="*/ 1 w 76"/>
                <a:gd name="T7" fmla="*/ 8 h 8"/>
                <a:gd name="T8" fmla="*/ 7 w 76"/>
                <a:gd name="T9" fmla="*/ 3 h 8"/>
                <a:gd name="T10" fmla="*/ 54 w 76"/>
                <a:gd name="T11" fmla="*/ 2 h 8"/>
                <a:gd name="T12" fmla="*/ 67 w 76"/>
                <a:gd name="T13" fmla="*/ 1 h 8"/>
                <a:gd name="T14" fmla="*/ 76 w 76"/>
                <a:gd name="T1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">
                  <a:moveTo>
                    <a:pt x="76" y="1"/>
                  </a:moveTo>
                  <a:cubicBezTo>
                    <a:pt x="75" y="2"/>
                    <a:pt x="75" y="3"/>
                    <a:pt x="75" y="4"/>
                  </a:cubicBezTo>
                  <a:cubicBezTo>
                    <a:pt x="73" y="5"/>
                    <a:pt x="70" y="5"/>
                    <a:pt x="67" y="5"/>
                  </a:cubicBezTo>
                  <a:cubicBezTo>
                    <a:pt x="45" y="6"/>
                    <a:pt x="23" y="7"/>
                    <a:pt x="1" y="8"/>
                  </a:cubicBezTo>
                  <a:cubicBezTo>
                    <a:pt x="0" y="5"/>
                    <a:pt x="4" y="3"/>
                    <a:pt x="7" y="3"/>
                  </a:cubicBezTo>
                  <a:cubicBezTo>
                    <a:pt x="23" y="3"/>
                    <a:pt x="38" y="2"/>
                    <a:pt x="54" y="2"/>
                  </a:cubicBezTo>
                  <a:cubicBezTo>
                    <a:pt x="58" y="2"/>
                    <a:pt x="63" y="1"/>
                    <a:pt x="67" y="1"/>
                  </a:cubicBezTo>
                  <a:cubicBezTo>
                    <a:pt x="70" y="0"/>
                    <a:pt x="73" y="0"/>
                    <a:pt x="76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/>
          </p:nvSpPr>
          <p:spPr bwMode="auto">
            <a:xfrm>
              <a:off x="3056" y="749"/>
              <a:ext cx="170" cy="15"/>
            </a:xfrm>
            <a:custGeom>
              <a:avLst/>
              <a:gdLst>
                <a:gd name="T0" fmla="*/ 81 w 81"/>
                <a:gd name="T1" fmla="*/ 6 h 7"/>
                <a:gd name="T2" fmla="*/ 71 w 81"/>
                <a:gd name="T3" fmla="*/ 5 h 7"/>
                <a:gd name="T4" fmla="*/ 50 w 81"/>
                <a:gd name="T5" fmla="*/ 5 h 7"/>
                <a:gd name="T6" fmla="*/ 36 w 81"/>
                <a:gd name="T7" fmla="*/ 5 h 7"/>
                <a:gd name="T8" fmla="*/ 6 w 81"/>
                <a:gd name="T9" fmla="*/ 6 h 7"/>
                <a:gd name="T10" fmla="*/ 2 w 81"/>
                <a:gd name="T11" fmla="*/ 6 h 7"/>
                <a:gd name="T12" fmla="*/ 0 w 81"/>
                <a:gd name="T13" fmla="*/ 3 h 7"/>
                <a:gd name="T14" fmla="*/ 7 w 81"/>
                <a:gd name="T15" fmla="*/ 2 h 7"/>
                <a:gd name="T16" fmla="*/ 48 w 81"/>
                <a:gd name="T17" fmla="*/ 1 h 7"/>
                <a:gd name="T18" fmla="*/ 79 w 81"/>
                <a:gd name="T19" fmla="*/ 4 h 7"/>
                <a:gd name="T20" fmla="*/ 81 w 81"/>
                <a:gd name="T21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">
                  <a:moveTo>
                    <a:pt x="81" y="6"/>
                  </a:moveTo>
                  <a:cubicBezTo>
                    <a:pt x="77" y="7"/>
                    <a:pt x="74" y="6"/>
                    <a:pt x="71" y="5"/>
                  </a:cubicBezTo>
                  <a:cubicBezTo>
                    <a:pt x="64" y="4"/>
                    <a:pt x="57" y="4"/>
                    <a:pt x="50" y="5"/>
                  </a:cubicBezTo>
                  <a:cubicBezTo>
                    <a:pt x="46" y="5"/>
                    <a:pt x="41" y="5"/>
                    <a:pt x="36" y="5"/>
                  </a:cubicBezTo>
                  <a:cubicBezTo>
                    <a:pt x="26" y="5"/>
                    <a:pt x="16" y="6"/>
                    <a:pt x="6" y="6"/>
                  </a:cubicBezTo>
                  <a:cubicBezTo>
                    <a:pt x="5" y="6"/>
                    <a:pt x="3" y="6"/>
                    <a:pt x="2" y="6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2" y="2"/>
                    <a:pt x="5" y="2"/>
                    <a:pt x="7" y="2"/>
                  </a:cubicBezTo>
                  <a:cubicBezTo>
                    <a:pt x="21" y="3"/>
                    <a:pt x="34" y="3"/>
                    <a:pt x="48" y="1"/>
                  </a:cubicBezTo>
                  <a:cubicBezTo>
                    <a:pt x="58" y="0"/>
                    <a:pt x="69" y="1"/>
                    <a:pt x="79" y="4"/>
                  </a:cubicBezTo>
                  <a:cubicBezTo>
                    <a:pt x="80" y="4"/>
                    <a:pt x="80" y="5"/>
                    <a:pt x="8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/>
                <a:ea typeface="等线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4930550" y="310344"/>
            <a:ext cx="245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your title</a:t>
            </a:r>
          </a:p>
        </p:txBody>
      </p:sp>
      <p:grpSp>
        <p:nvGrpSpPr>
          <p:cNvPr id="2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3355656" y="2075469"/>
            <a:ext cx="2598737" cy="1681162"/>
            <a:chOff x="1595" y="1165"/>
            <a:chExt cx="1637" cy="105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" name="稻壳儿春秋广告/盗版必究        原创来源：http://chn.docer.com/works?userid=199329941#!/work_time"/>
            <p:cNvSpPr/>
            <p:nvPr/>
          </p:nvSpPr>
          <p:spPr bwMode="auto">
            <a:xfrm>
              <a:off x="2464" y="1624"/>
              <a:ext cx="743" cy="600"/>
            </a:xfrm>
            <a:custGeom>
              <a:avLst/>
              <a:gdLst>
                <a:gd name="T0" fmla="*/ 92 w 354"/>
                <a:gd name="T1" fmla="*/ 277 h 285"/>
                <a:gd name="T2" fmla="*/ 39 w 354"/>
                <a:gd name="T3" fmla="*/ 278 h 285"/>
                <a:gd name="T4" fmla="*/ 21 w 354"/>
                <a:gd name="T5" fmla="*/ 280 h 285"/>
                <a:gd name="T6" fmla="*/ 19 w 354"/>
                <a:gd name="T7" fmla="*/ 280 h 285"/>
                <a:gd name="T8" fmla="*/ 18 w 354"/>
                <a:gd name="T9" fmla="*/ 280 h 285"/>
                <a:gd name="T10" fmla="*/ 17 w 354"/>
                <a:gd name="T11" fmla="*/ 281 h 285"/>
                <a:gd name="T12" fmla="*/ 11 w 354"/>
                <a:gd name="T13" fmla="*/ 282 h 285"/>
                <a:gd name="T14" fmla="*/ 0 w 354"/>
                <a:gd name="T15" fmla="*/ 285 h 285"/>
                <a:gd name="T16" fmla="*/ 5 w 354"/>
                <a:gd name="T17" fmla="*/ 273 h 285"/>
                <a:gd name="T18" fmla="*/ 7 w 354"/>
                <a:gd name="T19" fmla="*/ 268 h 285"/>
                <a:gd name="T20" fmla="*/ 8 w 354"/>
                <a:gd name="T21" fmla="*/ 265 h 285"/>
                <a:gd name="T22" fmla="*/ 10 w 354"/>
                <a:gd name="T23" fmla="*/ 256 h 285"/>
                <a:gd name="T24" fmla="*/ 13 w 354"/>
                <a:gd name="T25" fmla="*/ 236 h 285"/>
                <a:gd name="T26" fmla="*/ 13 w 354"/>
                <a:gd name="T27" fmla="*/ 215 h 285"/>
                <a:gd name="T28" fmla="*/ 10 w 354"/>
                <a:gd name="T29" fmla="*/ 157 h 285"/>
                <a:gd name="T30" fmla="*/ 7 w 354"/>
                <a:gd name="T31" fmla="*/ 112 h 285"/>
                <a:gd name="T32" fmla="*/ 4 w 354"/>
                <a:gd name="T33" fmla="*/ 67 h 285"/>
                <a:gd name="T34" fmla="*/ 5 w 354"/>
                <a:gd name="T35" fmla="*/ 0 h 285"/>
                <a:gd name="T36" fmla="*/ 13 w 354"/>
                <a:gd name="T37" fmla="*/ 49 h 285"/>
                <a:gd name="T38" fmla="*/ 16 w 354"/>
                <a:gd name="T39" fmla="*/ 119 h 285"/>
                <a:gd name="T40" fmla="*/ 18 w 354"/>
                <a:gd name="T41" fmla="*/ 154 h 285"/>
                <a:gd name="T42" fmla="*/ 22 w 354"/>
                <a:gd name="T43" fmla="*/ 217 h 285"/>
                <a:gd name="T44" fmla="*/ 20 w 354"/>
                <a:gd name="T45" fmla="*/ 249 h 285"/>
                <a:gd name="T46" fmla="*/ 17 w 354"/>
                <a:gd name="T47" fmla="*/ 265 h 285"/>
                <a:gd name="T48" fmla="*/ 16 w 354"/>
                <a:gd name="T49" fmla="*/ 269 h 285"/>
                <a:gd name="T50" fmla="*/ 15 w 354"/>
                <a:gd name="T51" fmla="*/ 271 h 285"/>
                <a:gd name="T52" fmla="*/ 15 w 354"/>
                <a:gd name="T53" fmla="*/ 271 h 285"/>
                <a:gd name="T54" fmla="*/ 15 w 354"/>
                <a:gd name="T55" fmla="*/ 272 h 285"/>
                <a:gd name="T56" fmla="*/ 16 w 354"/>
                <a:gd name="T57" fmla="*/ 272 h 285"/>
                <a:gd name="T58" fmla="*/ 18 w 354"/>
                <a:gd name="T59" fmla="*/ 271 h 285"/>
                <a:gd name="T60" fmla="*/ 51 w 354"/>
                <a:gd name="T61" fmla="*/ 269 h 285"/>
                <a:gd name="T62" fmla="*/ 119 w 354"/>
                <a:gd name="T63" fmla="*/ 270 h 285"/>
                <a:gd name="T64" fmla="*/ 183 w 354"/>
                <a:gd name="T65" fmla="*/ 271 h 285"/>
                <a:gd name="T66" fmla="*/ 246 w 354"/>
                <a:gd name="T67" fmla="*/ 272 h 285"/>
                <a:gd name="T68" fmla="*/ 302 w 354"/>
                <a:gd name="T69" fmla="*/ 272 h 285"/>
                <a:gd name="T70" fmla="*/ 354 w 354"/>
                <a:gd name="T71" fmla="*/ 278 h 285"/>
                <a:gd name="T72" fmla="*/ 315 w 354"/>
                <a:gd name="T73" fmla="*/ 281 h 285"/>
                <a:gd name="T74" fmla="*/ 213 w 354"/>
                <a:gd name="T75" fmla="*/ 279 h 285"/>
                <a:gd name="T76" fmla="*/ 92 w 354"/>
                <a:gd name="T77" fmla="*/ 27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4" h="285">
                  <a:moveTo>
                    <a:pt x="92" y="277"/>
                  </a:moveTo>
                  <a:cubicBezTo>
                    <a:pt x="70" y="277"/>
                    <a:pt x="53" y="277"/>
                    <a:pt x="39" y="278"/>
                  </a:cubicBezTo>
                  <a:cubicBezTo>
                    <a:pt x="32" y="278"/>
                    <a:pt x="26" y="279"/>
                    <a:pt x="21" y="280"/>
                  </a:cubicBezTo>
                  <a:cubicBezTo>
                    <a:pt x="21" y="280"/>
                    <a:pt x="20" y="280"/>
                    <a:pt x="19" y="280"/>
                  </a:cubicBezTo>
                  <a:cubicBezTo>
                    <a:pt x="18" y="280"/>
                    <a:pt x="18" y="280"/>
                    <a:pt x="18" y="280"/>
                  </a:cubicBezTo>
                  <a:cubicBezTo>
                    <a:pt x="17" y="281"/>
                    <a:pt x="17" y="281"/>
                    <a:pt x="17" y="281"/>
                  </a:cubicBezTo>
                  <a:cubicBezTo>
                    <a:pt x="15" y="281"/>
                    <a:pt x="13" y="282"/>
                    <a:pt x="11" y="282"/>
                  </a:cubicBezTo>
                  <a:cubicBezTo>
                    <a:pt x="7" y="283"/>
                    <a:pt x="3" y="284"/>
                    <a:pt x="0" y="285"/>
                  </a:cubicBezTo>
                  <a:cubicBezTo>
                    <a:pt x="1" y="281"/>
                    <a:pt x="3" y="277"/>
                    <a:pt x="5" y="273"/>
                  </a:cubicBezTo>
                  <a:cubicBezTo>
                    <a:pt x="5" y="271"/>
                    <a:pt x="6" y="270"/>
                    <a:pt x="7" y="268"/>
                  </a:cubicBezTo>
                  <a:cubicBezTo>
                    <a:pt x="7" y="267"/>
                    <a:pt x="7" y="266"/>
                    <a:pt x="8" y="265"/>
                  </a:cubicBezTo>
                  <a:cubicBezTo>
                    <a:pt x="9" y="262"/>
                    <a:pt x="9" y="259"/>
                    <a:pt x="10" y="256"/>
                  </a:cubicBezTo>
                  <a:cubicBezTo>
                    <a:pt x="12" y="248"/>
                    <a:pt x="13" y="242"/>
                    <a:pt x="13" y="236"/>
                  </a:cubicBezTo>
                  <a:cubicBezTo>
                    <a:pt x="13" y="229"/>
                    <a:pt x="13" y="223"/>
                    <a:pt x="13" y="215"/>
                  </a:cubicBezTo>
                  <a:cubicBezTo>
                    <a:pt x="12" y="197"/>
                    <a:pt x="11" y="177"/>
                    <a:pt x="10" y="157"/>
                  </a:cubicBezTo>
                  <a:cubicBezTo>
                    <a:pt x="9" y="142"/>
                    <a:pt x="8" y="125"/>
                    <a:pt x="7" y="112"/>
                  </a:cubicBezTo>
                  <a:cubicBezTo>
                    <a:pt x="6" y="95"/>
                    <a:pt x="5" y="81"/>
                    <a:pt x="4" y="67"/>
                  </a:cubicBezTo>
                  <a:cubicBezTo>
                    <a:pt x="3" y="45"/>
                    <a:pt x="2" y="0"/>
                    <a:pt x="5" y="0"/>
                  </a:cubicBezTo>
                  <a:cubicBezTo>
                    <a:pt x="8" y="0"/>
                    <a:pt x="11" y="27"/>
                    <a:pt x="13" y="49"/>
                  </a:cubicBezTo>
                  <a:cubicBezTo>
                    <a:pt x="14" y="71"/>
                    <a:pt x="15" y="96"/>
                    <a:pt x="16" y="119"/>
                  </a:cubicBezTo>
                  <a:cubicBezTo>
                    <a:pt x="17" y="131"/>
                    <a:pt x="17" y="144"/>
                    <a:pt x="18" y="154"/>
                  </a:cubicBezTo>
                  <a:cubicBezTo>
                    <a:pt x="20" y="175"/>
                    <a:pt x="21" y="196"/>
                    <a:pt x="22" y="217"/>
                  </a:cubicBezTo>
                  <a:cubicBezTo>
                    <a:pt x="22" y="227"/>
                    <a:pt x="22" y="238"/>
                    <a:pt x="20" y="249"/>
                  </a:cubicBezTo>
                  <a:cubicBezTo>
                    <a:pt x="20" y="254"/>
                    <a:pt x="19" y="260"/>
                    <a:pt x="17" y="265"/>
                  </a:cubicBezTo>
                  <a:cubicBezTo>
                    <a:pt x="17" y="266"/>
                    <a:pt x="16" y="268"/>
                    <a:pt x="16" y="269"/>
                  </a:cubicBezTo>
                  <a:cubicBezTo>
                    <a:pt x="15" y="271"/>
                    <a:pt x="15" y="271"/>
                    <a:pt x="15" y="271"/>
                  </a:cubicBezTo>
                  <a:cubicBezTo>
                    <a:pt x="15" y="271"/>
                    <a:pt x="15" y="271"/>
                    <a:pt x="15" y="271"/>
                  </a:cubicBezTo>
                  <a:cubicBezTo>
                    <a:pt x="15" y="272"/>
                    <a:pt x="15" y="272"/>
                    <a:pt x="15" y="272"/>
                  </a:cubicBezTo>
                  <a:cubicBezTo>
                    <a:pt x="15" y="272"/>
                    <a:pt x="15" y="272"/>
                    <a:pt x="16" y="272"/>
                  </a:cubicBezTo>
                  <a:cubicBezTo>
                    <a:pt x="18" y="271"/>
                    <a:pt x="18" y="271"/>
                    <a:pt x="18" y="271"/>
                  </a:cubicBezTo>
                  <a:cubicBezTo>
                    <a:pt x="29" y="269"/>
                    <a:pt x="41" y="268"/>
                    <a:pt x="51" y="269"/>
                  </a:cubicBezTo>
                  <a:cubicBezTo>
                    <a:pt x="72" y="269"/>
                    <a:pt x="97" y="270"/>
                    <a:pt x="119" y="270"/>
                  </a:cubicBezTo>
                  <a:cubicBezTo>
                    <a:pt x="140" y="270"/>
                    <a:pt x="150" y="269"/>
                    <a:pt x="183" y="271"/>
                  </a:cubicBezTo>
                  <a:cubicBezTo>
                    <a:pt x="215" y="272"/>
                    <a:pt x="225" y="272"/>
                    <a:pt x="246" y="272"/>
                  </a:cubicBezTo>
                  <a:cubicBezTo>
                    <a:pt x="258" y="272"/>
                    <a:pt x="275" y="272"/>
                    <a:pt x="302" y="272"/>
                  </a:cubicBezTo>
                  <a:cubicBezTo>
                    <a:pt x="328" y="273"/>
                    <a:pt x="354" y="275"/>
                    <a:pt x="354" y="278"/>
                  </a:cubicBezTo>
                  <a:cubicBezTo>
                    <a:pt x="354" y="280"/>
                    <a:pt x="326" y="280"/>
                    <a:pt x="315" y="281"/>
                  </a:cubicBezTo>
                  <a:cubicBezTo>
                    <a:pt x="269" y="281"/>
                    <a:pt x="257" y="279"/>
                    <a:pt x="213" y="279"/>
                  </a:cubicBezTo>
                  <a:cubicBezTo>
                    <a:pt x="169" y="279"/>
                    <a:pt x="161" y="280"/>
                    <a:pt x="92" y="2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稻壳儿春秋广告/盗版必究        原创来源：http://chn.docer.com/works?userid=199329941#!/work_time"/>
            <p:cNvSpPr/>
            <p:nvPr/>
          </p:nvSpPr>
          <p:spPr bwMode="auto">
            <a:xfrm>
              <a:off x="3192" y="1634"/>
              <a:ext cx="40" cy="582"/>
            </a:xfrm>
            <a:custGeom>
              <a:avLst/>
              <a:gdLst>
                <a:gd name="T0" fmla="*/ 7 w 19"/>
                <a:gd name="T1" fmla="*/ 163 h 276"/>
                <a:gd name="T2" fmla="*/ 5 w 19"/>
                <a:gd name="T3" fmla="*/ 115 h 276"/>
                <a:gd name="T4" fmla="*/ 5 w 19"/>
                <a:gd name="T5" fmla="*/ 96 h 276"/>
                <a:gd name="T6" fmla="*/ 3 w 19"/>
                <a:gd name="T7" fmla="*/ 70 h 276"/>
                <a:gd name="T8" fmla="*/ 2 w 19"/>
                <a:gd name="T9" fmla="*/ 50 h 276"/>
                <a:gd name="T10" fmla="*/ 0 w 19"/>
                <a:gd name="T11" fmla="*/ 30 h 276"/>
                <a:gd name="T12" fmla="*/ 3 w 19"/>
                <a:gd name="T13" fmla="*/ 0 h 276"/>
                <a:gd name="T14" fmla="*/ 9 w 19"/>
                <a:gd name="T15" fmla="*/ 22 h 276"/>
                <a:gd name="T16" fmla="*/ 11 w 19"/>
                <a:gd name="T17" fmla="*/ 53 h 276"/>
                <a:gd name="T18" fmla="*/ 12 w 19"/>
                <a:gd name="T19" fmla="*/ 68 h 276"/>
                <a:gd name="T20" fmla="*/ 15 w 19"/>
                <a:gd name="T21" fmla="*/ 130 h 276"/>
                <a:gd name="T22" fmla="*/ 15 w 19"/>
                <a:gd name="T23" fmla="*/ 144 h 276"/>
                <a:gd name="T24" fmla="*/ 15 w 19"/>
                <a:gd name="T25" fmla="*/ 174 h 276"/>
                <a:gd name="T26" fmla="*/ 17 w 19"/>
                <a:gd name="T27" fmla="*/ 202 h 276"/>
                <a:gd name="T28" fmla="*/ 18 w 19"/>
                <a:gd name="T29" fmla="*/ 231 h 276"/>
                <a:gd name="T30" fmla="*/ 16 w 19"/>
                <a:gd name="T31" fmla="*/ 256 h 276"/>
                <a:gd name="T32" fmla="*/ 14 w 19"/>
                <a:gd name="T33" fmla="*/ 264 h 276"/>
                <a:gd name="T34" fmla="*/ 14 w 19"/>
                <a:gd name="T35" fmla="*/ 265 h 276"/>
                <a:gd name="T36" fmla="*/ 14 w 19"/>
                <a:gd name="T37" fmla="*/ 268 h 276"/>
                <a:gd name="T38" fmla="*/ 14 w 19"/>
                <a:gd name="T39" fmla="*/ 272 h 276"/>
                <a:gd name="T40" fmla="*/ 10 w 19"/>
                <a:gd name="T41" fmla="*/ 275 h 276"/>
                <a:gd name="T42" fmla="*/ 9 w 19"/>
                <a:gd name="T43" fmla="*/ 276 h 276"/>
                <a:gd name="T44" fmla="*/ 7 w 19"/>
                <a:gd name="T45" fmla="*/ 275 h 276"/>
                <a:gd name="T46" fmla="*/ 6 w 19"/>
                <a:gd name="T47" fmla="*/ 273 h 276"/>
                <a:gd name="T48" fmla="*/ 7 w 19"/>
                <a:gd name="T49" fmla="*/ 270 h 276"/>
                <a:gd name="T50" fmla="*/ 8 w 19"/>
                <a:gd name="T51" fmla="*/ 269 h 276"/>
                <a:gd name="T52" fmla="*/ 9 w 19"/>
                <a:gd name="T53" fmla="*/ 270 h 276"/>
                <a:gd name="T54" fmla="*/ 9 w 19"/>
                <a:gd name="T55" fmla="*/ 270 h 276"/>
                <a:gd name="T56" fmla="*/ 9 w 19"/>
                <a:gd name="T57" fmla="*/ 271 h 276"/>
                <a:gd name="T58" fmla="*/ 9 w 19"/>
                <a:gd name="T59" fmla="*/ 271 h 276"/>
                <a:gd name="T60" fmla="*/ 10 w 19"/>
                <a:gd name="T61" fmla="*/ 272 h 276"/>
                <a:gd name="T62" fmla="*/ 9 w 19"/>
                <a:gd name="T63" fmla="*/ 272 h 276"/>
                <a:gd name="T64" fmla="*/ 9 w 19"/>
                <a:gd name="T65" fmla="*/ 272 h 276"/>
                <a:gd name="T66" fmla="*/ 9 w 19"/>
                <a:gd name="T67" fmla="*/ 272 h 276"/>
                <a:gd name="T68" fmla="*/ 9 w 19"/>
                <a:gd name="T69" fmla="*/ 272 h 276"/>
                <a:gd name="T70" fmla="*/ 9 w 19"/>
                <a:gd name="T71" fmla="*/ 272 h 276"/>
                <a:gd name="T72" fmla="*/ 9 w 19"/>
                <a:gd name="T73" fmla="*/ 272 h 276"/>
                <a:gd name="T74" fmla="*/ 9 w 19"/>
                <a:gd name="T75" fmla="*/ 272 h 276"/>
                <a:gd name="T76" fmla="*/ 9 w 19"/>
                <a:gd name="T77" fmla="*/ 272 h 276"/>
                <a:gd name="T78" fmla="*/ 9 w 19"/>
                <a:gd name="T79" fmla="*/ 272 h 276"/>
                <a:gd name="T80" fmla="*/ 9 w 19"/>
                <a:gd name="T81" fmla="*/ 271 h 276"/>
                <a:gd name="T82" fmla="*/ 9 w 19"/>
                <a:gd name="T83" fmla="*/ 271 h 276"/>
                <a:gd name="T84" fmla="*/ 9 w 19"/>
                <a:gd name="T85" fmla="*/ 270 h 276"/>
                <a:gd name="T86" fmla="*/ 8 w 19"/>
                <a:gd name="T87" fmla="*/ 269 h 276"/>
                <a:gd name="T88" fmla="*/ 7 w 19"/>
                <a:gd name="T89" fmla="*/ 266 h 276"/>
                <a:gd name="T90" fmla="*/ 7 w 19"/>
                <a:gd name="T91" fmla="*/ 263 h 276"/>
                <a:gd name="T92" fmla="*/ 7 w 19"/>
                <a:gd name="T93" fmla="*/ 260 h 276"/>
                <a:gd name="T94" fmla="*/ 10 w 19"/>
                <a:gd name="T95" fmla="*/ 238 h 276"/>
                <a:gd name="T96" fmla="*/ 10 w 19"/>
                <a:gd name="T97" fmla="*/ 216 h 276"/>
                <a:gd name="T98" fmla="*/ 7 w 19"/>
                <a:gd name="T99" fmla="*/ 16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" h="276">
                  <a:moveTo>
                    <a:pt x="7" y="163"/>
                  </a:moveTo>
                  <a:cubicBezTo>
                    <a:pt x="6" y="132"/>
                    <a:pt x="5" y="122"/>
                    <a:pt x="5" y="115"/>
                  </a:cubicBezTo>
                  <a:cubicBezTo>
                    <a:pt x="6" y="107"/>
                    <a:pt x="6" y="103"/>
                    <a:pt x="5" y="96"/>
                  </a:cubicBezTo>
                  <a:cubicBezTo>
                    <a:pt x="4" y="88"/>
                    <a:pt x="4" y="79"/>
                    <a:pt x="3" y="70"/>
                  </a:cubicBezTo>
                  <a:cubicBezTo>
                    <a:pt x="3" y="63"/>
                    <a:pt x="3" y="56"/>
                    <a:pt x="2" y="50"/>
                  </a:cubicBezTo>
                  <a:cubicBezTo>
                    <a:pt x="1" y="43"/>
                    <a:pt x="0" y="36"/>
                    <a:pt x="0" y="30"/>
                  </a:cubicBezTo>
                  <a:cubicBezTo>
                    <a:pt x="0" y="20"/>
                    <a:pt x="0" y="0"/>
                    <a:pt x="3" y="0"/>
                  </a:cubicBezTo>
                  <a:cubicBezTo>
                    <a:pt x="6" y="0"/>
                    <a:pt x="9" y="12"/>
                    <a:pt x="9" y="22"/>
                  </a:cubicBezTo>
                  <a:cubicBezTo>
                    <a:pt x="10" y="32"/>
                    <a:pt x="10" y="43"/>
                    <a:pt x="11" y="53"/>
                  </a:cubicBezTo>
                  <a:cubicBezTo>
                    <a:pt x="11" y="58"/>
                    <a:pt x="11" y="64"/>
                    <a:pt x="12" y="68"/>
                  </a:cubicBezTo>
                  <a:cubicBezTo>
                    <a:pt x="14" y="89"/>
                    <a:pt x="14" y="109"/>
                    <a:pt x="15" y="130"/>
                  </a:cubicBezTo>
                  <a:cubicBezTo>
                    <a:pt x="15" y="135"/>
                    <a:pt x="15" y="140"/>
                    <a:pt x="15" y="144"/>
                  </a:cubicBezTo>
                  <a:cubicBezTo>
                    <a:pt x="14" y="154"/>
                    <a:pt x="14" y="164"/>
                    <a:pt x="15" y="174"/>
                  </a:cubicBezTo>
                  <a:cubicBezTo>
                    <a:pt x="16" y="184"/>
                    <a:pt x="17" y="188"/>
                    <a:pt x="17" y="202"/>
                  </a:cubicBezTo>
                  <a:cubicBezTo>
                    <a:pt x="17" y="217"/>
                    <a:pt x="18" y="221"/>
                    <a:pt x="18" y="231"/>
                  </a:cubicBezTo>
                  <a:cubicBezTo>
                    <a:pt x="18" y="236"/>
                    <a:pt x="19" y="244"/>
                    <a:pt x="16" y="256"/>
                  </a:cubicBezTo>
                  <a:cubicBezTo>
                    <a:pt x="16" y="259"/>
                    <a:pt x="15" y="262"/>
                    <a:pt x="14" y="264"/>
                  </a:cubicBezTo>
                  <a:cubicBezTo>
                    <a:pt x="14" y="265"/>
                    <a:pt x="14" y="265"/>
                    <a:pt x="14" y="265"/>
                  </a:cubicBezTo>
                  <a:cubicBezTo>
                    <a:pt x="14" y="266"/>
                    <a:pt x="14" y="267"/>
                    <a:pt x="14" y="268"/>
                  </a:cubicBezTo>
                  <a:cubicBezTo>
                    <a:pt x="15" y="270"/>
                    <a:pt x="14" y="271"/>
                    <a:pt x="14" y="272"/>
                  </a:cubicBezTo>
                  <a:cubicBezTo>
                    <a:pt x="14" y="274"/>
                    <a:pt x="12" y="275"/>
                    <a:pt x="10" y="275"/>
                  </a:cubicBezTo>
                  <a:cubicBezTo>
                    <a:pt x="9" y="276"/>
                    <a:pt x="10" y="276"/>
                    <a:pt x="9" y="276"/>
                  </a:cubicBezTo>
                  <a:cubicBezTo>
                    <a:pt x="8" y="275"/>
                    <a:pt x="8" y="275"/>
                    <a:pt x="7" y="275"/>
                  </a:cubicBezTo>
                  <a:cubicBezTo>
                    <a:pt x="7" y="274"/>
                    <a:pt x="6" y="273"/>
                    <a:pt x="6" y="273"/>
                  </a:cubicBezTo>
                  <a:cubicBezTo>
                    <a:pt x="6" y="272"/>
                    <a:pt x="6" y="271"/>
                    <a:pt x="7" y="270"/>
                  </a:cubicBezTo>
                  <a:cubicBezTo>
                    <a:pt x="7" y="270"/>
                    <a:pt x="7" y="270"/>
                    <a:pt x="8" y="269"/>
                  </a:cubicBezTo>
                  <a:cubicBezTo>
                    <a:pt x="8" y="269"/>
                    <a:pt x="9" y="269"/>
                    <a:pt x="9" y="270"/>
                  </a:cubicBezTo>
                  <a:cubicBezTo>
                    <a:pt x="9" y="270"/>
                    <a:pt x="9" y="270"/>
                    <a:pt x="9" y="270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2"/>
                    <a:pt x="10" y="272"/>
                  </a:cubicBezTo>
                  <a:cubicBezTo>
                    <a:pt x="10" y="272"/>
                    <a:pt x="10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10" y="272"/>
                    <a:pt x="9" y="271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1"/>
                    <a:pt x="9" y="270"/>
                  </a:cubicBezTo>
                  <a:cubicBezTo>
                    <a:pt x="9" y="270"/>
                    <a:pt x="8" y="270"/>
                    <a:pt x="8" y="269"/>
                  </a:cubicBezTo>
                  <a:cubicBezTo>
                    <a:pt x="8" y="268"/>
                    <a:pt x="7" y="267"/>
                    <a:pt x="7" y="266"/>
                  </a:cubicBezTo>
                  <a:cubicBezTo>
                    <a:pt x="7" y="265"/>
                    <a:pt x="7" y="264"/>
                    <a:pt x="7" y="263"/>
                  </a:cubicBezTo>
                  <a:cubicBezTo>
                    <a:pt x="7" y="262"/>
                    <a:pt x="7" y="261"/>
                    <a:pt x="7" y="260"/>
                  </a:cubicBezTo>
                  <a:cubicBezTo>
                    <a:pt x="9" y="250"/>
                    <a:pt x="9" y="244"/>
                    <a:pt x="10" y="238"/>
                  </a:cubicBezTo>
                  <a:cubicBezTo>
                    <a:pt x="10" y="232"/>
                    <a:pt x="11" y="226"/>
                    <a:pt x="10" y="216"/>
                  </a:cubicBezTo>
                  <a:cubicBezTo>
                    <a:pt x="9" y="197"/>
                    <a:pt x="7" y="194"/>
                    <a:pt x="7" y="16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稻壳儿春秋广告/盗版必究        原创来源：http://chn.docer.com/works?userid=199329941#!/work_time"/>
            <p:cNvSpPr/>
            <p:nvPr/>
          </p:nvSpPr>
          <p:spPr bwMode="auto">
            <a:xfrm>
              <a:off x="2485" y="1613"/>
              <a:ext cx="715" cy="47"/>
            </a:xfrm>
            <a:custGeom>
              <a:avLst/>
              <a:gdLst>
                <a:gd name="T0" fmla="*/ 199 w 341"/>
                <a:gd name="T1" fmla="*/ 16 h 22"/>
                <a:gd name="T2" fmla="*/ 140 w 341"/>
                <a:gd name="T3" fmla="*/ 11 h 22"/>
                <a:gd name="T4" fmla="*/ 117 w 341"/>
                <a:gd name="T5" fmla="*/ 10 h 22"/>
                <a:gd name="T6" fmla="*/ 85 w 341"/>
                <a:gd name="T7" fmla="*/ 10 h 22"/>
                <a:gd name="T8" fmla="*/ 61 w 341"/>
                <a:gd name="T9" fmla="*/ 10 h 22"/>
                <a:gd name="T10" fmla="*/ 36 w 341"/>
                <a:gd name="T11" fmla="*/ 11 h 22"/>
                <a:gd name="T12" fmla="*/ 0 w 341"/>
                <a:gd name="T13" fmla="*/ 8 h 22"/>
                <a:gd name="T14" fmla="*/ 27 w 341"/>
                <a:gd name="T15" fmla="*/ 2 h 22"/>
                <a:gd name="T16" fmla="*/ 65 w 341"/>
                <a:gd name="T17" fmla="*/ 2 h 22"/>
                <a:gd name="T18" fmla="*/ 84 w 341"/>
                <a:gd name="T19" fmla="*/ 1 h 22"/>
                <a:gd name="T20" fmla="*/ 159 w 341"/>
                <a:gd name="T21" fmla="*/ 4 h 22"/>
                <a:gd name="T22" fmla="*/ 177 w 341"/>
                <a:gd name="T23" fmla="*/ 6 h 22"/>
                <a:gd name="T24" fmla="*/ 214 w 341"/>
                <a:gd name="T25" fmla="*/ 9 h 22"/>
                <a:gd name="T26" fmla="*/ 248 w 341"/>
                <a:gd name="T27" fmla="*/ 12 h 22"/>
                <a:gd name="T28" fmla="*/ 283 w 341"/>
                <a:gd name="T29" fmla="*/ 14 h 22"/>
                <a:gd name="T30" fmla="*/ 312 w 341"/>
                <a:gd name="T31" fmla="*/ 12 h 22"/>
                <a:gd name="T32" fmla="*/ 341 w 341"/>
                <a:gd name="T33" fmla="*/ 12 h 22"/>
                <a:gd name="T34" fmla="*/ 321 w 341"/>
                <a:gd name="T35" fmla="*/ 19 h 22"/>
                <a:gd name="T36" fmla="*/ 292 w 341"/>
                <a:gd name="T37" fmla="*/ 22 h 22"/>
                <a:gd name="T38" fmla="*/ 264 w 341"/>
                <a:gd name="T39" fmla="*/ 21 h 22"/>
                <a:gd name="T40" fmla="*/ 199 w 341"/>
                <a:gd name="T41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1" h="22">
                  <a:moveTo>
                    <a:pt x="199" y="16"/>
                  </a:moveTo>
                  <a:cubicBezTo>
                    <a:pt x="161" y="12"/>
                    <a:pt x="149" y="12"/>
                    <a:pt x="140" y="11"/>
                  </a:cubicBezTo>
                  <a:cubicBezTo>
                    <a:pt x="131" y="10"/>
                    <a:pt x="126" y="10"/>
                    <a:pt x="117" y="10"/>
                  </a:cubicBezTo>
                  <a:cubicBezTo>
                    <a:pt x="107" y="10"/>
                    <a:pt x="96" y="10"/>
                    <a:pt x="85" y="10"/>
                  </a:cubicBezTo>
                  <a:cubicBezTo>
                    <a:pt x="77" y="10"/>
                    <a:pt x="68" y="10"/>
                    <a:pt x="61" y="10"/>
                  </a:cubicBezTo>
                  <a:cubicBezTo>
                    <a:pt x="52" y="11"/>
                    <a:pt x="44" y="11"/>
                    <a:pt x="36" y="11"/>
                  </a:cubicBezTo>
                  <a:cubicBezTo>
                    <a:pt x="24" y="11"/>
                    <a:pt x="0" y="11"/>
                    <a:pt x="0" y="8"/>
                  </a:cubicBezTo>
                  <a:cubicBezTo>
                    <a:pt x="0" y="5"/>
                    <a:pt x="14" y="2"/>
                    <a:pt x="27" y="2"/>
                  </a:cubicBezTo>
                  <a:cubicBezTo>
                    <a:pt x="39" y="2"/>
                    <a:pt x="52" y="2"/>
                    <a:pt x="65" y="2"/>
                  </a:cubicBezTo>
                  <a:cubicBezTo>
                    <a:pt x="71" y="2"/>
                    <a:pt x="78" y="2"/>
                    <a:pt x="84" y="1"/>
                  </a:cubicBezTo>
                  <a:cubicBezTo>
                    <a:pt x="109" y="0"/>
                    <a:pt x="134" y="2"/>
                    <a:pt x="159" y="4"/>
                  </a:cubicBezTo>
                  <a:cubicBezTo>
                    <a:pt x="165" y="4"/>
                    <a:pt x="172" y="5"/>
                    <a:pt x="177" y="6"/>
                  </a:cubicBezTo>
                  <a:cubicBezTo>
                    <a:pt x="188" y="7"/>
                    <a:pt x="202" y="9"/>
                    <a:pt x="214" y="9"/>
                  </a:cubicBezTo>
                  <a:cubicBezTo>
                    <a:pt x="225" y="10"/>
                    <a:pt x="231" y="10"/>
                    <a:pt x="248" y="12"/>
                  </a:cubicBezTo>
                  <a:cubicBezTo>
                    <a:pt x="266" y="14"/>
                    <a:pt x="271" y="14"/>
                    <a:pt x="283" y="14"/>
                  </a:cubicBezTo>
                  <a:cubicBezTo>
                    <a:pt x="289" y="14"/>
                    <a:pt x="298" y="13"/>
                    <a:pt x="312" y="12"/>
                  </a:cubicBezTo>
                  <a:cubicBezTo>
                    <a:pt x="326" y="10"/>
                    <a:pt x="340" y="10"/>
                    <a:pt x="341" y="12"/>
                  </a:cubicBezTo>
                  <a:cubicBezTo>
                    <a:pt x="341" y="14"/>
                    <a:pt x="326" y="18"/>
                    <a:pt x="321" y="19"/>
                  </a:cubicBezTo>
                  <a:cubicBezTo>
                    <a:pt x="308" y="21"/>
                    <a:pt x="300" y="22"/>
                    <a:pt x="292" y="22"/>
                  </a:cubicBezTo>
                  <a:cubicBezTo>
                    <a:pt x="284" y="22"/>
                    <a:pt x="276" y="22"/>
                    <a:pt x="264" y="21"/>
                  </a:cubicBezTo>
                  <a:cubicBezTo>
                    <a:pt x="240" y="20"/>
                    <a:pt x="236" y="20"/>
                    <a:pt x="199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稻壳儿春秋广告/盗版必究        原创来源：http://chn.docer.com/works?userid=199329941#!/work_time"/>
            <p:cNvSpPr/>
            <p:nvPr/>
          </p:nvSpPr>
          <p:spPr bwMode="auto">
            <a:xfrm>
              <a:off x="1622" y="1243"/>
              <a:ext cx="829" cy="699"/>
            </a:xfrm>
            <a:custGeom>
              <a:avLst/>
              <a:gdLst>
                <a:gd name="T0" fmla="*/ 172 w 395"/>
                <a:gd name="T1" fmla="*/ 242 h 332"/>
                <a:gd name="T2" fmla="*/ 172 w 395"/>
                <a:gd name="T3" fmla="*/ 157 h 332"/>
                <a:gd name="T4" fmla="*/ 173 w 395"/>
                <a:gd name="T5" fmla="*/ 118 h 332"/>
                <a:gd name="T6" fmla="*/ 174 w 395"/>
                <a:gd name="T7" fmla="*/ 69 h 332"/>
                <a:gd name="T8" fmla="*/ 176 w 395"/>
                <a:gd name="T9" fmla="*/ 37 h 332"/>
                <a:gd name="T10" fmla="*/ 177 w 395"/>
                <a:gd name="T11" fmla="*/ 8 h 332"/>
                <a:gd name="T12" fmla="*/ 177 w 395"/>
                <a:gd name="T13" fmla="*/ 8 h 332"/>
                <a:gd name="T14" fmla="*/ 153 w 395"/>
                <a:gd name="T15" fmla="*/ 8 h 332"/>
                <a:gd name="T16" fmla="*/ 128 w 395"/>
                <a:gd name="T17" fmla="*/ 8 h 332"/>
                <a:gd name="T18" fmla="*/ 77 w 395"/>
                <a:gd name="T19" fmla="*/ 9 h 332"/>
                <a:gd name="T20" fmla="*/ 0 w 395"/>
                <a:gd name="T21" fmla="*/ 5 h 332"/>
                <a:gd name="T22" fmla="*/ 57 w 395"/>
                <a:gd name="T23" fmla="*/ 0 h 332"/>
                <a:gd name="T24" fmla="*/ 137 w 395"/>
                <a:gd name="T25" fmla="*/ 0 h 332"/>
                <a:gd name="T26" fmla="*/ 157 w 395"/>
                <a:gd name="T27" fmla="*/ 0 h 332"/>
                <a:gd name="T28" fmla="*/ 167 w 395"/>
                <a:gd name="T29" fmla="*/ 0 h 332"/>
                <a:gd name="T30" fmla="*/ 178 w 395"/>
                <a:gd name="T31" fmla="*/ 0 h 332"/>
                <a:gd name="T32" fmla="*/ 186 w 395"/>
                <a:gd name="T33" fmla="*/ 0 h 332"/>
                <a:gd name="T34" fmla="*/ 183 w 395"/>
                <a:gd name="T35" fmla="*/ 81 h 332"/>
                <a:gd name="T36" fmla="*/ 181 w 395"/>
                <a:gd name="T37" fmla="*/ 157 h 332"/>
                <a:gd name="T38" fmla="*/ 180 w 395"/>
                <a:gd name="T39" fmla="*/ 194 h 332"/>
                <a:gd name="T40" fmla="*/ 181 w 395"/>
                <a:gd name="T41" fmla="*/ 272 h 332"/>
                <a:gd name="T42" fmla="*/ 183 w 395"/>
                <a:gd name="T43" fmla="*/ 297 h 332"/>
                <a:gd name="T44" fmla="*/ 184 w 395"/>
                <a:gd name="T45" fmla="*/ 310 h 332"/>
                <a:gd name="T46" fmla="*/ 185 w 395"/>
                <a:gd name="T47" fmla="*/ 323 h 332"/>
                <a:gd name="T48" fmla="*/ 199 w 395"/>
                <a:gd name="T49" fmla="*/ 323 h 332"/>
                <a:gd name="T50" fmla="*/ 272 w 395"/>
                <a:gd name="T51" fmla="*/ 321 h 332"/>
                <a:gd name="T52" fmla="*/ 335 w 395"/>
                <a:gd name="T53" fmla="*/ 320 h 332"/>
                <a:gd name="T54" fmla="*/ 395 w 395"/>
                <a:gd name="T55" fmla="*/ 323 h 332"/>
                <a:gd name="T56" fmla="*/ 351 w 395"/>
                <a:gd name="T57" fmla="*/ 328 h 332"/>
                <a:gd name="T58" fmla="*/ 234 w 395"/>
                <a:gd name="T59" fmla="*/ 330 h 332"/>
                <a:gd name="T60" fmla="*/ 205 w 395"/>
                <a:gd name="T61" fmla="*/ 331 h 332"/>
                <a:gd name="T62" fmla="*/ 193 w 395"/>
                <a:gd name="T63" fmla="*/ 331 h 332"/>
                <a:gd name="T64" fmla="*/ 176 w 395"/>
                <a:gd name="T65" fmla="*/ 332 h 332"/>
                <a:gd name="T66" fmla="*/ 175 w 395"/>
                <a:gd name="T67" fmla="*/ 311 h 332"/>
                <a:gd name="T68" fmla="*/ 174 w 395"/>
                <a:gd name="T69" fmla="*/ 293 h 332"/>
                <a:gd name="T70" fmla="*/ 172 w 395"/>
                <a:gd name="T71" fmla="*/ 24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95" h="332">
                  <a:moveTo>
                    <a:pt x="172" y="242"/>
                  </a:moveTo>
                  <a:cubicBezTo>
                    <a:pt x="172" y="202"/>
                    <a:pt x="172" y="176"/>
                    <a:pt x="172" y="157"/>
                  </a:cubicBezTo>
                  <a:cubicBezTo>
                    <a:pt x="172" y="138"/>
                    <a:pt x="172" y="127"/>
                    <a:pt x="173" y="118"/>
                  </a:cubicBezTo>
                  <a:cubicBezTo>
                    <a:pt x="174" y="98"/>
                    <a:pt x="174" y="88"/>
                    <a:pt x="174" y="69"/>
                  </a:cubicBezTo>
                  <a:cubicBezTo>
                    <a:pt x="175" y="59"/>
                    <a:pt x="175" y="48"/>
                    <a:pt x="176" y="37"/>
                  </a:cubicBezTo>
                  <a:cubicBezTo>
                    <a:pt x="176" y="27"/>
                    <a:pt x="177" y="18"/>
                    <a:pt x="177" y="8"/>
                  </a:cubicBezTo>
                  <a:cubicBezTo>
                    <a:pt x="177" y="8"/>
                    <a:pt x="177" y="8"/>
                    <a:pt x="177" y="8"/>
                  </a:cubicBezTo>
                  <a:cubicBezTo>
                    <a:pt x="169" y="8"/>
                    <a:pt x="161" y="8"/>
                    <a:pt x="153" y="8"/>
                  </a:cubicBezTo>
                  <a:cubicBezTo>
                    <a:pt x="144" y="8"/>
                    <a:pt x="135" y="8"/>
                    <a:pt x="128" y="8"/>
                  </a:cubicBezTo>
                  <a:cubicBezTo>
                    <a:pt x="109" y="9"/>
                    <a:pt x="93" y="9"/>
                    <a:pt x="77" y="9"/>
                  </a:cubicBezTo>
                  <a:cubicBezTo>
                    <a:pt x="51" y="9"/>
                    <a:pt x="0" y="7"/>
                    <a:pt x="0" y="5"/>
                  </a:cubicBezTo>
                  <a:cubicBezTo>
                    <a:pt x="0" y="2"/>
                    <a:pt x="31" y="0"/>
                    <a:pt x="57" y="0"/>
                  </a:cubicBezTo>
                  <a:cubicBezTo>
                    <a:pt x="82" y="0"/>
                    <a:pt x="110" y="0"/>
                    <a:pt x="137" y="0"/>
                  </a:cubicBezTo>
                  <a:cubicBezTo>
                    <a:pt x="144" y="0"/>
                    <a:pt x="151" y="0"/>
                    <a:pt x="157" y="0"/>
                  </a:cubicBezTo>
                  <a:cubicBezTo>
                    <a:pt x="161" y="0"/>
                    <a:pt x="164" y="0"/>
                    <a:pt x="167" y="0"/>
                  </a:cubicBezTo>
                  <a:cubicBezTo>
                    <a:pt x="171" y="0"/>
                    <a:pt x="174" y="0"/>
                    <a:pt x="178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85" y="27"/>
                    <a:pt x="184" y="54"/>
                    <a:pt x="183" y="81"/>
                  </a:cubicBezTo>
                  <a:cubicBezTo>
                    <a:pt x="182" y="107"/>
                    <a:pt x="181" y="132"/>
                    <a:pt x="181" y="157"/>
                  </a:cubicBezTo>
                  <a:cubicBezTo>
                    <a:pt x="181" y="170"/>
                    <a:pt x="181" y="183"/>
                    <a:pt x="180" y="194"/>
                  </a:cubicBezTo>
                  <a:cubicBezTo>
                    <a:pt x="180" y="219"/>
                    <a:pt x="180" y="246"/>
                    <a:pt x="181" y="272"/>
                  </a:cubicBezTo>
                  <a:cubicBezTo>
                    <a:pt x="182" y="281"/>
                    <a:pt x="182" y="289"/>
                    <a:pt x="183" y="297"/>
                  </a:cubicBezTo>
                  <a:cubicBezTo>
                    <a:pt x="183" y="301"/>
                    <a:pt x="184" y="306"/>
                    <a:pt x="184" y="310"/>
                  </a:cubicBezTo>
                  <a:cubicBezTo>
                    <a:pt x="184" y="314"/>
                    <a:pt x="184" y="318"/>
                    <a:pt x="185" y="323"/>
                  </a:cubicBezTo>
                  <a:cubicBezTo>
                    <a:pt x="189" y="323"/>
                    <a:pt x="194" y="323"/>
                    <a:pt x="199" y="323"/>
                  </a:cubicBezTo>
                  <a:cubicBezTo>
                    <a:pt x="237" y="323"/>
                    <a:pt x="248" y="322"/>
                    <a:pt x="272" y="321"/>
                  </a:cubicBezTo>
                  <a:cubicBezTo>
                    <a:pt x="285" y="321"/>
                    <a:pt x="304" y="320"/>
                    <a:pt x="335" y="320"/>
                  </a:cubicBezTo>
                  <a:cubicBezTo>
                    <a:pt x="366" y="320"/>
                    <a:pt x="395" y="321"/>
                    <a:pt x="395" y="323"/>
                  </a:cubicBezTo>
                  <a:cubicBezTo>
                    <a:pt x="395" y="326"/>
                    <a:pt x="363" y="327"/>
                    <a:pt x="351" y="328"/>
                  </a:cubicBezTo>
                  <a:cubicBezTo>
                    <a:pt x="298" y="330"/>
                    <a:pt x="284" y="328"/>
                    <a:pt x="234" y="330"/>
                  </a:cubicBezTo>
                  <a:cubicBezTo>
                    <a:pt x="223" y="330"/>
                    <a:pt x="214" y="331"/>
                    <a:pt x="205" y="331"/>
                  </a:cubicBezTo>
                  <a:cubicBezTo>
                    <a:pt x="201" y="331"/>
                    <a:pt x="197" y="331"/>
                    <a:pt x="193" y="331"/>
                  </a:cubicBezTo>
                  <a:cubicBezTo>
                    <a:pt x="187" y="331"/>
                    <a:pt x="182" y="331"/>
                    <a:pt x="176" y="332"/>
                  </a:cubicBezTo>
                  <a:cubicBezTo>
                    <a:pt x="176" y="325"/>
                    <a:pt x="175" y="319"/>
                    <a:pt x="175" y="311"/>
                  </a:cubicBezTo>
                  <a:cubicBezTo>
                    <a:pt x="175" y="306"/>
                    <a:pt x="174" y="300"/>
                    <a:pt x="174" y="293"/>
                  </a:cubicBezTo>
                  <a:cubicBezTo>
                    <a:pt x="173" y="280"/>
                    <a:pt x="173" y="264"/>
                    <a:pt x="172" y="2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稻壳儿春秋广告/盗版必究        原创来源：http://chn.docer.com/works?userid=199329941#!/work_time"/>
            <p:cNvSpPr/>
            <p:nvPr/>
          </p:nvSpPr>
          <p:spPr bwMode="auto">
            <a:xfrm>
              <a:off x="1595" y="1165"/>
              <a:ext cx="105" cy="185"/>
            </a:xfrm>
            <a:custGeom>
              <a:avLst/>
              <a:gdLst>
                <a:gd name="T0" fmla="*/ 9 w 50"/>
                <a:gd name="T1" fmla="*/ 57 h 88"/>
                <a:gd name="T2" fmla="*/ 6 w 50"/>
                <a:gd name="T3" fmla="*/ 54 h 88"/>
                <a:gd name="T4" fmla="*/ 5 w 50"/>
                <a:gd name="T5" fmla="*/ 53 h 88"/>
                <a:gd name="T6" fmla="*/ 3 w 50"/>
                <a:gd name="T7" fmla="*/ 50 h 88"/>
                <a:gd name="T8" fmla="*/ 2 w 50"/>
                <a:gd name="T9" fmla="*/ 41 h 88"/>
                <a:gd name="T10" fmla="*/ 5 w 50"/>
                <a:gd name="T11" fmla="*/ 39 h 88"/>
                <a:gd name="T12" fmla="*/ 6 w 50"/>
                <a:gd name="T13" fmla="*/ 38 h 88"/>
                <a:gd name="T14" fmla="*/ 7 w 50"/>
                <a:gd name="T15" fmla="*/ 37 h 88"/>
                <a:gd name="T16" fmla="*/ 9 w 50"/>
                <a:gd name="T17" fmla="*/ 36 h 88"/>
                <a:gd name="T18" fmla="*/ 14 w 50"/>
                <a:gd name="T19" fmla="*/ 31 h 88"/>
                <a:gd name="T20" fmla="*/ 21 w 50"/>
                <a:gd name="T21" fmla="*/ 24 h 88"/>
                <a:gd name="T22" fmla="*/ 26 w 50"/>
                <a:gd name="T23" fmla="*/ 17 h 88"/>
                <a:gd name="T24" fmla="*/ 30 w 50"/>
                <a:gd name="T25" fmla="*/ 10 h 88"/>
                <a:gd name="T26" fmla="*/ 39 w 50"/>
                <a:gd name="T27" fmla="*/ 1 h 88"/>
                <a:gd name="T28" fmla="*/ 39 w 50"/>
                <a:gd name="T29" fmla="*/ 12 h 88"/>
                <a:gd name="T30" fmla="*/ 32 w 50"/>
                <a:gd name="T31" fmla="*/ 23 h 88"/>
                <a:gd name="T32" fmla="*/ 28 w 50"/>
                <a:gd name="T33" fmla="*/ 28 h 88"/>
                <a:gd name="T34" fmla="*/ 20 w 50"/>
                <a:gd name="T35" fmla="*/ 39 h 88"/>
                <a:gd name="T36" fmla="*/ 14 w 50"/>
                <a:gd name="T37" fmla="*/ 43 h 88"/>
                <a:gd name="T38" fmla="*/ 12 w 50"/>
                <a:gd name="T39" fmla="*/ 45 h 88"/>
                <a:gd name="T40" fmla="*/ 11 w 50"/>
                <a:gd name="T41" fmla="*/ 45 h 88"/>
                <a:gd name="T42" fmla="*/ 10 w 50"/>
                <a:gd name="T43" fmla="*/ 46 h 88"/>
                <a:gd name="T44" fmla="*/ 10 w 50"/>
                <a:gd name="T45" fmla="*/ 47 h 88"/>
                <a:gd name="T46" fmla="*/ 11 w 50"/>
                <a:gd name="T47" fmla="*/ 48 h 88"/>
                <a:gd name="T48" fmla="*/ 13 w 50"/>
                <a:gd name="T49" fmla="*/ 51 h 88"/>
                <a:gd name="T50" fmla="*/ 18 w 50"/>
                <a:gd name="T51" fmla="*/ 55 h 88"/>
                <a:gd name="T52" fmla="*/ 27 w 50"/>
                <a:gd name="T53" fmla="*/ 62 h 88"/>
                <a:gd name="T54" fmla="*/ 36 w 50"/>
                <a:gd name="T55" fmla="*/ 70 h 88"/>
                <a:gd name="T56" fmla="*/ 44 w 50"/>
                <a:gd name="T57" fmla="*/ 76 h 88"/>
                <a:gd name="T58" fmla="*/ 48 w 50"/>
                <a:gd name="T59" fmla="*/ 86 h 88"/>
                <a:gd name="T60" fmla="*/ 41 w 50"/>
                <a:gd name="T61" fmla="*/ 84 h 88"/>
                <a:gd name="T62" fmla="*/ 26 w 50"/>
                <a:gd name="T63" fmla="*/ 72 h 88"/>
                <a:gd name="T64" fmla="*/ 9 w 50"/>
                <a:gd name="T65" fmla="*/ 5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" h="88">
                  <a:moveTo>
                    <a:pt x="9" y="57"/>
                  </a:moveTo>
                  <a:cubicBezTo>
                    <a:pt x="8" y="56"/>
                    <a:pt x="7" y="55"/>
                    <a:pt x="6" y="54"/>
                  </a:cubicBezTo>
                  <a:cubicBezTo>
                    <a:pt x="6" y="54"/>
                    <a:pt x="5" y="53"/>
                    <a:pt x="5" y="53"/>
                  </a:cubicBezTo>
                  <a:cubicBezTo>
                    <a:pt x="4" y="52"/>
                    <a:pt x="3" y="51"/>
                    <a:pt x="3" y="50"/>
                  </a:cubicBezTo>
                  <a:cubicBezTo>
                    <a:pt x="0" y="47"/>
                    <a:pt x="1" y="43"/>
                    <a:pt x="2" y="41"/>
                  </a:cubicBezTo>
                  <a:cubicBezTo>
                    <a:pt x="3" y="40"/>
                    <a:pt x="4" y="40"/>
                    <a:pt x="5" y="39"/>
                  </a:cubicBezTo>
                  <a:cubicBezTo>
                    <a:pt x="5" y="39"/>
                    <a:pt x="5" y="38"/>
                    <a:pt x="6" y="38"/>
                  </a:cubicBezTo>
                  <a:cubicBezTo>
                    <a:pt x="6" y="38"/>
                    <a:pt x="6" y="38"/>
                    <a:pt x="7" y="37"/>
                  </a:cubicBezTo>
                  <a:cubicBezTo>
                    <a:pt x="7" y="37"/>
                    <a:pt x="8" y="36"/>
                    <a:pt x="9" y="36"/>
                  </a:cubicBezTo>
                  <a:cubicBezTo>
                    <a:pt x="11" y="35"/>
                    <a:pt x="13" y="34"/>
                    <a:pt x="14" y="31"/>
                  </a:cubicBezTo>
                  <a:cubicBezTo>
                    <a:pt x="17" y="29"/>
                    <a:pt x="19" y="26"/>
                    <a:pt x="21" y="24"/>
                  </a:cubicBezTo>
                  <a:cubicBezTo>
                    <a:pt x="23" y="21"/>
                    <a:pt x="25" y="19"/>
                    <a:pt x="26" y="17"/>
                  </a:cubicBezTo>
                  <a:cubicBezTo>
                    <a:pt x="27" y="14"/>
                    <a:pt x="28" y="12"/>
                    <a:pt x="30" y="10"/>
                  </a:cubicBezTo>
                  <a:cubicBezTo>
                    <a:pt x="32" y="7"/>
                    <a:pt x="37" y="0"/>
                    <a:pt x="39" y="1"/>
                  </a:cubicBezTo>
                  <a:cubicBezTo>
                    <a:pt x="42" y="2"/>
                    <a:pt x="41" y="8"/>
                    <a:pt x="39" y="12"/>
                  </a:cubicBezTo>
                  <a:cubicBezTo>
                    <a:pt x="37" y="15"/>
                    <a:pt x="35" y="19"/>
                    <a:pt x="32" y="23"/>
                  </a:cubicBezTo>
                  <a:cubicBezTo>
                    <a:pt x="31" y="25"/>
                    <a:pt x="29" y="27"/>
                    <a:pt x="28" y="28"/>
                  </a:cubicBezTo>
                  <a:cubicBezTo>
                    <a:pt x="26" y="32"/>
                    <a:pt x="23" y="36"/>
                    <a:pt x="20" y="39"/>
                  </a:cubicBezTo>
                  <a:cubicBezTo>
                    <a:pt x="18" y="40"/>
                    <a:pt x="16" y="42"/>
                    <a:pt x="14" y="43"/>
                  </a:cubicBezTo>
                  <a:cubicBezTo>
                    <a:pt x="14" y="44"/>
                    <a:pt x="13" y="44"/>
                    <a:pt x="12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5"/>
                    <a:pt x="10" y="46"/>
                    <a:pt x="10" y="46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1" y="47"/>
                    <a:pt x="11" y="48"/>
                    <a:pt x="11" y="48"/>
                  </a:cubicBezTo>
                  <a:cubicBezTo>
                    <a:pt x="12" y="49"/>
                    <a:pt x="13" y="50"/>
                    <a:pt x="13" y="51"/>
                  </a:cubicBezTo>
                  <a:cubicBezTo>
                    <a:pt x="15" y="52"/>
                    <a:pt x="16" y="54"/>
                    <a:pt x="18" y="55"/>
                  </a:cubicBezTo>
                  <a:cubicBezTo>
                    <a:pt x="21" y="57"/>
                    <a:pt x="23" y="58"/>
                    <a:pt x="27" y="62"/>
                  </a:cubicBezTo>
                  <a:cubicBezTo>
                    <a:pt x="31" y="67"/>
                    <a:pt x="33" y="68"/>
                    <a:pt x="36" y="70"/>
                  </a:cubicBezTo>
                  <a:cubicBezTo>
                    <a:pt x="38" y="71"/>
                    <a:pt x="40" y="73"/>
                    <a:pt x="44" y="76"/>
                  </a:cubicBezTo>
                  <a:cubicBezTo>
                    <a:pt x="48" y="80"/>
                    <a:pt x="50" y="84"/>
                    <a:pt x="48" y="86"/>
                  </a:cubicBezTo>
                  <a:cubicBezTo>
                    <a:pt x="47" y="88"/>
                    <a:pt x="42" y="85"/>
                    <a:pt x="41" y="84"/>
                  </a:cubicBezTo>
                  <a:cubicBezTo>
                    <a:pt x="33" y="79"/>
                    <a:pt x="33" y="77"/>
                    <a:pt x="26" y="72"/>
                  </a:cubicBezTo>
                  <a:cubicBezTo>
                    <a:pt x="19" y="67"/>
                    <a:pt x="18" y="67"/>
                    <a:pt x="9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9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flipH="1">
            <a:off x="6237608" y="2075469"/>
            <a:ext cx="2598737" cy="1681162"/>
            <a:chOff x="1595" y="1165"/>
            <a:chExt cx="1637" cy="105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0" name="稻壳儿春秋广告/盗版必究        原创来源：http://chn.docer.com/works?userid=199329941#!/work_time"/>
            <p:cNvSpPr/>
            <p:nvPr/>
          </p:nvSpPr>
          <p:spPr bwMode="auto">
            <a:xfrm>
              <a:off x="2464" y="1624"/>
              <a:ext cx="743" cy="600"/>
            </a:xfrm>
            <a:custGeom>
              <a:avLst/>
              <a:gdLst>
                <a:gd name="T0" fmla="*/ 92 w 354"/>
                <a:gd name="T1" fmla="*/ 277 h 285"/>
                <a:gd name="T2" fmla="*/ 39 w 354"/>
                <a:gd name="T3" fmla="*/ 278 h 285"/>
                <a:gd name="T4" fmla="*/ 21 w 354"/>
                <a:gd name="T5" fmla="*/ 280 h 285"/>
                <a:gd name="T6" fmla="*/ 19 w 354"/>
                <a:gd name="T7" fmla="*/ 280 h 285"/>
                <a:gd name="T8" fmla="*/ 18 w 354"/>
                <a:gd name="T9" fmla="*/ 280 h 285"/>
                <a:gd name="T10" fmla="*/ 17 w 354"/>
                <a:gd name="T11" fmla="*/ 281 h 285"/>
                <a:gd name="T12" fmla="*/ 11 w 354"/>
                <a:gd name="T13" fmla="*/ 282 h 285"/>
                <a:gd name="T14" fmla="*/ 0 w 354"/>
                <a:gd name="T15" fmla="*/ 285 h 285"/>
                <a:gd name="T16" fmla="*/ 5 w 354"/>
                <a:gd name="T17" fmla="*/ 273 h 285"/>
                <a:gd name="T18" fmla="*/ 7 w 354"/>
                <a:gd name="T19" fmla="*/ 268 h 285"/>
                <a:gd name="T20" fmla="*/ 8 w 354"/>
                <a:gd name="T21" fmla="*/ 265 h 285"/>
                <a:gd name="T22" fmla="*/ 10 w 354"/>
                <a:gd name="T23" fmla="*/ 256 h 285"/>
                <a:gd name="T24" fmla="*/ 13 w 354"/>
                <a:gd name="T25" fmla="*/ 236 h 285"/>
                <a:gd name="T26" fmla="*/ 13 w 354"/>
                <a:gd name="T27" fmla="*/ 215 h 285"/>
                <a:gd name="T28" fmla="*/ 10 w 354"/>
                <a:gd name="T29" fmla="*/ 157 h 285"/>
                <a:gd name="T30" fmla="*/ 7 w 354"/>
                <a:gd name="T31" fmla="*/ 112 h 285"/>
                <a:gd name="T32" fmla="*/ 4 w 354"/>
                <a:gd name="T33" fmla="*/ 67 h 285"/>
                <a:gd name="T34" fmla="*/ 5 w 354"/>
                <a:gd name="T35" fmla="*/ 0 h 285"/>
                <a:gd name="T36" fmla="*/ 13 w 354"/>
                <a:gd name="T37" fmla="*/ 49 h 285"/>
                <a:gd name="T38" fmla="*/ 16 w 354"/>
                <a:gd name="T39" fmla="*/ 119 h 285"/>
                <a:gd name="T40" fmla="*/ 18 w 354"/>
                <a:gd name="T41" fmla="*/ 154 h 285"/>
                <a:gd name="T42" fmla="*/ 22 w 354"/>
                <a:gd name="T43" fmla="*/ 217 h 285"/>
                <a:gd name="T44" fmla="*/ 20 w 354"/>
                <a:gd name="T45" fmla="*/ 249 h 285"/>
                <a:gd name="T46" fmla="*/ 17 w 354"/>
                <a:gd name="T47" fmla="*/ 265 h 285"/>
                <a:gd name="T48" fmla="*/ 16 w 354"/>
                <a:gd name="T49" fmla="*/ 269 h 285"/>
                <a:gd name="T50" fmla="*/ 15 w 354"/>
                <a:gd name="T51" fmla="*/ 271 h 285"/>
                <a:gd name="T52" fmla="*/ 15 w 354"/>
                <a:gd name="T53" fmla="*/ 271 h 285"/>
                <a:gd name="T54" fmla="*/ 15 w 354"/>
                <a:gd name="T55" fmla="*/ 272 h 285"/>
                <a:gd name="T56" fmla="*/ 16 w 354"/>
                <a:gd name="T57" fmla="*/ 272 h 285"/>
                <a:gd name="T58" fmla="*/ 18 w 354"/>
                <a:gd name="T59" fmla="*/ 271 h 285"/>
                <a:gd name="T60" fmla="*/ 51 w 354"/>
                <a:gd name="T61" fmla="*/ 269 h 285"/>
                <a:gd name="T62" fmla="*/ 119 w 354"/>
                <a:gd name="T63" fmla="*/ 270 h 285"/>
                <a:gd name="T64" fmla="*/ 183 w 354"/>
                <a:gd name="T65" fmla="*/ 271 h 285"/>
                <a:gd name="T66" fmla="*/ 246 w 354"/>
                <a:gd name="T67" fmla="*/ 272 h 285"/>
                <a:gd name="T68" fmla="*/ 302 w 354"/>
                <a:gd name="T69" fmla="*/ 272 h 285"/>
                <a:gd name="T70" fmla="*/ 354 w 354"/>
                <a:gd name="T71" fmla="*/ 278 h 285"/>
                <a:gd name="T72" fmla="*/ 315 w 354"/>
                <a:gd name="T73" fmla="*/ 281 h 285"/>
                <a:gd name="T74" fmla="*/ 213 w 354"/>
                <a:gd name="T75" fmla="*/ 279 h 285"/>
                <a:gd name="T76" fmla="*/ 92 w 354"/>
                <a:gd name="T77" fmla="*/ 27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4" h="285">
                  <a:moveTo>
                    <a:pt x="92" y="277"/>
                  </a:moveTo>
                  <a:cubicBezTo>
                    <a:pt x="70" y="277"/>
                    <a:pt x="53" y="277"/>
                    <a:pt x="39" y="278"/>
                  </a:cubicBezTo>
                  <a:cubicBezTo>
                    <a:pt x="32" y="278"/>
                    <a:pt x="26" y="279"/>
                    <a:pt x="21" y="280"/>
                  </a:cubicBezTo>
                  <a:cubicBezTo>
                    <a:pt x="21" y="280"/>
                    <a:pt x="20" y="280"/>
                    <a:pt x="19" y="280"/>
                  </a:cubicBezTo>
                  <a:cubicBezTo>
                    <a:pt x="18" y="280"/>
                    <a:pt x="18" y="280"/>
                    <a:pt x="18" y="280"/>
                  </a:cubicBezTo>
                  <a:cubicBezTo>
                    <a:pt x="17" y="281"/>
                    <a:pt x="17" y="281"/>
                    <a:pt x="17" y="281"/>
                  </a:cubicBezTo>
                  <a:cubicBezTo>
                    <a:pt x="15" y="281"/>
                    <a:pt x="13" y="282"/>
                    <a:pt x="11" y="282"/>
                  </a:cubicBezTo>
                  <a:cubicBezTo>
                    <a:pt x="7" y="283"/>
                    <a:pt x="3" y="284"/>
                    <a:pt x="0" y="285"/>
                  </a:cubicBezTo>
                  <a:cubicBezTo>
                    <a:pt x="1" y="281"/>
                    <a:pt x="3" y="277"/>
                    <a:pt x="5" y="273"/>
                  </a:cubicBezTo>
                  <a:cubicBezTo>
                    <a:pt x="5" y="271"/>
                    <a:pt x="6" y="270"/>
                    <a:pt x="7" y="268"/>
                  </a:cubicBezTo>
                  <a:cubicBezTo>
                    <a:pt x="7" y="267"/>
                    <a:pt x="7" y="266"/>
                    <a:pt x="8" y="265"/>
                  </a:cubicBezTo>
                  <a:cubicBezTo>
                    <a:pt x="9" y="262"/>
                    <a:pt x="9" y="259"/>
                    <a:pt x="10" y="256"/>
                  </a:cubicBezTo>
                  <a:cubicBezTo>
                    <a:pt x="12" y="248"/>
                    <a:pt x="13" y="242"/>
                    <a:pt x="13" y="236"/>
                  </a:cubicBezTo>
                  <a:cubicBezTo>
                    <a:pt x="13" y="229"/>
                    <a:pt x="13" y="223"/>
                    <a:pt x="13" y="215"/>
                  </a:cubicBezTo>
                  <a:cubicBezTo>
                    <a:pt x="12" y="197"/>
                    <a:pt x="11" y="177"/>
                    <a:pt x="10" y="157"/>
                  </a:cubicBezTo>
                  <a:cubicBezTo>
                    <a:pt x="9" y="142"/>
                    <a:pt x="8" y="125"/>
                    <a:pt x="7" y="112"/>
                  </a:cubicBezTo>
                  <a:cubicBezTo>
                    <a:pt x="6" y="95"/>
                    <a:pt x="5" y="81"/>
                    <a:pt x="4" y="67"/>
                  </a:cubicBezTo>
                  <a:cubicBezTo>
                    <a:pt x="3" y="45"/>
                    <a:pt x="2" y="0"/>
                    <a:pt x="5" y="0"/>
                  </a:cubicBezTo>
                  <a:cubicBezTo>
                    <a:pt x="8" y="0"/>
                    <a:pt x="11" y="27"/>
                    <a:pt x="13" y="49"/>
                  </a:cubicBezTo>
                  <a:cubicBezTo>
                    <a:pt x="14" y="71"/>
                    <a:pt x="15" y="96"/>
                    <a:pt x="16" y="119"/>
                  </a:cubicBezTo>
                  <a:cubicBezTo>
                    <a:pt x="17" y="131"/>
                    <a:pt x="17" y="144"/>
                    <a:pt x="18" y="154"/>
                  </a:cubicBezTo>
                  <a:cubicBezTo>
                    <a:pt x="20" y="175"/>
                    <a:pt x="21" y="196"/>
                    <a:pt x="22" y="217"/>
                  </a:cubicBezTo>
                  <a:cubicBezTo>
                    <a:pt x="22" y="227"/>
                    <a:pt x="22" y="238"/>
                    <a:pt x="20" y="249"/>
                  </a:cubicBezTo>
                  <a:cubicBezTo>
                    <a:pt x="20" y="254"/>
                    <a:pt x="19" y="260"/>
                    <a:pt x="17" y="265"/>
                  </a:cubicBezTo>
                  <a:cubicBezTo>
                    <a:pt x="17" y="266"/>
                    <a:pt x="16" y="268"/>
                    <a:pt x="16" y="269"/>
                  </a:cubicBezTo>
                  <a:cubicBezTo>
                    <a:pt x="15" y="271"/>
                    <a:pt x="15" y="271"/>
                    <a:pt x="15" y="271"/>
                  </a:cubicBezTo>
                  <a:cubicBezTo>
                    <a:pt x="15" y="271"/>
                    <a:pt x="15" y="271"/>
                    <a:pt x="15" y="271"/>
                  </a:cubicBezTo>
                  <a:cubicBezTo>
                    <a:pt x="15" y="272"/>
                    <a:pt x="15" y="272"/>
                    <a:pt x="15" y="272"/>
                  </a:cubicBezTo>
                  <a:cubicBezTo>
                    <a:pt x="15" y="272"/>
                    <a:pt x="15" y="272"/>
                    <a:pt x="16" y="272"/>
                  </a:cubicBezTo>
                  <a:cubicBezTo>
                    <a:pt x="18" y="271"/>
                    <a:pt x="18" y="271"/>
                    <a:pt x="18" y="271"/>
                  </a:cubicBezTo>
                  <a:cubicBezTo>
                    <a:pt x="29" y="269"/>
                    <a:pt x="41" y="268"/>
                    <a:pt x="51" y="269"/>
                  </a:cubicBezTo>
                  <a:cubicBezTo>
                    <a:pt x="72" y="269"/>
                    <a:pt x="97" y="270"/>
                    <a:pt x="119" y="270"/>
                  </a:cubicBezTo>
                  <a:cubicBezTo>
                    <a:pt x="140" y="270"/>
                    <a:pt x="150" y="269"/>
                    <a:pt x="183" y="271"/>
                  </a:cubicBezTo>
                  <a:cubicBezTo>
                    <a:pt x="215" y="272"/>
                    <a:pt x="225" y="272"/>
                    <a:pt x="246" y="272"/>
                  </a:cubicBezTo>
                  <a:cubicBezTo>
                    <a:pt x="258" y="272"/>
                    <a:pt x="275" y="272"/>
                    <a:pt x="302" y="272"/>
                  </a:cubicBezTo>
                  <a:cubicBezTo>
                    <a:pt x="328" y="273"/>
                    <a:pt x="354" y="275"/>
                    <a:pt x="354" y="278"/>
                  </a:cubicBezTo>
                  <a:cubicBezTo>
                    <a:pt x="354" y="280"/>
                    <a:pt x="326" y="280"/>
                    <a:pt x="315" y="281"/>
                  </a:cubicBezTo>
                  <a:cubicBezTo>
                    <a:pt x="269" y="281"/>
                    <a:pt x="257" y="279"/>
                    <a:pt x="213" y="279"/>
                  </a:cubicBezTo>
                  <a:cubicBezTo>
                    <a:pt x="169" y="279"/>
                    <a:pt x="161" y="280"/>
                    <a:pt x="92" y="2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稻壳儿春秋广告/盗版必究        原创来源：http://chn.docer.com/works?userid=199329941#!/work_time"/>
            <p:cNvSpPr/>
            <p:nvPr/>
          </p:nvSpPr>
          <p:spPr bwMode="auto">
            <a:xfrm>
              <a:off x="3192" y="1634"/>
              <a:ext cx="40" cy="582"/>
            </a:xfrm>
            <a:custGeom>
              <a:avLst/>
              <a:gdLst>
                <a:gd name="T0" fmla="*/ 7 w 19"/>
                <a:gd name="T1" fmla="*/ 163 h 276"/>
                <a:gd name="T2" fmla="*/ 5 w 19"/>
                <a:gd name="T3" fmla="*/ 115 h 276"/>
                <a:gd name="T4" fmla="*/ 5 w 19"/>
                <a:gd name="T5" fmla="*/ 96 h 276"/>
                <a:gd name="T6" fmla="*/ 3 w 19"/>
                <a:gd name="T7" fmla="*/ 70 h 276"/>
                <a:gd name="T8" fmla="*/ 2 w 19"/>
                <a:gd name="T9" fmla="*/ 50 h 276"/>
                <a:gd name="T10" fmla="*/ 0 w 19"/>
                <a:gd name="T11" fmla="*/ 30 h 276"/>
                <a:gd name="T12" fmla="*/ 3 w 19"/>
                <a:gd name="T13" fmla="*/ 0 h 276"/>
                <a:gd name="T14" fmla="*/ 9 w 19"/>
                <a:gd name="T15" fmla="*/ 22 h 276"/>
                <a:gd name="T16" fmla="*/ 11 w 19"/>
                <a:gd name="T17" fmla="*/ 53 h 276"/>
                <a:gd name="T18" fmla="*/ 12 w 19"/>
                <a:gd name="T19" fmla="*/ 68 h 276"/>
                <a:gd name="T20" fmla="*/ 15 w 19"/>
                <a:gd name="T21" fmla="*/ 130 h 276"/>
                <a:gd name="T22" fmla="*/ 15 w 19"/>
                <a:gd name="T23" fmla="*/ 144 h 276"/>
                <a:gd name="T24" fmla="*/ 15 w 19"/>
                <a:gd name="T25" fmla="*/ 174 h 276"/>
                <a:gd name="T26" fmla="*/ 17 w 19"/>
                <a:gd name="T27" fmla="*/ 202 h 276"/>
                <a:gd name="T28" fmla="*/ 18 w 19"/>
                <a:gd name="T29" fmla="*/ 231 h 276"/>
                <a:gd name="T30" fmla="*/ 16 w 19"/>
                <a:gd name="T31" fmla="*/ 256 h 276"/>
                <a:gd name="T32" fmla="*/ 14 w 19"/>
                <a:gd name="T33" fmla="*/ 264 h 276"/>
                <a:gd name="T34" fmla="*/ 14 w 19"/>
                <a:gd name="T35" fmla="*/ 265 h 276"/>
                <a:gd name="T36" fmla="*/ 14 w 19"/>
                <a:gd name="T37" fmla="*/ 268 h 276"/>
                <a:gd name="T38" fmla="*/ 14 w 19"/>
                <a:gd name="T39" fmla="*/ 272 h 276"/>
                <a:gd name="T40" fmla="*/ 10 w 19"/>
                <a:gd name="T41" fmla="*/ 275 h 276"/>
                <a:gd name="T42" fmla="*/ 9 w 19"/>
                <a:gd name="T43" fmla="*/ 276 h 276"/>
                <a:gd name="T44" fmla="*/ 7 w 19"/>
                <a:gd name="T45" fmla="*/ 275 h 276"/>
                <a:gd name="T46" fmla="*/ 6 w 19"/>
                <a:gd name="T47" fmla="*/ 273 h 276"/>
                <a:gd name="T48" fmla="*/ 7 w 19"/>
                <a:gd name="T49" fmla="*/ 270 h 276"/>
                <a:gd name="T50" fmla="*/ 8 w 19"/>
                <a:gd name="T51" fmla="*/ 269 h 276"/>
                <a:gd name="T52" fmla="*/ 9 w 19"/>
                <a:gd name="T53" fmla="*/ 270 h 276"/>
                <a:gd name="T54" fmla="*/ 9 w 19"/>
                <a:gd name="T55" fmla="*/ 270 h 276"/>
                <a:gd name="T56" fmla="*/ 9 w 19"/>
                <a:gd name="T57" fmla="*/ 271 h 276"/>
                <a:gd name="T58" fmla="*/ 9 w 19"/>
                <a:gd name="T59" fmla="*/ 271 h 276"/>
                <a:gd name="T60" fmla="*/ 10 w 19"/>
                <a:gd name="T61" fmla="*/ 272 h 276"/>
                <a:gd name="T62" fmla="*/ 9 w 19"/>
                <a:gd name="T63" fmla="*/ 272 h 276"/>
                <a:gd name="T64" fmla="*/ 9 w 19"/>
                <a:gd name="T65" fmla="*/ 272 h 276"/>
                <a:gd name="T66" fmla="*/ 9 w 19"/>
                <a:gd name="T67" fmla="*/ 272 h 276"/>
                <a:gd name="T68" fmla="*/ 9 w 19"/>
                <a:gd name="T69" fmla="*/ 272 h 276"/>
                <a:gd name="T70" fmla="*/ 9 w 19"/>
                <a:gd name="T71" fmla="*/ 272 h 276"/>
                <a:gd name="T72" fmla="*/ 9 w 19"/>
                <a:gd name="T73" fmla="*/ 272 h 276"/>
                <a:gd name="T74" fmla="*/ 9 w 19"/>
                <a:gd name="T75" fmla="*/ 272 h 276"/>
                <a:gd name="T76" fmla="*/ 9 w 19"/>
                <a:gd name="T77" fmla="*/ 272 h 276"/>
                <a:gd name="T78" fmla="*/ 9 w 19"/>
                <a:gd name="T79" fmla="*/ 272 h 276"/>
                <a:gd name="T80" fmla="*/ 9 w 19"/>
                <a:gd name="T81" fmla="*/ 271 h 276"/>
                <a:gd name="T82" fmla="*/ 9 w 19"/>
                <a:gd name="T83" fmla="*/ 271 h 276"/>
                <a:gd name="T84" fmla="*/ 9 w 19"/>
                <a:gd name="T85" fmla="*/ 270 h 276"/>
                <a:gd name="T86" fmla="*/ 8 w 19"/>
                <a:gd name="T87" fmla="*/ 269 h 276"/>
                <a:gd name="T88" fmla="*/ 7 w 19"/>
                <a:gd name="T89" fmla="*/ 266 h 276"/>
                <a:gd name="T90" fmla="*/ 7 w 19"/>
                <a:gd name="T91" fmla="*/ 263 h 276"/>
                <a:gd name="T92" fmla="*/ 7 w 19"/>
                <a:gd name="T93" fmla="*/ 260 h 276"/>
                <a:gd name="T94" fmla="*/ 10 w 19"/>
                <a:gd name="T95" fmla="*/ 238 h 276"/>
                <a:gd name="T96" fmla="*/ 10 w 19"/>
                <a:gd name="T97" fmla="*/ 216 h 276"/>
                <a:gd name="T98" fmla="*/ 7 w 19"/>
                <a:gd name="T99" fmla="*/ 16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" h="276">
                  <a:moveTo>
                    <a:pt x="7" y="163"/>
                  </a:moveTo>
                  <a:cubicBezTo>
                    <a:pt x="6" y="132"/>
                    <a:pt x="5" y="122"/>
                    <a:pt x="5" y="115"/>
                  </a:cubicBezTo>
                  <a:cubicBezTo>
                    <a:pt x="6" y="107"/>
                    <a:pt x="6" y="103"/>
                    <a:pt x="5" y="96"/>
                  </a:cubicBezTo>
                  <a:cubicBezTo>
                    <a:pt x="4" y="88"/>
                    <a:pt x="4" y="79"/>
                    <a:pt x="3" y="70"/>
                  </a:cubicBezTo>
                  <a:cubicBezTo>
                    <a:pt x="3" y="63"/>
                    <a:pt x="3" y="56"/>
                    <a:pt x="2" y="50"/>
                  </a:cubicBezTo>
                  <a:cubicBezTo>
                    <a:pt x="1" y="43"/>
                    <a:pt x="0" y="36"/>
                    <a:pt x="0" y="30"/>
                  </a:cubicBezTo>
                  <a:cubicBezTo>
                    <a:pt x="0" y="20"/>
                    <a:pt x="0" y="0"/>
                    <a:pt x="3" y="0"/>
                  </a:cubicBezTo>
                  <a:cubicBezTo>
                    <a:pt x="6" y="0"/>
                    <a:pt x="9" y="12"/>
                    <a:pt x="9" y="22"/>
                  </a:cubicBezTo>
                  <a:cubicBezTo>
                    <a:pt x="10" y="32"/>
                    <a:pt x="10" y="43"/>
                    <a:pt x="11" y="53"/>
                  </a:cubicBezTo>
                  <a:cubicBezTo>
                    <a:pt x="11" y="58"/>
                    <a:pt x="11" y="64"/>
                    <a:pt x="12" y="68"/>
                  </a:cubicBezTo>
                  <a:cubicBezTo>
                    <a:pt x="14" y="89"/>
                    <a:pt x="14" y="109"/>
                    <a:pt x="15" y="130"/>
                  </a:cubicBezTo>
                  <a:cubicBezTo>
                    <a:pt x="15" y="135"/>
                    <a:pt x="15" y="140"/>
                    <a:pt x="15" y="144"/>
                  </a:cubicBezTo>
                  <a:cubicBezTo>
                    <a:pt x="14" y="154"/>
                    <a:pt x="14" y="164"/>
                    <a:pt x="15" y="174"/>
                  </a:cubicBezTo>
                  <a:cubicBezTo>
                    <a:pt x="16" y="184"/>
                    <a:pt x="17" y="188"/>
                    <a:pt x="17" y="202"/>
                  </a:cubicBezTo>
                  <a:cubicBezTo>
                    <a:pt x="17" y="217"/>
                    <a:pt x="18" y="221"/>
                    <a:pt x="18" y="231"/>
                  </a:cubicBezTo>
                  <a:cubicBezTo>
                    <a:pt x="18" y="236"/>
                    <a:pt x="19" y="244"/>
                    <a:pt x="16" y="256"/>
                  </a:cubicBezTo>
                  <a:cubicBezTo>
                    <a:pt x="16" y="259"/>
                    <a:pt x="15" y="262"/>
                    <a:pt x="14" y="264"/>
                  </a:cubicBezTo>
                  <a:cubicBezTo>
                    <a:pt x="14" y="265"/>
                    <a:pt x="14" y="265"/>
                    <a:pt x="14" y="265"/>
                  </a:cubicBezTo>
                  <a:cubicBezTo>
                    <a:pt x="14" y="266"/>
                    <a:pt x="14" y="267"/>
                    <a:pt x="14" y="268"/>
                  </a:cubicBezTo>
                  <a:cubicBezTo>
                    <a:pt x="15" y="270"/>
                    <a:pt x="14" y="271"/>
                    <a:pt x="14" y="272"/>
                  </a:cubicBezTo>
                  <a:cubicBezTo>
                    <a:pt x="14" y="274"/>
                    <a:pt x="12" y="275"/>
                    <a:pt x="10" y="275"/>
                  </a:cubicBezTo>
                  <a:cubicBezTo>
                    <a:pt x="9" y="276"/>
                    <a:pt x="10" y="276"/>
                    <a:pt x="9" y="276"/>
                  </a:cubicBezTo>
                  <a:cubicBezTo>
                    <a:pt x="8" y="275"/>
                    <a:pt x="8" y="275"/>
                    <a:pt x="7" y="275"/>
                  </a:cubicBezTo>
                  <a:cubicBezTo>
                    <a:pt x="7" y="274"/>
                    <a:pt x="6" y="273"/>
                    <a:pt x="6" y="273"/>
                  </a:cubicBezTo>
                  <a:cubicBezTo>
                    <a:pt x="6" y="272"/>
                    <a:pt x="6" y="271"/>
                    <a:pt x="7" y="270"/>
                  </a:cubicBezTo>
                  <a:cubicBezTo>
                    <a:pt x="7" y="270"/>
                    <a:pt x="7" y="270"/>
                    <a:pt x="8" y="269"/>
                  </a:cubicBezTo>
                  <a:cubicBezTo>
                    <a:pt x="8" y="269"/>
                    <a:pt x="9" y="269"/>
                    <a:pt x="9" y="270"/>
                  </a:cubicBezTo>
                  <a:cubicBezTo>
                    <a:pt x="9" y="270"/>
                    <a:pt x="9" y="270"/>
                    <a:pt x="9" y="270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2"/>
                    <a:pt x="10" y="272"/>
                  </a:cubicBezTo>
                  <a:cubicBezTo>
                    <a:pt x="10" y="272"/>
                    <a:pt x="10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10" y="272"/>
                    <a:pt x="9" y="271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1"/>
                    <a:pt x="9" y="270"/>
                  </a:cubicBezTo>
                  <a:cubicBezTo>
                    <a:pt x="9" y="270"/>
                    <a:pt x="8" y="270"/>
                    <a:pt x="8" y="269"/>
                  </a:cubicBezTo>
                  <a:cubicBezTo>
                    <a:pt x="8" y="268"/>
                    <a:pt x="7" y="267"/>
                    <a:pt x="7" y="266"/>
                  </a:cubicBezTo>
                  <a:cubicBezTo>
                    <a:pt x="7" y="265"/>
                    <a:pt x="7" y="264"/>
                    <a:pt x="7" y="263"/>
                  </a:cubicBezTo>
                  <a:cubicBezTo>
                    <a:pt x="7" y="262"/>
                    <a:pt x="7" y="261"/>
                    <a:pt x="7" y="260"/>
                  </a:cubicBezTo>
                  <a:cubicBezTo>
                    <a:pt x="9" y="250"/>
                    <a:pt x="9" y="244"/>
                    <a:pt x="10" y="238"/>
                  </a:cubicBezTo>
                  <a:cubicBezTo>
                    <a:pt x="10" y="232"/>
                    <a:pt x="11" y="226"/>
                    <a:pt x="10" y="216"/>
                  </a:cubicBezTo>
                  <a:cubicBezTo>
                    <a:pt x="9" y="197"/>
                    <a:pt x="7" y="194"/>
                    <a:pt x="7" y="16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稻壳儿春秋广告/盗版必究        原创来源：http://chn.docer.com/works?userid=199329941#!/work_time"/>
            <p:cNvSpPr/>
            <p:nvPr/>
          </p:nvSpPr>
          <p:spPr bwMode="auto">
            <a:xfrm>
              <a:off x="2485" y="1613"/>
              <a:ext cx="715" cy="47"/>
            </a:xfrm>
            <a:custGeom>
              <a:avLst/>
              <a:gdLst>
                <a:gd name="T0" fmla="*/ 199 w 341"/>
                <a:gd name="T1" fmla="*/ 16 h 22"/>
                <a:gd name="T2" fmla="*/ 140 w 341"/>
                <a:gd name="T3" fmla="*/ 11 h 22"/>
                <a:gd name="T4" fmla="*/ 117 w 341"/>
                <a:gd name="T5" fmla="*/ 10 h 22"/>
                <a:gd name="T6" fmla="*/ 85 w 341"/>
                <a:gd name="T7" fmla="*/ 10 h 22"/>
                <a:gd name="T8" fmla="*/ 61 w 341"/>
                <a:gd name="T9" fmla="*/ 10 h 22"/>
                <a:gd name="T10" fmla="*/ 36 w 341"/>
                <a:gd name="T11" fmla="*/ 11 h 22"/>
                <a:gd name="T12" fmla="*/ 0 w 341"/>
                <a:gd name="T13" fmla="*/ 8 h 22"/>
                <a:gd name="T14" fmla="*/ 27 w 341"/>
                <a:gd name="T15" fmla="*/ 2 h 22"/>
                <a:gd name="T16" fmla="*/ 65 w 341"/>
                <a:gd name="T17" fmla="*/ 2 h 22"/>
                <a:gd name="T18" fmla="*/ 84 w 341"/>
                <a:gd name="T19" fmla="*/ 1 h 22"/>
                <a:gd name="T20" fmla="*/ 159 w 341"/>
                <a:gd name="T21" fmla="*/ 4 h 22"/>
                <a:gd name="T22" fmla="*/ 177 w 341"/>
                <a:gd name="T23" fmla="*/ 6 h 22"/>
                <a:gd name="T24" fmla="*/ 214 w 341"/>
                <a:gd name="T25" fmla="*/ 9 h 22"/>
                <a:gd name="T26" fmla="*/ 248 w 341"/>
                <a:gd name="T27" fmla="*/ 12 h 22"/>
                <a:gd name="T28" fmla="*/ 283 w 341"/>
                <a:gd name="T29" fmla="*/ 14 h 22"/>
                <a:gd name="T30" fmla="*/ 312 w 341"/>
                <a:gd name="T31" fmla="*/ 12 h 22"/>
                <a:gd name="T32" fmla="*/ 341 w 341"/>
                <a:gd name="T33" fmla="*/ 12 h 22"/>
                <a:gd name="T34" fmla="*/ 321 w 341"/>
                <a:gd name="T35" fmla="*/ 19 h 22"/>
                <a:gd name="T36" fmla="*/ 292 w 341"/>
                <a:gd name="T37" fmla="*/ 22 h 22"/>
                <a:gd name="T38" fmla="*/ 264 w 341"/>
                <a:gd name="T39" fmla="*/ 21 h 22"/>
                <a:gd name="T40" fmla="*/ 199 w 341"/>
                <a:gd name="T41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1" h="22">
                  <a:moveTo>
                    <a:pt x="199" y="16"/>
                  </a:moveTo>
                  <a:cubicBezTo>
                    <a:pt x="161" y="12"/>
                    <a:pt x="149" y="12"/>
                    <a:pt x="140" y="11"/>
                  </a:cubicBezTo>
                  <a:cubicBezTo>
                    <a:pt x="131" y="10"/>
                    <a:pt x="126" y="10"/>
                    <a:pt x="117" y="10"/>
                  </a:cubicBezTo>
                  <a:cubicBezTo>
                    <a:pt x="107" y="10"/>
                    <a:pt x="96" y="10"/>
                    <a:pt x="85" y="10"/>
                  </a:cubicBezTo>
                  <a:cubicBezTo>
                    <a:pt x="77" y="10"/>
                    <a:pt x="68" y="10"/>
                    <a:pt x="61" y="10"/>
                  </a:cubicBezTo>
                  <a:cubicBezTo>
                    <a:pt x="52" y="11"/>
                    <a:pt x="44" y="11"/>
                    <a:pt x="36" y="11"/>
                  </a:cubicBezTo>
                  <a:cubicBezTo>
                    <a:pt x="24" y="11"/>
                    <a:pt x="0" y="11"/>
                    <a:pt x="0" y="8"/>
                  </a:cubicBezTo>
                  <a:cubicBezTo>
                    <a:pt x="0" y="5"/>
                    <a:pt x="14" y="2"/>
                    <a:pt x="27" y="2"/>
                  </a:cubicBezTo>
                  <a:cubicBezTo>
                    <a:pt x="39" y="2"/>
                    <a:pt x="52" y="2"/>
                    <a:pt x="65" y="2"/>
                  </a:cubicBezTo>
                  <a:cubicBezTo>
                    <a:pt x="71" y="2"/>
                    <a:pt x="78" y="2"/>
                    <a:pt x="84" y="1"/>
                  </a:cubicBezTo>
                  <a:cubicBezTo>
                    <a:pt x="109" y="0"/>
                    <a:pt x="134" y="2"/>
                    <a:pt x="159" y="4"/>
                  </a:cubicBezTo>
                  <a:cubicBezTo>
                    <a:pt x="165" y="4"/>
                    <a:pt x="172" y="5"/>
                    <a:pt x="177" y="6"/>
                  </a:cubicBezTo>
                  <a:cubicBezTo>
                    <a:pt x="188" y="7"/>
                    <a:pt x="202" y="9"/>
                    <a:pt x="214" y="9"/>
                  </a:cubicBezTo>
                  <a:cubicBezTo>
                    <a:pt x="225" y="10"/>
                    <a:pt x="231" y="10"/>
                    <a:pt x="248" y="12"/>
                  </a:cubicBezTo>
                  <a:cubicBezTo>
                    <a:pt x="266" y="14"/>
                    <a:pt x="271" y="14"/>
                    <a:pt x="283" y="14"/>
                  </a:cubicBezTo>
                  <a:cubicBezTo>
                    <a:pt x="289" y="14"/>
                    <a:pt x="298" y="13"/>
                    <a:pt x="312" y="12"/>
                  </a:cubicBezTo>
                  <a:cubicBezTo>
                    <a:pt x="326" y="10"/>
                    <a:pt x="340" y="10"/>
                    <a:pt x="341" y="12"/>
                  </a:cubicBezTo>
                  <a:cubicBezTo>
                    <a:pt x="341" y="14"/>
                    <a:pt x="326" y="18"/>
                    <a:pt x="321" y="19"/>
                  </a:cubicBezTo>
                  <a:cubicBezTo>
                    <a:pt x="308" y="21"/>
                    <a:pt x="300" y="22"/>
                    <a:pt x="292" y="22"/>
                  </a:cubicBezTo>
                  <a:cubicBezTo>
                    <a:pt x="284" y="22"/>
                    <a:pt x="276" y="22"/>
                    <a:pt x="264" y="21"/>
                  </a:cubicBezTo>
                  <a:cubicBezTo>
                    <a:pt x="240" y="20"/>
                    <a:pt x="236" y="20"/>
                    <a:pt x="199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稻壳儿春秋广告/盗版必究        原创来源：http://chn.docer.com/works?userid=199329941#!/work_time"/>
            <p:cNvSpPr/>
            <p:nvPr/>
          </p:nvSpPr>
          <p:spPr bwMode="auto">
            <a:xfrm>
              <a:off x="1622" y="1243"/>
              <a:ext cx="829" cy="699"/>
            </a:xfrm>
            <a:custGeom>
              <a:avLst/>
              <a:gdLst>
                <a:gd name="T0" fmla="*/ 172 w 395"/>
                <a:gd name="T1" fmla="*/ 242 h 332"/>
                <a:gd name="T2" fmla="*/ 172 w 395"/>
                <a:gd name="T3" fmla="*/ 157 h 332"/>
                <a:gd name="T4" fmla="*/ 173 w 395"/>
                <a:gd name="T5" fmla="*/ 118 h 332"/>
                <a:gd name="T6" fmla="*/ 174 w 395"/>
                <a:gd name="T7" fmla="*/ 69 h 332"/>
                <a:gd name="T8" fmla="*/ 176 w 395"/>
                <a:gd name="T9" fmla="*/ 37 h 332"/>
                <a:gd name="T10" fmla="*/ 177 w 395"/>
                <a:gd name="T11" fmla="*/ 8 h 332"/>
                <a:gd name="T12" fmla="*/ 177 w 395"/>
                <a:gd name="T13" fmla="*/ 8 h 332"/>
                <a:gd name="T14" fmla="*/ 153 w 395"/>
                <a:gd name="T15" fmla="*/ 8 h 332"/>
                <a:gd name="T16" fmla="*/ 128 w 395"/>
                <a:gd name="T17" fmla="*/ 8 h 332"/>
                <a:gd name="T18" fmla="*/ 77 w 395"/>
                <a:gd name="T19" fmla="*/ 9 h 332"/>
                <a:gd name="T20" fmla="*/ 0 w 395"/>
                <a:gd name="T21" fmla="*/ 5 h 332"/>
                <a:gd name="T22" fmla="*/ 57 w 395"/>
                <a:gd name="T23" fmla="*/ 0 h 332"/>
                <a:gd name="T24" fmla="*/ 137 w 395"/>
                <a:gd name="T25" fmla="*/ 0 h 332"/>
                <a:gd name="T26" fmla="*/ 157 w 395"/>
                <a:gd name="T27" fmla="*/ 0 h 332"/>
                <a:gd name="T28" fmla="*/ 167 w 395"/>
                <a:gd name="T29" fmla="*/ 0 h 332"/>
                <a:gd name="T30" fmla="*/ 178 w 395"/>
                <a:gd name="T31" fmla="*/ 0 h 332"/>
                <a:gd name="T32" fmla="*/ 186 w 395"/>
                <a:gd name="T33" fmla="*/ 0 h 332"/>
                <a:gd name="T34" fmla="*/ 183 w 395"/>
                <a:gd name="T35" fmla="*/ 81 h 332"/>
                <a:gd name="T36" fmla="*/ 181 w 395"/>
                <a:gd name="T37" fmla="*/ 157 h 332"/>
                <a:gd name="T38" fmla="*/ 180 w 395"/>
                <a:gd name="T39" fmla="*/ 194 h 332"/>
                <a:gd name="T40" fmla="*/ 181 w 395"/>
                <a:gd name="T41" fmla="*/ 272 h 332"/>
                <a:gd name="T42" fmla="*/ 183 w 395"/>
                <a:gd name="T43" fmla="*/ 297 h 332"/>
                <a:gd name="T44" fmla="*/ 184 w 395"/>
                <a:gd name="T45" fmla="*/ 310 h 332"/>
                <a:gd name="T46" fmla="*/ 185 w 395"/>
                <a:gd name="T47" fmla="*/ 323 h 332"/>
                <a:gd name="T48" fmla="*/ 199 w 395"/>
                <a:gd name="T49" fmla="*/ 323 h 332"/>
                <a:gd name="T50" fmla="*/ 272 w 395"/>
                <a:gd name="T51" fmla="*/ 321 h 332"/>
                <a:gd name="T52" fmla="*/ 335 w 395"/>
                <a:gd name="T53" fmla="*/ 320 h 332"/>
                <a:gd name="T54" fmla="*/ 395 w 395"/>
                <a:gd name="T55" fmla="*/ 323 h 332"/>
                <a:gd name="T56" fmla="*/ 351 w 395"/>
                <a:gd name="T57" fmla="*/ 328 h 332"/>
                <a:gd name="T58" fmla="*/ 234 w 395"/>
                <a:gd name="T59" fmla="*/ 330 h 332"/>
                <a:gd name="T60" fmla="*/ 205 w 395"/>
                <a:gd name="T61" fmla="*/ 331 h 332"/>
                <a:gd name="T62" fmla="*/ 193 w 395"/>
                <a:gd name="T63" fmla="*/ 331 h 332"/>
                <a:gd name="T64" fmla="*/ 176 w 395"/>
                <a:gd name="T65" fmla="*/ 332 h 332"/>
                <a:gd name="T66" fmla="*/ 175 w 395"/>
                <a:gd name="T67" fmla="*/ 311 h 332"/>
                <a:gd name="T68" fmla="*/ 174 w 395"/>
                <a:gd name="T69" fmla="*/ 293 h 332"/>
                <a:gd name="T70" fmla="*/ 172 w 395"/>
                <a:gd name="T71" fmla="*/ 24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95" h="332">
                  <a:moveTo>
                    <a:pt x="172" y="242"/>
                  </a:moveTo>
                  <a:cubicBezTo>
                    <a:pt x="172" y="202"/>
                    <a:pt x="172" y="176"/>
                    <a:pt x="172" y="157"/>
                  </a:cubicBezTo>
                  <a:cubicBezTo>
                    <a:pt x="172" y="138"/>
                    <a:pt x="172" y="127"/>
                    <a:pt x="173" y="118"/>
                  </a:cubicBezTo>
                  <a:cubicBezTo>
                    <a:pt x="174" y="98"/>
                    <a:pt x="174" y="88"/>
                    <a:pt x="174" y="69"/>
                  </a:cubicBezTo>
                  <a:cubicBezTo>
                    <a:pt x="175" y="59"/>
                    <a:pt x="175" y="48"/>
                    <a:pt x="176" y="37"/>
                  </a:cubicBezTo>
                  <a:cubicBezTo>
                    <a:pt x="176" y="27"/>
                    <a:pt x="177" y="18"/>
                    <a:pt x="177" y="8"/>
                  </a:cubicBezTo>
                  <a:cubicBezTo>
                    <a:pt x="177" y="8"/>
                    <a:pt x="177" y="8"/>
                    <a:pt x="177" y="8"/>
                  </a:cubicBezTo>
                  <a:cubicBezTo>
                    <a:pt x="169" y="8"/>
                    <a:pt x="161" y="8"/>
                    <a:pt x="153" y="8"/>
                  </a:cubicBezTo>
                  <a:cubicBezTo>
                    <a:pt x="144" y="8"/>
                    <a:pt x="135" y="8"/>
                    <a:pt x="128" y="8"/>
                  </a:cubicBezTo>
                  <a:cubicBezTo>
                    <a:pt x="109" y="9"/>
                    <a:pt x="93" y="9"/>
                    <a:pt x="77" y="9"/>
                  </a:cubicBezTo>
                  <a:cubicBezTo>
                    <a:pt x="51" y="9"/>
                    <a:pt x="0" y="7"/>
                    <a:pt x="0" y="5"/>
                  </a:cubicBezTo>
                  <a:cubicBezTo>
                    <a:pt x="0" y="2"/>
                    <a:pt x="31" y="0"/>
                    <a:pt x="57" y="0"/>
                  </a:cubicBezTo>
                  <a:cubicBezTo>
                    <a:pt x="82" y="0"/>
                    <a:pt x="110" y="0"/>
                    <a:pt x="137" y="0"/>
                  </a:cubicBezTo>
                  <a:cubicBezTo>
                    <a:pt x="144" y="0"/>
                    <a:pt x="151" y="0"/>
                    <a:pt x="157" y="0"/>
                  </a:cubicBezTo>
                  <a:cubicBezTo>
                    <a:pt x="161" y="0"/>
                    <a:pt x="164" y="0"/>
                    <a:pt x="167" y="0"/>
                  </a:cubicBezTo>
                  <a:cubicBezTo>
                    <a:pt x="171" y="0"/>
                    <a:pt x="174" y="0"/>
                    <a:pt x="178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85" y="27"/>
                    <a:pt x="184" y="54"/>
                    <a:pt x="183" y="81"/>
                  </a:cubicBezTo>
                  <a:cubicBezTo>
                    <a:pt x="182" y="107"/>
                    <a:pt x="181" y="132"/>
                    <a:pt x="181" y="157"/>
                  </a:cubicBezTo>
                  <a:cubicBezTo>
                    <a:pt x="181" y="170"/>
                    <a:pt x="181" y="183"/>
                    <a:pt x="180" y="194"/>
                  </a:cubicBezTo>
                  <a:cubicBezTo>
                    <a:pt x="180" y="219"/>
                    <a:pt x="180" y="246"/>
                    <a:pt x="181" y="272"/>
                  </a:cubicBezTo>
                  <a:cubicBezTo>
                    <a:pt x="182" y="281"/>
                    <a:pt x="182" y="289"/>
                    <a:pt x="183" y="297"/>
                  </a:cubicBezTo>
                  <a:cubicBezTo>
                    <a:pt x="183" y="301"/>
                    <a:pt x="184" y="306"/>
                    <a:pt x="184" y="310"/>
                  </a:cubicBezTo>
                  <a:cubicBezTo>
                    <a:pt x="184" y="314"/>
                    <a:pt x="184" y="318"/>
                    <a:pt x="185" y="323"/>
                  </a:cubicBezTo>
                  <a:cubicBezTo>
                    <a:pt x="189" y="323"/>
                    <a:pt x="194" y="323"/>
                    <a:pt x="199" y="323"/>
                  </a:cubicBezTo>
                  <a:cubicBezTo>
                    <a:pt x="237" y="323"/>
                    <a:pt x="248" y="322"/>
                    <a:pt x="272" y="321"/>
                  </a:cubicBezTo>
                  <a:cubicBezTo>
                    <a:pt x="285" y="321"/>
                    <a:pt x="304" y="320"/>
                    <a:pt x="335" y="320"/>
                  </a:cubicBezTo>
                  <a:cubicBezTo>
                    <a:pt x="366" y="320"/>
                    <a:pt x="395" y="321"/>
                    <a:pt x="395" y="323"/>
                  </a:cubicBezTo>
                  <a:cubicBezTo>
                    <a:pt x="395" y="326"/>
                    <a:pt x="363" y="327"/>
                    <a:pt x="351" y="328"/>
                  </a:cubicBezTo>
                  <a:cubicBezTo>
                    <a:pt x="298" y="330"/>
                    <a:pt x="284" y="328"/>
                    <a:pt x="234" y="330"/>
                  </a:cubicBezTo>
                  <a:cubicBezTo>
                    <a:pt x="223" y="330"/>
                    <a:pt x="214" y="331"/>
                    <a:pt x="205" y="331"/>
                  </a:cubicBezTo>
                  <a:cubicBezTo>
                    <a:pt x="201" y="331"/>
                    <a:pt x="197" y="331"/>
                    <a:pt x="193" y="331"/>
                  </a:cubicBezTo>
                  <a:cubicBezTo>
                    <a:pt x="187" y="331"/>
                    <a:pt x="182" y="331"/>
                    <a:pt x="176" y="332"/>
                  </a:cubicBezTo>
                  <a:cubicBezTo>
                    <a:pt x="176" y="325"/>
                    <a:pt x="175" y="319"/>
                    <a:pt x="175" y="311"/>
                  </a:cubicBezTo>
                  <a:cubicBezTo>
                    <a:pt x="175" y="306"/>
                    <a:pt x="174" y="300"/>
                    <a:pt x="174" y="293"/>
                  </a:cubicBezTo>
                  <a:cubicBezTo>
                    <a:pt x="173" y="280"/>
                    <a:pt x="173" y="264"/>
                    <a:pt x="172" y="2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稻壳儿春秋广告/盗版必究        原创来源：http://chn.docer.com/works?userid=199329941#!/work_time"/>
            <p:cNvSpPr/>
            <p:nvPr/>
          </p:nvSpPr>
          <p:spPr bwMode="auto">
            <a:xfrm>
              <a:off x="1595" y="1165"/>
              <a:ext cx="105" cy="185"/>
            </a:xfrm>
            <a:custGeom>
              <a:avLst/>
              <a:gdLst>
                <a:gd name="T0" fmla="*/ 9 w 50"/>
                <a:gd name="T1" fmla="*/ 57 h 88"/>
                <a:gd name="T2" fmla="*/ 6 w 50"/>
                <a:gd name="T3" fmla="*/ 54 h 88"/>
                <a:gd name="T4" fmla="*/ 5 w 50"/>
                <a:gd name="T5" fmla="*/ 53 h 88"/>
                <a:gd name="T6" fmla="*/ 3 w 50"/>
                <a:gd name="T7" fmla="*/ 50 h 88"/>
                <a:gd name="T8" fmla="*/ 2 w 50"/>
                <a:gd name="T9" fmla="*/ 41 h 88"/>
                <a:gd name="T10" fmla="*/ 5 w 50"/>
                <a:gd name="T11" fmla="*/ 39 h 88"/>
                <a:gd name="T12" fmla="*/ 6 w 50"/>
                <a:gd name="T13" fmla="*/ 38 h 88"/>
                <a:gd name="T14" fmla="*/ 7 w 50"/>
                <a:gd name="T15" fmla="*/ 37 h 88"/>
                <a:gd name="T16" fmla="*/ 9 w 50"/>
                <a:gd name="T17" fmla="*/ 36 h 88"/>
                <a:gd name="T18" fmla="*/ 14 w 50"/>
                <a:gd name="T19" fmla="*/ 31 h 88"/>
                <a:gd name="T20" fmla="*/ 21 w 50"/>
                <a:gd name="T21" fmla="*/ 24 h 88"/>
                <a:gd name="T22" fmla="*/ 26 w 50"/>
                <a:gd name="T23" fmla="*/ 17 h 88"/>
                <a:gd name="T24" fmla="*/ 30 w 50"/>
                <a:gd name="T25" fmla="*/ 10 h 88"/>
                <a:gd name="T26" fmla="*/ 39 w 50"/>
                <a:gd name="T27" fmla="*/ 1 h 88"/>
                <a:gd name="T28" fmla="*/ 39 w 50"/>
                <a:gd name="T29" fmla="*/ 12 h 88"/>
                <a:gd name="T30" fmla="*/ 32 w 50"/>
                <a:gd name="T31" fmla="*/ 23 h 88"/>
                <a:gd name="T32" fmla="*/ 28 w 50"/>
                <a:gd name="T33" fmla="*/ 28 h 88"/>
                <a:gd name="T34" fmla="*/ 20 w 50"/>
                <a:gd name="T35" fmla="*/ 39 h 88"/>
                <a:gd name="T36" fmla="*/ 14 w 50"/>
                <a:gd name="T37" fmla="*/ 43 h 88"/>
                <a:gd name="T38" fmla="*/ 12 w 50"/>
                <a:gd name="T39" fmla="*/ 45 h 88"/>
                <a:gd name="T40" fmla="*/ 11 w 50"/>
                <a:gd name="T41" fmla="*/ 45 h 88"/>
                <a:gd name="T42" fmla="*/ 10 w 50"/>
                <a:gd name="T43" fmla="*/ 46 h 88"/>
                <a:gd name="T44" fmla="*/ 10 w 50"/>
                <a:gd name="T45" fmla="*/ 47 h 88"/>
                <a:gd name="T46" fmla="*/ 11 w 50"/>
                <a:gd name="T47" fmla="*/ 48 h 88"/>
                <a:gd name="T48" fmla="*/ 13 w 50"/>
                <a:gd name="T49" fmla="*/ 51 h 88"/>
                <a:gd name="T50" fmla="*/ 18 w 50"/>
                <a:gd name="T51" fmla="*/ 55 h 88"/>
                <a:gd name="T52" fmla="*/ 27 w 50"/>
                <a:gd name="T53" fmla="*/ 62 h 88"/>
                <a:gd name="T54" fmla="*/ 36 w 50"/>
                <a:gd name="T55" fmla="*/ 70 h 88"/>
                <a:gd name="T56" fmla="*/ 44 w 50"/>
                <a:gd name="T57" fmla="*/ 76 h 88"/>
                <a:gd name="T58" fmla="*/ 48 w 50"/>
                <a:gd name="T59" fmla="*/ 86 h 88"/>
                <a:gd name="T60" fmla="*/ 41 w 50"/>
                <a:gd name="T61" fmla="*/ 84 h 88"/>
                <a:gd name="T62" fmla="*/ 26 w 50"/>
                <a:gd name="T63" fmla="*/ 72 h 88"/>
                <a:gd name="T64" fmla="*/ 9 w 50"/>
                <a:gd name="T65" fmla="*/ 5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" h="88">
                  <a:moveTo>
                    <a:pt x="9" y="57"/>
                  </a:moveTo>
                  <a:cubicBezTo>
                    <a:pt x="8" y="56"/>
                    <a:pt x="7" y="55"/>
                    <a:pt x="6" y="54"/>
                  </a:cubicBezTo>
                  <a:cubicBezTo>
                    <a:pt x="6" y="54"/>
                    <a:pt x="5" y="53"/>
                    <a:pt x="5" y="53"/>
                  </a:cubicBezTo>
                  <a:cubicBezTo>
                    <a:pt x="4" y="52"/>
                    <a:pt x="3" y="51"/>
                    <a:pt x="3" y="50"/>
                  </a:cubicBezTo>
                  <a:cubicBezTo>
                    <a:pt x="0" y="47"/>
                    <a:pt x="1" y="43"/>
                    <a:pt x="2" y="41"/>
                  </a:cubicBezTo>
                  <a:cubicBezTo>
                    <a:pt x="3" y="40"/>
                    <a:pt x="4" y="40"/>
                    <a:pt x="5" y="39"/>
                  </a:cubicBezTo>
                  <a:cubicBezTo>
                    <a:pt x="5" y="39"/>
                    <a:pt x="5" y="38"/>
                    <a:pt x="6" y="38"/>
                  </a:cubicBezTo>
                  <a:cubicBezTo>
                    <a:pt x="6" y="38"/>
                    <a:pt x="6" y="38"/>
                    <a:pt x="7" y="37"/>
                  </a:cubicBezTo>
                  <a:cubicBezTo>
                    <a:pt x="7" y="37"/>
                    <a:pt x="8" y="36"/>
                    <a:pt x="9" y="36"/>
                  </a:cubicBezTo>
                  <a:cubicBezTo>
                    <a:pt x="11" y="35"/>
                    <a:pt x="13" y="34"/>
                    <a:pt x="14" y="31"/>
                  </a:cubicBezTo>
                  <a:cubicBezTo>
                    <a:pt x="17" y="29"/>
                    <a:pt x="19" y="26"/>
                    <a:pt x="21" y="24"/>
                  </a:cubicBezTo>
                  <a:cubicBezTo>
                    <a:pt x="23" y="21"/>
                    <a:pt x="25" y="19"/>
                    <a:pt x="26" y="17"/>
                  </a:cubicBezTo>
                  <a:cubicBezTo>
                    <a:pt x="27" y="14"/>
                    <a:pt x="28" y="12"/>
                    <a:pt x="30" y="10"/>
                  </a:cubicBezTo>
                  <a:cubicBezTo>
                    <a:pt x="32" y="7"/>
                    <a:pt x="37" y="0"/>
                    <a:pt x="39" y="1"/>
                  </a:cubicBezTo>
                  <a:cubicBezTo>
                    <a:pt x="42" y="2"/>
                    <a:pt x="41" y="8"/>
                    <a:pt x="39" y="12"/>
                  </a:cubicBezTo>
                  <a:cubicBezTo>
                    <a:pt x="37" y="15"/>
                    <a:pt x="35" y="19"/>
                    <a:pt x="32" y="23"/>
                  </a:cubicBezTo>
                  <a:cubicBezTo>
                    <a:pt x="31" y="25"/>
                    <a:pt x="29" y="27"/>
                    <a:pt x="28" y="28"/>
                  </a:cubicBezTo>
                  <a:cubicBezTo>
                    <a:pt x="26" y="32"/>
                    <a:pt x="23" y="36"/>
                    <a:pt x="20" y="39"/>
                  </a:cubicBezTo>
                  <a:cubicBezTo>
                    <a:pt x="18" y="40"/>
                    <a:pt x="16" y="42"/>
                    <a:pt x="14" y="43"/>
                  </a:cubicBezTo>
                  <a:cubicBezTo>
                    <a:pt x="14" y="44"/>
                    <a:pt x="13" y="44"/>
                    <a:pt x="12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5"/>
                    <a:pt x="10" y="46"/>
                    <a:pt x="10" y="46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1" y="47"/>
                    <a:pt x="11" y="48"/>
                    <a:pt x="11" y="48"/>
                  </a:cubicBezTo>
                  <a:cubicBezTo>
                    <a:pt x="12" y="49"/>
                    <a:pt x="13" y="50"/>
                    <a:pt x="13" y="51"/>
                  </a:cubicBezTo>
                  <a:cubicBezTo>
                    <a:pt x="15" y="52"/>
                    <a:pt x="16" y="54"/>
                    <a:pt x="18" y="55"/>
                  </a:cubicBezTo>
                  <a:cubicBezTo>
                    <a:pt x="21" y="57"/>
                    <a:pt x="23" y="58"/>
                    <a:pt x="27" y="62"/>
                  </a:cubicBezTo>
                  <a:cubicBezTo>
                    <a:pt x="31" y="67"/>
                    <a:pt x="33" y="68"/>
                    <a:pt x="36" y="70"/>
                  </a:cubicBezTo>
                  <a:cubicBezTo>
                    <a:pt x="38" y="71"/>
                    <a:pt x="40" y="73"/>
                    <a:pt x="44" y="76"/>
                  </a:cubicBezTo>
                  <a:cubicBezTo>
                    <a:pt x="48" y="80"/>
                    <a:pt x="50" y="84"/>
                    <a:pt x="48" y="86"/>
                  </a:cubicBezTo>
                  <a:cubicBezTo>
                    <a:pt x="47" y="88"/>
                    <a:pt x="42" y="85"/>
                    <a:pt x="41" y="84"/>
                  </a:cubicBezTo>
                  <a:cubicBezTo>
                    <a:pt x="33" y="79"/>
                    <a:pt x="33" y="77"/>
                    <a:pt x="26" y="72"/>
                  </a:cubicBezTo>
                  <a:cubicBezTo>
                    <a:pt x="19" y="67"/>
                    <a:pt x="18" y="67"/>
                    <a:pt x="9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flipV="1">
            <a:off x="3355656" y="4061842"/>
            <a:ext cx="2598737" cy="1681162"/>
            <a:chOff x="1595" y="1165"/>
            <a:chExt cx="1637" cy="105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4" name="稻壳儿春秋广告/盗版必究        原创来源：http://chn.docer.com/works?userid=199329941#!/work_time"/>
            <p:cNvSpPr/>
            <p:nvPr/>
          </p:nvSpPr>
          <p:spPr bwMode="auto">
            <a:xfrm>
              <a:off x="2464" y="1624"/>
              <a:ext cx="743" cy="600"/>
            </a:xfrm>
            <a:custGeom>
              <a:avLst/>
              <a:gdLst>
                <a:gd name="T0" fmla="*/ 92 w 354"/>
                <a:gd name="T1" fmla="*/ 277 h 285"/>
                <a:gd name="T2" fmla="*/ 39 w 354"/>
                <a:gd name="T3" fmla="*/ 278 h 285"/>
                <a:gd name="T4" fmla="*/ 21 w 354"/>
                <a:gd name="T5" fmla="*/ 280 h 285"/>
                <a:gd name="T6" fmla="*/ 19 w 354"/>
                <a:gd name="T7" fmla="*/ 280 h 285"/>
                <a:gd name="T8" fmla="*/ 18 w 354"/>
                <a:gd name="T9" fmla="*/ 280 h 285"/>
                <a:gd name="T10" fmla="*/ 17 w 354"/>
                <a:gd name="T11" fmla="*/ 281 h 285"/>
                <a:gd name="T12" fmla="*/ 11 w 354"/>
                <a:gd name="T13" fmla="*/ 282 h 285"/>
                <a:gd name="T14" fmla="*/ 0 w 354"/>
                <a:gd name="T15" fmla="*/ 285 h 285"/>
                <a:gd name="T16" fmla="*/ 5 w 354"/>
                <a:gd name="T17" fmla="*/ 273 h 285"/>
                <a:gd name="T18" fmla="*/ 7 w 354"/>
                <a:gd name="T19" fmla="*/ 268 h 285"/>
                <a:gd name="T20" fmla="*/ 8 w 354"/>
                <a:gd name="T21" fmla="*/ 265 h 285"/>
                <a:gd name="T22" fmla="*/ 10 w 354"/>
                <a:gd name="T23" fmla="*/ 256 h 285"/>
                <a:gd name="T24" fmla="*/ 13 w 354"/>
                <a:gd name="T25" fmla="*/ 236 h 285"/>
                <a:gd name="T26" fmla="*/ 13 w 354"/>
                <a:gd name="T27" fmla="*/ 215 h 285"/>
                <a:gd name="T28" fmla="*/ 10 w 354"/>
                <a:gd name="T29" fmla="*/ 157 h 285"/>
                <a:gd name="T30" fmla="*/ 7 w 354"/>
                <a:gd name="T31" fmla="*/ 112 h 285"/>
                <a:gd name="T32" fmla="*/ 4 w 354"/>
                <a:gd name="T33" fmla="*/ 67 h 285"/>
                <a:gd name="T34" fmla="*/ 5 w 354"/>
                <a:gd name="T35" fmla="*/ 0 h 285"/>
                <a:gd name="T36" fmla="*/ 13 w 354"/>
                <a:gd name="T37" fmla="*/ 49 h 285"/>
                <a:gd name="T38" fmla="*/ 16 w 354"/>
                <a:gd name="T39" fmla="*/ 119 h 285"/>
                <a:gd name="T40" fmla="*/ 18 w 354"/>
                <a:gd name="T41" fmla="*/ 154 h 285"/>
                <a:gd name="T42" fmla="*/ 22 w 354"/>
                <a:gd name="T43" fmla="*/ 217 h 285"/>
                <a:gd name="T44" fmla="*/ 20 w 354"/>
                <a:gd name="T45" fmla="*/ 249 h 285"/>
                <a:gd name="T46" fmla="*/ 17 w 354"/>
                <a:gd name="T47" fmla="*/ 265 h 285"/>
                <a:gd name="T48" fmla="*/ 16 w 354"/>
                <a:gd name="T49" fmla="*/ 269 h 285"/>
                <a:gd name="T50" fmla="*/ 15 w 354"/>
                <a:gd name="T51" fmla="*/ 271 h 285"/>
                <a:gd name="T52" fmla="*/ 15 w 354"/>
                <a:gd name="T53" fmla="*/ 271 h 285"/>
                <a:gd name="T54" fmla="*/ 15 w 354"/>
                <a:gd name="T55" fmla="*/ 272 h 285"/>
                <a:gd name="T56" fmla="*/ 16 w 354"/>
                <a:gd name="T57" fmla="*/ 272 h 285"/>
                <a:gd name="T58" fmla="*/ 18 w 354"/>
                <a:gd name="T59" fmla="*/ 271 h 285"/>
                <a:gd name="T60" fmla="*/ 51 w 354"/>
                <a:gd name="T61" fmla="*/ 269 h 285"/>
                <a:gd name="T62" fmla="*/ 119 w 354"/>
                <a:gd name="T63" fmla="*/ 270 h 285"/>
                <a:gd name="T64" fmla="*/ 183 w 354"/>
                <a:gd name="T65" fmla="*/ 271 h 285"/>
                <a:gd name="T66" fmla="*/ 246 w 354"/>
                <a:gd name="T67" fmla="*/ 272 h 285"/>
                <a:gd name="T68" fmla="*/ 302 w 354"/>
                <a:gd name="T69" fmla="*/ 272 h 285"/>
                <a:gd name="T70" fmla="*/ 354 w 354"/>
                <a:gd name="T71" fmla="*/ 278 h 285"/>
                <a:gd name="T72" fmla="*/ 315 w 354"/>
                <a:gd name="T73" fmla="*/ 281 h 285"/>
                <a:gd name="T74" fmla="*/ 213 w 354"/>
                <a:gd name="T75" fmla="*/ 279 h 285"/>
                <a:gd name="T76" fmla="*/ 92 w 354"/>
                <a:gd name="T77" fmla="*/ 27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4" h="285">
                  <a:moveTo>
                    <a:pt x="92" y="277"/>
                  </a:moveTo>
                  <a:cubicBezTo>
                    <a:pt x="70" y="277"/>
                    <a:pt x="53" y="277"/>
                    <a:pt x="39" y="278"/>
                  </a:cubicBezTo>
                  <a:cubicBezTo>
                    <a:pt x="32" y="278"/>
                    <a:pt x="26" y="279"/>
                    <a:pt x="21" y="280"/>
                  </a:cubicBezTo>
                  <a:cubicBezTo>
                    <a:pt x="21" y="280"/>
                    <a:pt x="20" y="280"/>
                    <a:pt x="19" y="280"/>
                  </a:cubicBezTo>
                  <a:cubicBezTo>
                    <a:pt x="18" y="280"/>
                    <a:pt x="18" y="280"/>
                    <a:pt x="18" y="280"/>
                  </a:cubicBezTo>
                  <a:cubicBezTo>
                    <a:pt x="17" y="281"/>
                    <a:pt x="17" y="281"/>
                    <a:pt x="17" y="281"/>
                  </a:cubicBezTo>
                  <a:cubicBezTo>
                    <a:pt x="15" y="281"/>
                    <a:pt x="13" y="282"/>
                    <a:pt x="11" y="282"/>
                  </a:cubicBezTo>
                  <a:cubicBezTo>
                    <a:pt x="7" y="283"/>
                    <a:pt x="3" y="284"/>
                    <a:pt x="0" y="285"/>
                  </a:cubicBezTo>
                  <a:cubicBezTo>
                    <a:pt x="1" y="281"/>
                    <a:pt x="3" y="277"/>
                    <a:pt x="5" y="273"/>
                  </a:cubicBezTo>
                  <a:cubicBezTo>
                    <a:pt x="5" y="271"/>
                    <a:pt x="6" y="270"/>
                    <a:pt x="7" y="268"/>
                  </a:cubicBezTo>
                  <a:cubicBezTo>
                    <a:pt x="7" y="267"/>
                    <a:pt x="7" y="266"/>
                    <a:pt x="8" y="265"/>
                  </a:cubicBezTo>
                  <a:cubicBezTo>
                    <a:pt x="9" y="262"/>
                    <a:pt x="9" y="259"/>
                    <a:pt x="10" y="256"/>
                  </a:cubicBezTo>
                  <a:cubicBezTo>
                    <a:pt x="12" y="248"/>
                    <a:pt x="13" y="242"/>
                    <a:pt x="13" y="236"/>
                  </a:cubicBezTo>
                  <a:cubicBezTo>
                    <a:pt x="13" y="229"/>
                    <a:pt x="13" y="223"/>
                    <a:pt x="13" y="215"/>
                  </a:cubicBezTo>
                  <a:cubicBezTo>
                    <a:pt x="12" y="197"/>
                    <a:pt x="11" y="177"/>
                    <a:pt x="10" y="157"/>
                  </a:cubicBezTo>
                  <a:cubicBezTo>
                    <a:pt x="9" y="142"/>
                    <a:pt x="8" y="125"/>
                    <a:pt x="7" y="112"/>
                  </a:cubicBezTo>
                  <a:cubicBezTo>
                    <a:pt x="6" y="95"/>
                    <a:pt x="5" y="81"/>
                    <a:pt x="4" y="67"/>
                  </a:cubicBezTo>
                  <a:cubicBezTo>
                    <a:pt x="3" y="45"/>
                    <a:pt x="2" y="0"/>
                    <a:pt x="5" y="0"/>
                  </a:cubicBezTo>
                  <a:cubicBezTo>
                    <a:pt x="8" y="0"/>
                    <a:pt x="11" y="27"/>
                    <a:pt x="13" y="49"/>
                  </a:cubicBezTo>
                  <a:cubicBezTo>
                    <a:pt x="14" y="71"/>
                    <a:pt x="15" y="96"/>
                    <a:pt x="16" y="119"/>
                  </a:cubicBezTo>
                  <a:cubicBezTo>
                    <a:pt x="17" y="131"/>
                    <a:pt x="17" y="144"/>
                    <a:pt x="18" y="154"/>
                  </a:cubicBezTo>
                  <a:cubicBezTo>
                    <a:pt x="20" y="175"/>
                    <a:pt x="21" y="196"/>
                    <a:pt x="22" y="217"/>
                  </a:cubicBezTo>
                  <a:cubicBezTo>
                    <a:pt x="22" y="227"/>
                    <a:pt x="22" y="238"/>
                    <a:pt x="20" y="249"/>
                  </a:cubicBezTo>
                  <a:cubicBezTo>
                    <a:pt x="20" y="254"/>
                    <a:pt x="19" y="260"/>
                    <a:pt x="17" y="265"/>
                  </a:cubicBezTo>
                  <a:cubicBezTo>
                    <a:pt x="17" y="266"/>
                    <a:pt x="16" y="268"/>
                    <a:pt x="16" y="269"/>
                  </a:cubicBezTo>
                  <a:cubicBezTo>
                    <a:pt x="15" y="271"/>
                    <a:pt x="15" y="271"/>
                    <a:pt x="15" y="271"/>
                  </a:cubicBezTo>
                  <a:cubicBezTo>
                    <a:pt x="15" y="271"/>
                    <a:pt x="15" y="271"/>
                    <a:pt x="15" y="271"/>
                  </a:cubicBezTo>
                  <a:cubicBezTo>
                    <a:pt x="15" y="272"/>
                    <a:pt x="15" y="272"/>
                    <a:pt x="15" y="272"/>
                  </a:cubicBezTo>
                  <a:cubicBezTo>
                    <a:pt x="15" y="272"/>
                    <a:pt x="15" y="272"/>
                    <a:pt x="16" y="272"/>
                  </a:cubicBezTo>
                  <a:cubicBezTo>
                    <a:pt x="18" y="271"/>
                    <a:pt x="18" y="271"/>
                    <a:pt x="18" y="271"/>
                  </a:cubicBezTo>
                  <a:cubicBezTo>
                    <a:pt x="29" y="269"/>
                    <a:pt x="41" y="268"/>
                    <a:pt x="51" y="269"/>
                  </a:cubicBezTo>
                  <a:cubicBezTo>
                    <a:pt x="72" y="269"/>
                    <a:pt x="97" y="270"/>
                    <a:pt x="119" y="270"/>
                  </a:cubicBezTo>
                  <a:cubicBezTo>
                    <a:pt x="140" y="270"/>
                    <a:pt x="150" y="269"/>
                    <a:pt x="183" y="271"/>
                  </a:cubicBezTo>
                  <a:cubicBezTo>
                    <a:pt x="215" y="272"/>
                    <a:pt x="225" y="272"/>
                    <a:pt x="246" y="272"/>
                  </a:cubicBezTo>
                  <a:cubicBezTo>
                    <a:pt x="258" y="272"/>
                    <a:pt x="275" y="272"/>
                    <a:pt x="302" y="272"/>
                  </a:cubicBezTo>
                  <a:cubicBezTo>
                    <a:pt x="328" y="273"/>
                    <a:pt x="354" y="275"/>
                    <a:pt x="354" y="278"/>
                  </a:cubicBezTo>
                  <a:cubicBezTo>
                    <a:pt x="354" y="280"/>
                    <a:pt x="326" y="280"/>
                    <a:pt x="315" y="281"/>
                  </a:cubicBezTo>
                  <a:cubicBezTo>
                    <a:pt x="269" y="281"/>
                    <a:pt x="257" y="279"/>
                    <a:pt x="213" y="279"/>
                  </a:cubicBezTo>
                  <a:cubicBezTo>
                    <a:pt x="169" y="279"/>
                    <a:pt x="161" y="280"/>
                    <a:pt x="92" y="2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稻壳儿春秋广告/盗版必究        原创来源：http://chn.docer.com/works?userid=199329941#!/work_time"/>
            <p:cNvSpPr/>
            <p:nvPr/>
          </p:nvSpPr>
          <p:spPr bwMode="auto">
            <a:xfrm>
              <a:off x="3192" y="1634"/>
              <a:ext cx="40" cy="582"/>
            </a:xfrm>
            <a:custGeom>
              <a:avLst/>
              <a:gdLst>
                <a:gd name="T0" fmla="*/ 7 w 19"/>
                <a:gd name="T1" fmla="*/ 163 h 276"/>
                <a:gd name="T2" fmla="*/ 5 w 19"/>
                <a:gd name="T3" fmla="*/ 115 h 276"/>
                <a:gd name="T4" fmla="*/ 5 w 19"/>
                <a:gd name="T5" fmla="*/ 96 h 276"/>
                <a:gd name="T6" fmla="*/ 3 w 19"/>
                <a:gd name="T7" fmla="*/ 70 h 276"/>
                <a:gd name="T8" fmla="*/ 2 w 19"/>
                <a:gd name="T9" fmla="*/ 50 h 276"/>
                <a:gd name="T10" fmla="*/ 0 w 19"/>
                <a:gd name="T11" fmla="*/ 30 h 276"/>
                <a:gd name="T12" fmla="*/ 3 w 19"/>
                <a:gd name="T13" fmla="*/ 0 h 276"/>
                <a:gd name="T14" fmla="*/ 9 w 19"/>
                <a:gd name="T15" fmla="*/ 22 h 276"/>
                <a:gd name="T16" fmla="*/ 11 w 19"/>
                <a:gd name="T17" fmla="*/ 53 h 276"/>
                <a:gd name="T18" fmla="*/ 12 w 19"/>
                <a:gd name="T19" fmla="*/ 68 h 276"/>
                <a:gd name="T20" fmla="*/ 15 w 19"/>
                <a:gd name="T21" fmla="*/ 130 h 276"/>
                <a:gd name="T22" fmla="*/ 15 w 19"/>
                <a:gd name="T23" fmla="*/ 144 h 276"/>
                <a:gd name="T24" fmla="*/ 15 w 19"/>
                <a:gd name="T25" fmla="*/ 174 h 276"/>
                <a:gd name="T26" fmla="*/ 17 w 19"/>
                <a:gd name="T27" fmla="*/ 202 h 276"/>
                <a:gd name="T28" fmla="*/ 18 w 19"/>
                <a:gd name="T29" fmla="*/ 231 h 276"/>
                <a:gd name="T30" fmla="*/ 16 w 19"/>
                <a:gd name="T31" fmla="*/ 256 h 276"/>
                <a:gd name="T32" fmla="*/ 14 w 19"/>
                <a:gd name="T33" fmla="*/ 264 h 276"/>
                <a:gd name="T34" fmla="*/ 14 w 19"/>
                <a:gd name="T35" fmla="*/ 265 h 276"/>
                <a:gd name="T36" fmla="*/ 14 w 19"/>
                <a:gd name="T37" fmla="*/ 268 h 276"/>
                <a:gd name="T38" fmla="*/ 14 w 19"/>
                <a:gd name="T39" fmla="*/ 272 h 276"/>
                <a:gd name="T40" fmla="*/ 10 w 19"/>
                <a:gd name="T41" fmla="*/ 275 h 276"/>
                <a:gd name="T42" fmla="*/ 9 w 19"/>
                <a:gd name="T43" fmla="*/ 276 h 276"/>
                <a:gd name="T44" fmla="*/ 7 w 19"/>
                <a:gd name="T45" fmla="*/ 275 h 276"/>
                <a:gd name="T46" fmla="*/ 6 w 19"/>
                <a:gd name="T47" fmla="*/ 273 h 276"/>
                <a:gd name="T48" fmla="*/ 7 w 19"/>
                <a:gd name="T49" fmla="*/ 270 h 276"/>
                <a:gd name="T50" fmla="*/ 8 w 19"/>
                <a:gd name="T51" fmla="*/ 269 h 276"/>
                <a:gd name="T52" fmla="*/ 9 w 19"/>
                <a:gd name="T53" fmla="*/ 270 h 276"/>
                <a:gd name="T54" fmla="*/ 9 w 19"/>
                <a:gd name="T55" fmla="*/ 270 h 276"/>
                <a:gd name="T56" fmla="*/ 9 w 19"/>
                <a:gd name="T57" fmla="*/ 271 h 276"/>
                <a:gd name="T58" fmla="*/ 9 w 19"/>
                <a:gd name="T59" fmla="*/ 271 h 276"/>
                <a:gd name="T60" fmla="*/ 10 w 19"/>
                <a:gd name="T61" fmla="*/ 272 h 276"/>
                <a:gd name="T62" fmla="*/ 9 w 19"/>
                <a:gd name="T63" fmla="*/ 272 h 276"/>
                <a:gd name="T64" fmla="*/ 9 w 19"/>
                <a:gd name="T65" fmla="*/ 272 h 276"/>
                <a:gd name="T66" fmla="*/ 9 w 19"/>
                <a:gd name="T67" fmla="*/ 272 h 276"/>
                <a:gd name="T68" fmla="*/ 9 w 19"/>
                <a:gd name="T69" fmla="*/ 272 h 276"/>
                <a:gd name="T70" fmla="*/ 9 w 19"/>
                <a:gd name="T71" fmla="*/ 272 h 276"/>
                <a:gd name="T72" fmla="*/ 9 w 19"/>
                <a:gd name="T73" fmla="*/ 272 h 276"/>
                <a:gd name="T74" fmla="*/ 9 w 19"/>
                <a:gd name="T75" fmla="*/ 272 h 276"/>
                <a:gd name="T76" fmla="*/ 9 w 19"/>
                <a:gd name="T77" fmla="*/ 272 h 276"/>
                <a:gd name="T78" fmla="*/ 9 w 19"/>
                <a:gd name="T79" fmla="*/ 272 h 276"/>
                <a:gd name="T80" fmla="*/ 9 w 19"/>
                <a:gd name="T81" fmla="*/ 271 h 276"/>
                <a:gd name="T82" fmla="*/ 9 w 19"/>
                <a:gd name="T83" fmla="*/ 271 h 276"/>
                <a:gd name="T84" fmla="*/ 9 w 19"/>
                <a:gd name="T85" fmla="*/ 270 h 276"/>
                <a:gd name="T86" fmla="*/ 8 w 19"/>
                <a:gd name="T87" fmla="*/ 269 h 276"/>
                <a:gd name="T88" fmla="*/ 7 w 19"/>
                <a:gd name="T89" fmla="*/ 266 h 276"/>
                <a:gd name="T90" fmla="*/ 7 w 19"/>
                <a:gd name="T91" fmla="*/ 263 h 276"/>
                <a:gd name="T92" fmla="*/ 7 w 19"/>
                <a:gd name="T93" fmla="*/ 260 h 276"/>
                <a:gd name="T94" fmla="*/ 10 w 19"/>
                <a:gd name="T95" fmla="*/ 238 h 276"/>
                <a:gd name="T96" fmla="*/ 10 w 19"/>
                <a:gd name="T97" fmla="*/ 216 h 276"/>
                <a:gd name="T98" fmla="*/ 7 w 19"/>
                <a:gd name="T99" fmla="*/ 16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" h="276">
                  <a:moveTo>
                    <a:pt x="7" y="163"/>
                  </a:moveTo>
                  <a:cubicBezTo>
                    <a:pt x="6" y="132"/>
                    <a:pt x="5" y="122"/>
                    <a:pt x="5" y="115"/>
                  </a:cubicBezTo>
                  <a:cubicBezTo>
                    <a:pt x="6" y="107"/>
                    <a:pt x="6" y="103"/>
                    <a:pt x="5" y="96"/>
                  </a:cubicBezTo>
                  <a:cubicBezTo>
                    <a:pt x="4" y="88"/>
                    <a:pt x="4" y="79"/>
                    <a:pt x="3" y="70"/>
                  </a:cubicBezTo>
                  <a:cubicBezTo>
                    <a:pt x="3" y="63"/>
                    <a:pt x="3" y="56"/>
                    <a:pt x="2" y="50"/>
                  </a:cubicBezTo>
                  <a:cubicBezTo>
                    <a:pt x="1" y="43"/>
                    <a:pt x="0" y="36"/>
                    <a:pt x="0" y="30"/>
                  </a:cubicBezTo>
                  <a:cubicBezTo>
                    <a:pt x="0" y="20"/>
                    <a:pt x="0" y="0"/>
                    <a:pt x="3" y="0"/>
                  </a:cubicBezTo>
                  <a:cubicBezTo>
                    <a:pt x="6" y="0"/>
                    <a:pt x="9" y="12"/>
                    <a:pt x="9" y="22"/>
                  </a:cubicBezTo>
                  <a:cubicBezTo>
                    <a:pt x="10" y="32"/>
                    <a:pt x="10" y="43"/>
                    <a:pt x="11" y="53"/>
                  </a:cubicBezTo>
                  <a:cubicBezTo>
                    <a:pt x="11" y="58"/>
                    <a:pt x="11" y="64"/>
                    <a:pt x="12" y="68"/>
                  </a:cubicBezTo>
                  <a:cubicBezTo>
                    <a:pt x="14" y="89"/>
                    <a:pt x="14" y="109"/>
                    <a:pt x="15" y="130"/>
                  </a:cubicBezTo>
                  <a:cubicBezTo>
                    <a:pt x="15" y="135"/>
                    <a:pt x="15" y="140"/>
                    <a:pt x="15" y="144"/>
                  </a:cubicBezTo>
                  <a:cubicBezTo>
                    <a:pt x="14" y="154"/>
                    <a:pt x="14" y="164"/>
                    <a:pt x="15" y="174"/>
                  </a:cubicBezTo>
                  <a:cubicBezTo>
                    <a:pt x="16" y="184"/>
                    <a:pt x="17" y="188"/>
                    <a:pt x="17" y="202"/>
                  </a:cubicBezTo>
                  <a:cubicBezTo>
                    <a:pt x="17" y="217"/>
                    <a:pt x="18" y="221"/>
                    <a:pt x="18" y="231"/>
                  </a:cubicBezTo>
                  <a:cubicBezTo>
                    <a:pt x="18" y="236"/>
                    <a:pt x="19" y="244"/>
                    <a:pt x="16" y="256"/>
                  </a:cubicBezTo>
                  <a:cubicBezTo>
                    <a:pt x="16" y="259"/>
                    <a:pt x="15" y="262"/>
                    <a:pt x="14" y="264"/>
                  </a:cubicBezTo>
                  <a:cubicBezTo>
                    <a:pt x="14" y="265"/>
                    <a:pt x="14" y="265"/>
                    <a:pt x="14" y="265"/>
                  </a:cubicBezTo>
                  <a:cubicBezTo>
                    <a:pt x="14" y="266"/>
                    <a:pt x="14" y="267"/>
                    <a:pt x="14" y="268"/>
                  </a:cubicBezTo>
                  <a:cubicBezTo>
                    <a:pt x="15" y="270"/>
                    <a:pt x="14" y="271"/>
                    <a:pt x="14" y="272"/>
                  </a:cubicBezTo>
                  <a:cubicBezTo>
                    <a:pt x="14" y="274"/>
                    <a:pt x="12" y="275"/>
                    <a:pt x="10" y="275"/>
                  </a:cubicBezTo>
                  <a:cubicBezTo>
                    <a:pt x="9" y="276"/>
                    <a:pt x="10" y="276"/>
                    <a:pt x="9" y="276"/>
                  </a:cubicBezTo>
                  <a:cubicBezTo>
                    <a:pt x="8" y="275"/>
                    <a:pt x="8" y="275"/>
                    <a:pt x="7" y="275"/>
                  </a:cubicBezTo>
                  <a:cubicBezTo>
                    <a:pt x="7" y="274"/>
                    <a:pt x="6" y="273"/>
                    <a:pt x="6" y="273"/>
                  </a:cubicBezTo>
                  <a:cubicBezTo>
                    <a:pt x="6" y="272"/>
                    <a:pt x="6" y="271"/>
                    <a:pt x="7" y="270"/>
                  </a:cubicBezTo>
                  <a:cubicBezTo>
                    <a:pt x="7" y="270"/>
                    <a:pt x="7" y="270"/>
                    <a:pt x="8" y="269"/>
                  </a:cubicBezTo>
                  <a:cubicBezTo>
                    <a:pt x="8" y="269"/>
                    <a:pt x="9" y="269"/>
                    <a:pt x="9" y="270"/>
                  </a:cubicBezTo>
                  <a:cubicBezTo>
                    <a:pt x="9" y="270"/>
                    <a:pt x="9" y="270"/>
                    <a:pt x="9" y="270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2"/>
                    <a:pt x="10" y="272"/>
                  </a:cubicBezTo>
                  <a:cubicBezTo>
                    <a:pt x="10" y="272"/>
                    <a:pt x="10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10" y="272"/>
                    <a:pt x="9" y="271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1"/>
                    <a:pt x="9" y="270"/>
                  </a:cubicBezTo>
                  <a:cubicBezTo>
                    <a:pt x="9" y="270"/>
                    <a:pt x="8" y="270"/>
                    <a:pt x="8" y="269"/>
                  </a:cubicBezTo>
                  <a:cubicBezTo>
                    <a:pt x="8" y="268"/>
                    <a:pt x="7" y="267"/>
                    <a:pt x="7" y="266"/>
                  </a:cubicBezTo>
                  <a:cubicBezTo>
                    <a:pt x="7" y="265"/>
                    <a:pt x="7" y="264"/>
                    <a:pt x="7" y="263"/>
                  </a:cubicBezTo>
                  <a:cubicBezTo>
                    <a:pt x="7" y="262"/>
                    <a:pt x="7" y="261"/>
                    <a:pt x="7" y="260"/>
                  </a:cubicBezTo>
                  <a:cubicBezTo>
                    <a:pt x="9" y="250"/>
                    <a:pt x="9" y="244"/>
                    <a:pt x="10" y="238"/>
                  </a:cubicBezTo>
                  <a:cubicBezTo>
                    <a:pt x="10" y="232"/>
                    <a:pt x="11" y="226"/>
                    <a:pt x="10" y="216"/>
                  </a:cubicBezTo>
                  <a:cubicBezTo>
                    <a:pt x="9" y="197"/>
                    <a:pt x="7" y="194"/>
                    <a:pt x="7" y="16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稻壳儿春秋广告/盗版必究        原创来源：http://chn.docer.com/works?userid=199329941#!/work_time"/>
            <p:cNvSpPr/>
            <p:nvPr/>
          </p:nvSpPr>
          <p:spPr bwMode="auto">
            <a:xfrm>
              <a:off x="2485" y="1613"/>
              <a:ext cx="715" cy="47"/>
            </a:xfrm>
            <a:custGeom>
              <a:avLst/>
              <a:gdLst>
                <a:gd name="T0" fmla="*/ 199 w 341"/>
                <a:gd name="T1" fmla="*/ 16 h 22"/>
                <a:gd name="T2" fmla="*/ 140 w 341"/>
                <a:gd name="T3" fmla="*/ 11 h 22"/>
                <a:gd name="T4" fmla="*/ 117 w 341"/>
                <a:gd name="T5" fmla="*/ 10 h 22"/>
                <a:gd name="T6" fmla="*/ 85 w 341"/>
                <a:gd name="T7" fmla="*/ 10 h 22"/>
                <a:gd name="T8" fmla="*/ 61 w 341"/>
                <a:gd name="T9" fmla="*/ 10 h 22"/>
                <a:gd name="T10" fmla="*/ 36 w 341"/>
                <a:gd name="T11" fmla="*/ 11 h 22"/>
                <a:gd name="T12" fmla="*/ 0 w 341"/>
                <a:gd name="T13" fmla="*/ 8 h 22"/>
                <a:gd name="T14" fmla="*/ 27 w 341"/>
                <a:gd name="T15" fmla="*/ 2 h 22"/>
                <a:gd name="T16" fmla="*/ 65 w 341"/>
                <a:gd name="T17" fmla="*/ 2 h 22"/>
                <a:gd name="T18" fmla="*/ 84 w 341"/>
                <a:gd name="T19" fmla="*/ 1 h 22"/>
                <a:gd name="T20" fmla="*/ 159 w 341"/>
                <a:gd name="T21" fmla="*/ 4 h 22"/>
                <a:gd name="T22" fmla="*/ 177 w 341"/>
                <a:gd name="T23" fmla="*/ 6 h 22"/>
                <a:gd name="T24" fmla="*/ 214 w 341"/>
                <a:gd name="T25" fmla="*/ 9 h 22"/>
                <a:gd name="T26" fmla="*/ 248 w 341"/>
                <a:gd name="T27" fmla="*/ 12 h 22"/>
                <a:gd name="T28" fmla="*/ 283 w 341"/>
                <a:gd name="T29" fmla="*/ 14 h 22"/>
                <a:gd name="T30" fmla="*/ 312 w 341"/>
                <a:gd name="T31" fmla="*/ 12 h 22"/>
                <a:gd name="T32" fmla="*/ 341 w 341"/>
                <a:gd name="T33" fmla="*/ 12 h 22"/>
                <a:gd name="T34" fmla="*/ 321 w 341"/>
                <a:gd name="T35" fmla="*/ 19 h 22"/>
                <a:gd name="T36" fmla="*/ 292 w 341"/>
                <a:gd name="T37" fmla="*/ 22 h 22"/>
                <a:gd name="T38" fmla="*/ 264 w 341"/>
                <a:gd name="T39" fmla="*/ 21 h 22"/>
                <a:gd name="T40" fmla="*/ 199 w 341"/>
                <a:gd name="T41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1" h="22">
                  <a:moveTo>
                    <a:pt x="199" y="16"/>
                  </a:moveTo>
                  <a:cubicBezTo>
                    <a:pt x="161" y="12"/>
                    <a:pt x="149" y="12"/>
                    <a:pt x="140" y="11"/>
                  </a:cubicBezTo>
                  <a:cubicBezTo>
                    <a:pt x="131" y="10"/>
                    <a:pt x="126" y="10"/>
                    <a:pt x="117" y="10"/>
                  </a:cubicBezTo>
                  <a:cubicBezTo>
                    <a:pt x="107" y="10"/>
                    <a:pt x="96" y="10"/>
                    <a:pt x="85" y="10"/>
                  </a:cubicBezTo>
                  <a:cubicBezTo>
                    <a:pt x="77" y="10"/>
                    <a:pt x="68" y="10"/>
                    <a:pt x="61" y="10"/>
                  </a:cubicBezTo>
                  <a:cubicBezTo>
                    <a:pt x="52" y="11"/>
                    <a:pt x="44" y="11"/>
                    <a:pt x="36" y="11"/>
                  </a:cubicBezTo>
                  <a:cubicBezTo>
                    <a:pt x="24" y="11"/>
                    <a:pt x="0" y="11"/>
                    <a:pt x="0" y="8"/>
                  </a:cubicBezTo>
                  <a:cubicBezTo>
                    <a:pt x="0" y="5"/>
                    <a:pt x="14" y="2"/>
                    <a:pt x="27" y="2"/>
                  </a:cubicBezTo>
                  <a:cubicBezTo>
                    <a:pt x="39" y="2"/>
                    <a:pt x="52" y="2"/>
                    <a:pt x="65" y="2"/>
                  </a:cubicBezTo>
                  <a:cubicBezTo>
                    <a:pt x="71" y="2"/>
                    <a:pt x="78" y="2"/>
                    <a:pt x="84" y="1"/>
                  </a:cubicBezTo>
                  <a:cubicBezTo>
                    <a:pt x="109" y="0"/>
                    <a:pt x="134" y="2"/>
                    <a:pt x="159" y="4"/>
                  </a:cubicBezTo>
                  <a:cubicBezTo>
                    <a:pt x="165" y="4"/>
                    <a:pt x="172" y="5"/>
                    <a:pt x="177" y="6"/>
                  </a:cubicBezTo>
                  <a:cubicBezTo>
                    <a:pt x="188" y="7"/>
                    <a:pt x="202" y="9"/>
                    <a:pt x="214" y="9"/>
                  </a:cubicBezTo>
                  <a:cubicBezTo>
                    <a:pt x="225" y="10"/>
                    <a:pt x="231" y="10"/>
                    <a:pt x="248" y="12"/>
                  </a:cubicBezTo>
                  <a:cubicBezTo>
                    <a:pt x="266" y="14"/>
                    <a:pt x="271" y="14"/>
                    <a:pt x="283" y="14"/>
                  </a:cubicBezTo>
                  <a:cubicBezTo>
                    <a:pt x="289" y="14"/>
                    <a:pt x="298" y="13"/>
                    <a:pt x="312" y="12"/>
                  </a:cubicBezTo>
                  <a:cubicBezTo>
                    <a:pt x="326" y="10"/>
                    <a:pt x="340" y="10"/>
                    <a:pt x="341" y="12"/>
                  </a:cubicBezTo>
                  <a:cubicBezTo>
                    <a:pt x="341" y="14"/>
                    <a:pt x="326" y="18"/>
                    <a:pt x="321" y="19"/>
                  </a:cubicBezTo>
                  <a:cubicBezTo>
                    <a:pt x="308" y="21"/>
                    <a:pt x="300" y="22"/>
                    <a:pt x="292" y="22"/>
                  </a:cubicBezTo>
                  <a:cubicBezTo>
                    <a:pt x="284" y="22"/>
                    <a:pt x="276" y="22"/>
                    <a:pt x="264" y="21"/>
                  </a:cubicBezTo>
                  <a:cubicBezTo>
                    <a:pt x="240" y="20"/>
                    <a:pt x="236" y="20"/>
                    <a:pt x="199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稻壳儿春秋广告/盗版必究        原创来源：http://chn.docer.com/works?userid=199329941#!/work_time"/>
            <p:cNvSpPr/>
            <p:nvPr/>
          </p:nvSpPr>
          <p:spPr bwMode="auto">
            <a:xfrm>
              <a:off x="1622" y="1243"/>
              <a:ext cx="829" cy="699"/>
            </a:xfrm>
            <a:custGeom>
              <a:avLst/>
              <a:gdLst>
                <a:gd name="T0" fmla="*/ 172 w 395"/>
                <a:gd name="T1" fmla="*/ 242 h 332"/>
                <a:gd name="T2" fmla="*/ 172 w 395"/>
                <a:gd name="T3" fmla="*/ 157 h 332"/>
                <a:gd name="T4" fmla="*/ 173 w 395"/>
                <a:gd name="T5" fmla="*/ 118 h 332"/>
                <a:gd name="T6" fmla="*/ 174 w 395"/>
                <a:gd name="T7" fmla="*/ 69 h 332"/>
                <a:gd name="T8" fmla="*/ 176 w 395"/>
                <a:gd name="T9" fmla="*/ 37 h 332"/>
                <a:gd name="T10" fmla="*/ 177 w 395"/>
                <a:gd name="T11" fmla="*/ 8 h 332"/>
                <a:gd name="T12" fmla="*/ 177 w 395"/>
                <a:gd name="T13" fmla="*/ 8 h 332"/>
                <a:gd name="T14" fmla="*/ 153 w 395"/>
                <a:gd name="T15" fmla="*/ 8 h 332"/>
                <a:gd name="T16" fmla="*/ 128 w 395"/>
                <a:gd name="T17" fmla="*/ 8 h 332"/>
                <a:gd name="T18" fmla="*/ 77 w 395"/>
                <a:gd name="T19" fmla="*/ 9 h 332"/>
                <a:gd name="T20" fmla="*/ 0 w 395"/>
                <a:gd name="T21" fmla="*/ 5 h 332"/>
                <a:gd name="T22" fmla="*/ 57 w 395"/>
                <a:gd name="T23" fmla="*/ 0 h 332"/>
                <a:gd name="T24" fmla="*/ 137 w 395"/>
                <a:gd name="T25" fmla="*/ 0 h 332"/>
                <a:gd name="T26" fmla="*/ 157 w 395"/>
                <a:gd name="T27" fmla="*/ 0 h 332"/>
                <a:gd name="T28" fmla="*/ 167 w 395"/>
                <a:gd name="T29" fmla="*/ 0 h 332"/>
                <a:gd name="T30" fmla="*/ 178 w 395"/>
                <a:gd name="T31" fmla="*/ 0 h 332"/>
                <a:gd name="T32" fmla="*/ 186 w 395"/>
                <a:gd name="T33" fmla="*/ 0 h 332"/>
                <a:gd name="T34" fmla="*/ 183 w 395"/>
                <a:gd name="T35" fmla="*/ 81 h 332"/>
                <a:gd name="T36" fmla="*/ 181 w 395"/>
                <a:gd name="T37" fmla="*/ 157 h 332"/>
                <a:gd name="T38" fmla="*/ 180 w 395"/>
                <a:gd name="T39" fmla="*/ 194 h 332"/>
                <a:gd name="T40" fmla="*/ 181 w 395"/>
                <a:gd name="T41" fmla="*/ 272 h 332"/>
                <a:gd name="T42" fmla="*/ 183 w 395"/>
                <a:gd name="T43" fmla="*/ 297 h 332"/>
                <a:gd name="T44" fmla="*/ 184 w 395"/>
                <a:gd name="T45" fmla="*/ 310 h 332"/>
                <a:gd name="T46" fmla="*/ 185 w 395"/>
                <a:gd name="T47" fmla="*/ 323 h 332"/>
                <a:gd name="T48" fmla="*/ 199 w 395"/>
                <a:gd name="T49" fmla="*/ 323 h 332"/>
                <a:gd name="T50" fmla="*/ 272 w 395"/>
                <a:gd name="T51" fmla="*/ 321 h 332"/>
                <a:gd name="T52" fmla="*/ 335 w 395"/>
                <a:gd name="T53" fmla="*/ 320 h 332"/>
                <a:gd name="T54" fmla="*/ 395 w 395"/>
                <a:gd name="T55" fmla="*/ 323 h 332"/>
                <a:gd name="T56" fmla="*/ 351 w 395"/>
                <a:gd name="T57" fmla="*/ 328 h 332"/>
                <a:gd name="T58" fmla="*/ 234 w 395"/>
                <a:gd name="T59" fmla="*/ 330 h 332"/>
                <a:gd name="T60" fmla="*/ 205 w 395"/>
                <a:gd name="T61" fmla="*/ 331 h 332"/>
                <a:gd name="T62" fmla="*/ 193 w 395"/>
                <a:gd name="T63" fmla="*/ 331 h 332"/>
                <a:gd name="T64" fmla="*/ 176 w 395"/>
                <a:gd name="T65" fmla="*/ 332 h 332"/>
                <a:gd name="T66" fmla="*/ 175 w 395"/>
                <a:gd name="T67" fmla="*/ 311 h 332"/>
                <a:gd name="T68" fmla="*/ 174 w 395"/>
                <a:gd name="T69" fmla="*/ 293 h 332"/>
                <a:gd name="T70" fmla="*/ 172 w 395"/>
                <a:gd name="T71" fmla="*/ 24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95" h="332">
                  <a:moveTo>
                    <a:pt x="172" y="242"/>
                  </a:moveTo>
                  <a:cubicBezTo>
                    <a:pt x="172" y="202"/>
                    <a:pt x="172" y="176"/>
                    <a:pt x="172" y="157"/>
                  </a:cubicBezTo>
                  <a:cubicBezTo>
                    <a:pt x="172" y="138"/>
                    <a:pt x="172" y="127"/>
                    <a:pt x="173" y="118"/>
                  </a:cubicBezTo>
                  <a:cubicBezTo>
                    <a:pt x="174" y="98"/>
                    <a:pt x="174" y="88"/>
                    <a:pt x="174" y="69"/>
                  </a:cubicBezTo>
                  <a:cubicBezTo>
                    <a:pt x="175" y="59"/>
                    <a:pt x="175" y="48"/>
                    <a:pt x="176" y="37"/>
                  </a:cubicBezTo>
                  <a:cubicBezTo>
                    <a:pt x="176" y="27"/>
                    <a:pt x="177" y="18"/>
                    <a:pt x="177" y="8"/>
                  </a:cubicBezTo>
                  <a:cubicBezTo>
                    <a:pt x="177" y="8"/>
                    <a:pt x="177" y="8"/>
                    <a:pt x="177" y="8"/>
                  </a:cubicBezTo>
                  <a:cubicBezTo>
                    <a:pt x="169" y="8"/>
                    <a:pt x="161" y="8"/>
                    <a:pt x="153" y="8"/>
                  </a:cubicBezTo>
                  <a:cubicBezTo>
                    <a:pt x="144" y="8"/>
                    <a:pt x="135" y="8"/>
                    <a:pt x="128" y="8"/>
                  </a:cubicBezTo>
                  <a:cubicBezTo>
                    <a:pt x="109" y="9"/>
                    <a:pt x="93" y="9"/>
                    <a:pt x="77" y="9"/>
                  </a:cubicBezTo>
                  <a:cubicBezTo>
                    <a:pt x="51" y="9"/>
                    <a:pt x="0" y="7"/>
                    <a:pt x="0" y="5"/>
                  </a:cubicBezTo>
                  <a:cubicBezTo>
                    <a:pt x="0" y="2"/>
                    <a:pt x="31" y="0"/>
                    <a:pt x="57" y="0"/>
                  </a:cubicBezTo>
                  <a:cubicBezTo>
                    <a:pt x="82" y="0"/>
                    <a:pt x="110" y="0"/>
                    <a:pt x="137" y="0"/>
                  </a:cubicBezTo>
                  <a:cubicBezTo>
                    <a:pt x="144" y="0"/>
                    <a:pt x="151" y="0"/>
                    <a:pt x="157" y="0"/>
                  </a:cubicBezTo>
                  <a:cubicBezTo>
                    <a:pt x="161" y="0"/>
                    <a:pt x="164" y="0"/>
                    <a:pt x="167" y="0"/>
                  </a:cubicBezTo>
                  <a:cubicBezTo>
                    <a:pt x="171" y="0"/>
                    <a:pt x="174" y="0"/>
                    <a:pt x="178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85" y="27"/>
                    <a:pt x="184" y="54"/>
                    <a:pt x="183" y="81"/>
                  </a:cubicBezTo>
                  <a:cubicBezTo>
                    <a:pt x="182" y="107"/>
                    <a:pt x="181" y="132"/>
                    <a:pt x="181" y="157"/>
                  </a:cubicBezTo>
                  <a:cubicBezTo>
                    <a:pt x="181" y="170"/>
                    <a:pt x="181" y="183"/>
                    <a:pt x="180" y="194"/>
                  </a:cubicBezTo>
                  <a:cubicBezTo>
                    <a:pt x="180" y="219"/>
                    <a:pt x="180" y="246"/>
                    <a:pt x="181" y="272"/>
                  </a:cubicBezTo>
                  <a:cubicBezTo>
                    <a:pt x="182" y="281"/>
                    <a:pt x="182" y="289"/>
                    <a:pt x="183" y="297"/>
                  </a:cubicBezTo>
                  <a:cubicBezTo>
                    <a:pt x="183" y="301"/>
                    <a:pt x="184" y="306"/>
                    <a:pt x="184" y="310"/>
                  </a:cubicBezTo>
                  <a:cubicBezTo>
                    <a:pt x="184" y="314"/>
                    <a:pt x="184" y="318"/>
                    <a:pt x="185" y="323"/>
                  </a:cubicBezTo>
                  <a:cubicBezTo>
                    <a:pt x="189" y="323"/>
                    <a:pt x="194" y="323"/>
                    <a:pt x="199" y="323"/>
                  </a:cubicBezTo>
                  <a:cubicBezTo>
                    <a:pt x="237" y="323"/>
                    <a:pt x="248" y="322"/>
                    <a:pt x="272" y="321"/>
                  </a:cubicBezTo>
                  <a:cubicBezTo>
                    <a:pt x="285" y="321"/>
                    <a:pt x="304" y="320"/>
                    <a:pt x="335" y="320"/>
                  </a:cubicBezTo>
                  <a:cubicBezTo>
                    <a:pt x="366" y="320"/>
                    <a:pt x="395" y="321"/>
                    <a:pt x="395" y="323"/>
                  </a:cubicBezTo>
                  <a:cubicBezTo>
                    <a:pt x="395" y="326"/>
                    <a:pt x="363" y="327"/>
                    <a:pt x="351" y="328"/>
                  </a:cubicBezTo>
                  <a:cubicBezTo>
                    <a:pt x="298" y="330"/>
                    <a:pt x="284" y="328"/>
                    <a:pt x="234" y="330"/>
                  </a:cubicBezTo>
                  <a:cubicBezTo>
                    <a:pt x="223" y="330"/>
                    <a:pt x="214" y="331"/>
                    <a:pt x="205" y="331"/>
                  </a:cubicBezTo>
                  <a:cubicBezTo>
                    <a:pt x="201" y="331"/>
                    <a:pt x="197" y="331"/>
                    <a:pt x="193" y="331"/>
                  </a:cubicBezTo>
                  <a:cubicBezTo>
                    <a:pt x="187" y="331"/>
                    <a:pt x="182" y="331"/>
                    <a:pt x="176" y="332"/>
                  </a:cubicBezTo>
                  <a:cubicBezTo>
                    <a:pt x="176" y="325"/>
                    <a:pt x="175" y="319"/>
                    <a:pt x="175" y="311"/>
                  </a:cubicBezTo>
                  <a:cubicBezTo>
                    <a:pt x="175" y="306"/>
                    <a:pt x="174" y="300"/>
                    <a:pt x="174" y="293"/>
                  </a:cubicBezTo>
                  <a:cubicBezTo>
                    <a:pt x="173" y="280"/>
                    <a:pt x="173" y="264"/>
                    <a:pt x="172" y="2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稻壳儿春秋广告/盗版必究        原创来源：http://chn.docer.com/works?userid=199329941#!/work_time"/>
            <p:cNvSpPr/>
            <p:nvPr/>
          </p:nvSpPr>
          <p:spPr bwMode="auto">
            <a:xfrm>
              <a:off x="1595" y="1165"/>
              <a:ext cx="105" cy="185"/>
            </a:xfrm>
            <a:custGeom>
              <a:avLst/>
              <a:gdLst>
                <a:gd name="T0" fmla="*/ 9 w 50"/>
                <a:gd name="T1" fmla="*/ 57 h 88"/>
                <a:gd name="T2" fmla="*/ 6 w 50"/>
                <a:gd name="T3" fmla="*/ 54 h 88"/>
                <a:gd name="T4" fmla="*/ 5 w 50"/>
                <a:gd name="T5" fmla="*/ 53 h 88"/>
                <a:gd name="T6" fmla="*/ 3 w 50"/>
                <a:gd name="T7" fmla="*/ 50 h 88"/>
                <a:gd name="T8" fmla="*/ 2 w 50"/>
                <a:gd name="T9" fmla="*/ 41 h 88"/>
                <a:gd name="T10" fmla="*/ 5 w 50"/>
                <a:gd name="T11" fmla="*/ 39 h 88"/>
                <a:gd name="T12" fmla="*/ 6 w 50"/>
                <a:gd name="T13" fmla="*/ 38 h 88"/>
                <a:gd name="T14" fmla="*/ 7 w 50"/>
                <a:gd name="T15" fmla="*/ 37 h 88"/>
                <a:gd name="T16" fmla="*/ 9 w 50"/>
                <a:gd name="T17" fmla="*/ 36 h 88"/>
                <a:gd name="T18" fmla="*/ 14 w 50"/>
                <a:gd name="T19" fmla="*/ 31 h 88"/>
                <a:gd name="T20" fmla="*/ 21 w 50"/>
                <a:gd name="T21" fmla="*/ 24 h 88"/>
                <a:gd name="T22" fmla="*/ 26 w 50"/>
                <a:gd name="T23" fmla="*/ 17 h 88"/>
                <a:gd name="T24" fmla="*/ 30 w 50"/>
                <a:gd name="T25" fmla="*/ 10 h 88"/>
                <a:gd name="T26" fmla="*/ 39 w 50"/>
                <a:gd name="T27" fmla="*/ 1 h 88"/>
                <a:gd name="T28" fmla="*/ 39 w 50"/>
                <a:gd name="T29" fmla="*/ 12 h 88"/>
                <a:gd name="T30" fmla="*/ 32 w 50"/>
                <a:gd name="T31" fmla="*/ 23 h 88"/>
                <a:gd name="T32" fmla="*/ 28 w 50"/>
                <a:gd name="T33" fmla="*/ 28 h 88"/>
                <a:gd name="T34" fmla="*/ 20 w 50"/>
                <a:gd name="T35" fmla="*/ 39 h 88"/>
                <a:gd name="T36" fmla="*/ 14 w 50"/>
                <a:gd name="T37" fmla="*/ 43 h 88"/>
                <a:gd name="T38" fmla="*/ 12 w 50"/>
                <a:gd name="T39" fmla="*/ 45 h 88"/>
                <a:gd name="T40" fmla="*/ 11 w 50"/>
                <a:gd name="T41" fmla="*/ 45 h 88"/>
                <a:gd name="T42" fmla="*/ 10 w 50"/>
                <a:gd name="T43" fmla="*/ 46 h 88"/>
                <a:gd name="T44" fmla="*/ 10 w 50"/>
                <a:gd name="T45" fmla="*/ 47 h 88"/>
                <a:gd name="T46" fmla="*/ 11 w 50"/>
                <a:gd name="T47" fmla="*/ 48 h 88"/>
                <a:gd name="T48" fmla="*/ 13 w 50"/>
                <a:gd name="T49" fmla="*/ 51 h 88"/>
                <a:gd name="T50" fmla="*/ 18 w 50"/>
                <a:gd name="T51" fmla="*/ 55 h 88"/>
                <a:gd name="T52" fmla="*/ 27 w 50"/>
                <a:gd name="T53" fmla="*/ 62 h 88"/>
                <a:gd name="T54" fmla="*/ 36 w 50"/>
                <a:gd name="T55" fmla="*/ 70 h 88"/>
                <a:gd name="T56" fmla="*/ 44 w 50"/>
                <a:gd name="T57" fmla="*/ 76 h 88"/>
                <a:gd name="T58" fmla="*/ 48 w 50"/>
                <a:gd name="T59" fmla="*/ 86 h 88"/>
                <a:gd name="T60" fmla="*/ 41 w 50"/>
                <a:gd name="T61" fmla="*/ 84 h 88"/>
                <a:gd name="T62" fmla="*/ 26 w 50"/>
                <a:gd name="T63" fmla="*/ 72 h 88"/>
                <a:gd name="T64" fmla="*/ 9 w 50"/>
                <a:gd name="T65" fmla="*/ 5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" h="88">
                  <a:moveTo>
                    <a:pt x="9" y="57"/>
                  </a:moveTo>
                  <a:cubicBezTo>
                    <a:pt x="8" y="56"/>
                    <a:pt x="7" y="55"/>
                    <a:pt x="6" y="54"/>
                  </a:cubicBezTo>
                  <a:cubicBezTo>
                    <a:pt x="6" y="54"/>
                    <a:pt x="5" y="53"/>
                    <a:pt x="5" y="53"/>
                  </a:cubicBezTo>
                  <a:cubicBezTo>
                    <a:pt x="4" y="52"/>
                    <a:pt x="3" y="51"/>
                    <a:pt x="3" y="50"/>
                  </a:cubicBezTo>
                  <a:cubicBezTo>
                    <a:pt x="0" y="47"/>
                    <a:pt x="1" y="43"/>
                    <a:pt x="2" y="41"/>
                  </a:cubicBezTo>
                  <a:cubicBezTo>
                    <a:pt x="3" y="40"/>
                    <a:pt x="4" y="40"/>
                    <a:pt x="5" y="39"/>
                  </a:cubicBezTo>
                  <a:cubicBezTo>
                    <a:pt x="5" y="39"/>
                    <a:pt x="5" y="38"/>
                    <a:pt x="6" y="38"/>
                  </a:cubicBezTo>
                  <a:cubicBezTo>
                    <a:pt x="6" y="38"/>
                    <a:pt x="6" y="38"/>
                    <a:pt x="7" y="37"/>
                  </a:cubicBezTo>
                  <a:cubicBezTo>
                    <a:pt x="7" y="37"/>
                    <a:pt x="8" y="36"/>
                    <a:pt x="9" y="36"/>
                  </a:cubicBezTo>
                  <a:cubicBezTo>
                    <a:pt x="11" y="35"/>
                    <a:pt x="13" y="34"/>
                    <a:pt x="14" y="31"/>
                  </a:cubicBezTo>
                  <a:cubicBezTo>
                    <a:pt x="17" y="29"/>
                    <a:pt x="19" y="26"/>
                    <a:pt x="21" y="24"/>
                  </a:cubicBezTo>
                  <a:cubicBezTo>
                    <a:pt x="23" y="21"/>
                    <a:pt x="25" y="19"/>
                    <a:pt x="26" y="17"/>
                  </a:cubicBezTo>
                  <a:cubicBezTo>
                    <a:pt x="27" y="14"/>
                    <a:pt x="28" y="12"/>
                    <a:pt x="30" y="10"/>
                  </a:cubicBezTo>
                  <a:cubicBezTo>
                    <a:pt x="32" y="7"/>
                    <a:pt x="37" y="0"/>
                    <a:pt x="39" y="1"/>
                  </a:cubicBezTo>
                  <a:cubicBezTo>
                    <a:pt x="42" y="2"/>
                    <a:pt x="41" y="8"/>
                    <a:pt x="39" y="12"/>
                  </a:cubicBezTo>
                  <a:cubicBezTo>
                    <a:pt x="37" y="15"/>
                    <a:pt x="35" y="19"/>
                    <a:pt x="32" y="23"/>
                  </a:cubicBezTo>
                  <a:cubicBezTo>
                    <a:pt x="31" y="25"/>
                    <a:pt x="29" y="27"/>
                    <a:pt x="28" y="28"/>
                  </a:cubicBezTo>
                  <a:cubicBezTo>
                    <a:pt x="26" y="32"/>
                    <a:pt x="23" y="36"/>
                    <a:pt x="20" y="39"/>
                  </a:cubicBezTo>
                  <a:cubicBezTo>
                    <a:pt x="18" y="40"/>
                    <a:pt x="16" y="42"/>
                    <a:pt x="14" y="43"/>
                  </a:cubicBezTo>
                  <a:cubicBezTo>
                    <a:pt x="14" y="44"/>
                    <a:pt x="13" y="44"/>
                    <a:pt x="12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5"/>
                    <a:pt x="10" y="46"/>
                    <a:pt x="10" y="46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1" y="47"/>
                    <a:pt x="11" y="48"/>
                    <a:pt x="11" y="48"/>
                  </a:cubicBezTo>
                  <a:cubicBezTo>
                    <a:pt x="12" y="49"/>
                    <a:pt x="13" y="50"/>
                    <a:pt x="13" y="51"/>
                  </a:cubicBezTo>
                  <a:cubicBezTo>
                    <a:pt x="15" y="52"/>
                    <a:pt x="16" y="54"/>
                    <a:pt x="18" y="55"/>
                  </a:cubicBezTo>
                  <a:cubicBezTo>
                    <a:pt x="21" y="57"/>
                    <a:pt x="23" y="58"/>
                    <a:pt x="27" y="62"/>
                  </a:cubicBezTo>
                  <a:cubicBezTo>
                    <a:pt x="31" y="67"/>
                    <a:pt x="33" y="68"/>
                    <a:pt x="36" y="70"/>
                  </a:cubicBezTo>
                  <a:cubicBezTo>
                    <a:pt x="38" y="71"/>
                    <a:pt x="40" y="73"/>
                    <a:pt x="44" y="76"/>
                  </a:cubicBezTo>
                  <a:cubicBezTo>
                    <a:pt x="48" y="80"/>
                    <a:pt x="50" y="84"/>
                    <a:pt x="48" y="86"/>
                  </a:cubicBezTo>
                  <a:cubicBezTo>
                    <a:pt x="47" y="88"/>
                    <a:pt x="42" y="85"/>
                    <a:pt x="41" y="84"/>
                  </a:cubicBezTo>
                  <a:cubicBezTo>
                    <a:pt x="33" y="79"/>
                    <a:pt x="33" y="77"/>
                    <a:pt x="26" y="72"/>
                  </a:cubicBezTo>
                  <a:cubicBezTo>
                    <a:pt x="19" y="67"/>
                    <a:pt x="18" y="67"/>
                    <a:pt x="9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8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 flipH="1" flipV="1">
            <a:off x="6237608" y="4061842"/>
            <a:ext cx="2598737" cy="1681162"/>
            <a:chOff x="1595" y="1165"/>
            <a:chExt cx="1637" cy="105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9" name="稻壳儿春秋广告/盗版必究        原创来源：http://chn.docer.com/works?userid=199329941#!/work_time"/>
            <p:cNvSpPr/>
            <p:nvPr/>
          </p:nvSpPr>
          <p:spPr bwMode="auto">
            <a:xfrm>
              <a:off x="2464" y="1624"/>
              <a:ext cx="743" cy="600"/>
            </a:xfrm>
            <a:custGeom>
              <a:avLst/>
              <a:gdLst>
                <a:gd name="T0" fmla="*/ 92 w 354"/>
                <a:gd name="T1" fmla="*/ 277 h 285"/>
                <a:gd name="T2" fmla="*/ 39 w 354"/>
                <a:gd name="T3" fmla="*/ 278 h 285"/>
                <a:gd name="T4" fmla="*/ 21 w 354"/>
                <a:gd name="T5" fmla="*/ 280 h 285"/>
                <a:gd name="T6" fmla="*/ 19 w 354"/>
                <a:gd name="T7" fmla="*/ 280 h 285"/>
                <a:gd name="T8" fmla="*/ 18 w 354"/>
                <a:gd name="T9" fmla="*/ 280 h 285"/>
                <a:gd name="T10" fmla="*/ 17 w 354"/>
                <a:gd name="T11" fmla="*/ 281 h 285"/>
                <a:gd name="T12" fmla="*/ 11 w 354"/>
                <a:gd name="T13" fmla="*/ 282 h 285"/>
                <a:gd name="T14" fmla="*/ 0 w 354"/>
                <a:gd name="T15" fmla="*/ 285 h 285"/>
                <a:gd name="T16" fmla="*/ 5 w 354"/>
                <a:gd name="T17" fmla="*/ 273 h 285"/>
                <a:gd name="T18" fmla="*/ 7 w 354"/>
                <a:gd name="T19" fmla="*/ 268 h 285"/>
                <a:gd name="T20" fmla="*/ 8 w 354"/>
                <a:gd name="T21" fmla="*/ 265 h 285"/>
                <a:gd name="T22" fmla="*/ 10 w 354"/>
                <a:gd name="T23" fmla="*/ 256 h 285"/>
                <a:gd name="T24" fmla="*/ 13 w 354"/>
                <a:gd name="T25" fmla="*/ 236 h 285"/>
                <a:gd name="T26" fmla="*/ 13 w 354"/>
                <a:gd name="T27" fmla="*/ 215 h 285"/>
                <a:gd name="T28" fmla="*/ 10 w 354"/>
                <a:gd name="T29" fmla="*/ 157 h 285"/>
                <a:gd name="T30" fmla="*/ 7 w 354"/>
                <a:gd name="T31" fmla="*/ 112 h 285"/>
                <a:gd name="T32" fmla="*/ 4 w 354"/>
                <a:gd name="T33" fmla="*/ 67 h 285"/>
                <a:gd name="T34" fmla="*/ 5 w 354"/>
                <a:gd name="T35" fmla="*/ 0 h 285"/>
                <a:gd name="T36" fmla="*/ 13 w 354"/>
                <a:gd name="T37" fmla="*/ 49 h 285"/>
                <a:gd name="T38" fmla="*/ 16 w 354"/>
                <a:gd name="T39" fmla="*/ 119 h 285"/>
                <a:gd name="T40" fmla="*/ 18 w 354"/>
                <a:gd name="T41" fmla="*/ 154 h 285"/>
                <a:gd name="T42" fmla="*/ 22 w 354"/>
                <a:gd name="T43" fmla="*/ 217 h 285"/>
                <a:gd name="T44" fmla="*/ 20 w 354"/>
                <a:gd name="T45" fmla="*/ 249 h 285"/>
                <a:gd name="T46" fmla="*/ 17 w 354"/>
                <a:gd name="T47" fmla="*/ 265 h 285"/>
                <a:gd name="T48" fmla="*/ 16 w 354"/>
                <a:gd name="T49" fmla="*/ 269 h 285"/>
                <a:gd name="T50" fmla="*/ 15 w 354"/>
                <a:gd name="T51" fmla="*/ 271 h 285"/>
                <a:gd name="T52" fmla="*/ 15 w 354"/>
                <a:gd name="T53" fmla="*/ 271 h 285"/>
                <a:gd name="T54" fmla="*/ 15 w 354"/>
                <a:gd name="T55" fmla="*/ 272 h 285"/>
                <a:gd name="T56" fmla="*/ 16 w 354"/>
                <a:gd name="T57" fmla="*/ 272 h 285"/>
                <a:gd name="T58" fmla="*/ 18 w 354"/>
                <a:gd name="T59" fmla="*/ 271 h 285"/>
                <a:gd name="T60" fmla="*/ 51 w 354"/>
                <a:gd name="T61" fmla="*/ 269 h 285"/>
                <a:gd name="T62" fmla="*/ 119 w 354"/>
                <a:gd name="T63" fmla="*/ 270 h 285"/>
                <a:gd name="T64" fmla="*/ 183 w 354"/>
                <a:gd name="T65" fmla="*/ 271 h 285"/>
                <a:gd name="T66" fmla="*/ 246 w 354"/>
                <a:gd name="T67" fmla="*/ 272 h 285"/>
                <a:gd name="T68" fmla="*/ 302 w 354"/>
                <a:gd name="T69" fmla="*/ 272 h 285"/>
                <a:gd name="T70" fmla="*/ 354 w 354"/>
                <a:gd name="T71" fmla="*/ 278 h 285"/>
                <a:gd name="T72" fmla="*/ 315 w 354"/>
                <a:gd name="T73" fmla="*/ 281 h 285"/>
                <a:gd name="T74" fmla="*/ 213 w 354"/>
                <a:gd name="T75" fmla="*/ 279 h 285"/>
                <a:gd name="T76" fmla="*/ 92 w 354"/>
                <a:gd name="T77" fmla="*/ 27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4" h="285">
                  <a:moveTo>
                    <a:pt x="92" y="277"/>
                  </a:moveTo>
                  <a:cubicBezTo>
                    <a:pt x="70" y="277"/>
                    <a:pt x="53" y="277"/>
                    <a:pt x="39" y="278"/>
                  </a:cubicBezTo>
                  <a:cubicBezTo>
                    <a:pt x="32" y="278"/>
                    <a:pt x="26" y="279"/>
                    <a:pt x="21" y="280"/>
                  </a:cubicBezTo>
                  <a:cubicBezTo>
                    <a:pt x="21" y="280"/>
                    <a:pt x="20" y="280"/>
                    <a:pt x="19" y="280"/>
                  </a:cubicBezTo>
                  <a:cubicBezTo>
                    <a:pt x="18" y="280"/>
                    <a:pt x="18" y="280"/>
                    <a:pt x="18" y="280"/>
                  </a:cubicBezTo>
                  <a:cubicBezTo>
                    <a:pt x="17" y="281"/>
                    <a:pt x="17" y="281"/>
                    <a:pt x="17" y="281"/>
                  </a:cubicBezTo>
                  <a:cubicBezTo>
                    <a:pt x="15" y="281"/>
                    <a:pt x="13" y="282"/>
                    <a:pt x="11" y="282"/>
                  </a:cubicBezTo>
                  <a:cubicBezTo>
                    <a:pt x="7" y="283"/>
                    <a:pt x="3" y="284"/>
                    <a:pt x="0" y="285"/>
                  </a:cubicBezTo>
                  <a:cubicBezTo>
                    <a:pt x="1" y="281"/>
                    <a:pt x="3" y="277"/>
                    <a:pt x="5" y="273"/>
                  </a:cubicBezTo>
                  <a:cubicBezTo>
                    <a:pt x="5" y="271"/>
                    <a:pt x="6" y="270"/>
                    <a:pt x="7" y="268"/>
                  </a:cubicBezTo>
                  <a:cubicBezTo>
                    <a:pt x="7" y="267"/>
                    <a:pt x="7" y="266"/>
                    <a:pt x="8" y="265"/>
                  </a:cubicBezTo>
                  <a:cubicBezTo>
                    <a:pt x="9" y="262"/>
                    <a:pt x="9" y="259"/>
                    <a:pt x="10" y="256"/>
                  </a:cubicBezTo>
                  <a:cubicBezTo>
                    <a:pt x="12" y="248"/>
                    <a:pt x="13" y="242"/>
                    <a:pt x="13" y="236"/>
                  </a:cubicBezTo>
                  <a:cubicBezTo>
                    <a:pt x="13" y="229"/>
                    <a:pt x="13" y="223"/>
                    <a:pt x="13" y="215"/>
                  </a:cubicBezTo>
                  <a:cubicBezTo>
                    <a:pt x="12" y="197"/>
                    <a:pt x="11" y="177"/>
                    <a:pt x="10" y="157"/>
                  </a:cubicBezTo>
                  <a:cubicBezTo>
                    <a:pt x="9" y="142"/>
                    <a:pt x="8" y="125"/>
                    <a:pt x="7" y="112"/>
                  </a:cubicBezTo>
                  <a:cubicBezTo>
                    <a:pt x="6" y="95"/>
                    <a:pt x="5" y="81"/>
                    <a:pt x="4" y="67"/>
                  </a:cubicBezTo>
                  <a:cubicBezTo>
                    <a:pt x="3" y="45"/>
                    <a:pt x="2" y="0"/>
                    <a:pt x="5" y="0"/>
                  </a:cubicBezTo>
                  <a:cubicBezTo>
                    <a:pt x="8" y="0"/>
                    <a:pt x="11" y="27"/>
                    <a:pt x="13" y="49"/>
                  </a:cubicBezTo>
                  <a:cubicBezTo>
                    <a:pt x="14" y="71"/>
                    <a:pt x="15" y="96"/>
                    <a:pt x="16" y="119"/>
                  </a:cubicBezTo>
                  <a:cubicBezTo>
                    <a:pt x="17" y="131"/>
                    <a:pt x="17" y="144"/>
                    <a:pt x="18" y="154"/>
                  </a:cubicBezTo>
                  <a:cubicBezTo>
                    <a:pt x="20" y="175"/>
                    <a:pt x="21" y="196"/>
                    <a:pt x="22" y="217"/>
                  </a:cubicBezTo>
                  <a:cubicBezTo>
                    <a:pt x="22" y="227"/>
                    <a:pt x="22" y="238"/>
                    <a:pt x="20" y="249"/>
                  </a:cubicBezTo>
                  <a:cubicBezTo>
                    <a:pt x="20" y="254"/>
                    <a:pt x="19" y="260"/>
                    <a:pt x="17" y="265"/>
                  </a:cubicBezTo>
                  <a:cubicBezTo>
                    <a:pt x="17" y="266"/>
                    <a:pt x="16" y="268"/>
                    <a:pt x="16" y="269"/>
                  </a:cubicBezTo>
                  <a:cubicBezTo>
                    <a:pt x="15" y="271"/>
                    <a:pt x="15" y="271"/>
                    <a:pt x="15" y="271"/>
                  </a:cubicBezTo>
                  <a:cubicBezTo>
                    <a:pt x="15" y="271"/>
                    <a:pt x="15" y="271"/>
                    <a:pt x="15" y="271"/>
                  </a:cubicBezTo>
                  <a:cubicBezTo>
                    <a:pt x="15" y="272"/>
                    <a:pt x="15" y="272"/>
                    <a:pt x="15" y="272"/>
                  </a:cubicBezTo>
                  <a:cubicBezTo>
                    <a:pt x="15" y="272"/>
                    <a:pt x="15" y="272"/>
                    <a:pt x="16" y="272"/>
                  </a:cubicBezTo>
                  <a:cubicBezTo>
                    <a:pt x="18" y="271"/>
                    <a:pt x="18" y="271"/>
                    <a:pt x="18" y="271"/>
                  </a:cubicBezTo>
                  <a:cubicBezTo>
                    <a:pt x="29" y="269"/>
                    <a:pt x="41" y="268"/>
                    <a:pt x="51" y="269"/>
                  </a:cubicBezTo>
                  <a:cubicBezTo>
                    <a:pt x="72" y="269"/>
                    <a:pt x="97" y="270"/>
                    <a:pt x="119" y="270"/>
                  </a:cubicBezTo>
                  <a:cubicBezTo>
                    <a:pt x="140" y="270"/>
                    <a:pt x="150" y="269"/>
                    <a:pt x="183" y="271"/>
                  </a:cubicBezTo>
                  <a:cubicBezTo>
                    <a:pt x="215" y="272"/>
                    <a:pt x="225" y="272"/>
                    <a:pt x="246" y="272"/>
                  </a:cubicBezTo>
                  <a:cubicBezTo>
                    <a:pt x="258" y="272"/>
                    <a:pt x="275" y="272"/>
                    <a:pt x="302" y="272"/>
                  </a:cubicBezTo>
                  <a:cubicBezTo>
                    <a:pt x="328" y="273"/>
                    <a:pt x="354" y="275"/>
                    <a:pt x="354" y="278"/>
                  </a:cubicBezTo>
                  <a:cubicBezTo>
                    <a:pt x="354" y="280"/>
                    <a:pt x="326" y="280"/>
                    <a:pt x="315" y="281"/>
                  </a:cubicBezTo>
                  <a:cubicBezTo>
                    <a:pt x="269" y="281"/>
                    <a:pt x="257" y="279"/>
                    <a:pt x="213" y="279"/>
                  </a:cubicBezTo>
                  <a:cubicBezTo>
                    <a:pt x="169" y="279"/>
                    <a:pt x="161" y="280"/>
                    <a:pt x="92" y="2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稻壳儿春秋广告/盗版必究        原创来源：http://chn.docer.com/works?userid=199329941#!/work_time"/>
            <p:cNvSpPr/>
            <p:nvPr/>
          </p:nvSpPr>
          <p:spPr bwMode="auto">
            <a:xfrm>
              <a:off x="3192" y="1634"/>
              <a:ext cx="40" cy="582"/>
            </a:xfrm>
            <a:custGeom>
              <a:avLst/>
              <a:gdLst>
                <a:gd name="T0" fmla="*/ 7 w 19"/>
                <a:gd name="T1" fmla="*/ 163 h 276"/>
                <a:gd name="T2" fmla="*/ 5 w 19"/>
                <a:gd name="T3" fmla="*/ 115 h 276"/>
                <a:gd name="T4" fmla="*/ 5 w 19"/>
                <a:gd name="T5" fmla="*/ 96 h 276"/>
                <a:gd name="T6" fmla="*/ 3 w 19"/>
                <a:gd name="T7" fmla="*/ 70 h 276"/>
                <a:gd name="T8" fmla="*/ 2 w 19"/>
                <a:gd name="T9" fmla="*/ 50 h 276"/>
                <a:gd name="T10" fmla="*/ 0 w 19"/>
                <a:gd name="T11" fmla="*/ 30 h 276"/>
                <a:gd name="T12" fmla="*/ 3 w 19"/>
                <a:gd name="T13" fmla="*/ 0 h 276"/>
                <a:gd name="T14" fmla="*/ 9 w 19"/>
                <a:gd name="T15" fmla="*/ 22 h 276"/>
                <a:gd name="T16" fmla="*/ 11 w 19"/>
                <a:gd name="T17" fmla="*/ 53 h 276"/>
                <a:gd name="T18" fmla="*/ 12 w 19"/>
                <a:gd name="T19" fmla="*/ 68 h 276"/>
                <a:gd name="T20" fmla="*/ 15 w 19"/>
                <a:gd name="T21" fmla="*/ 130 h 276"/>
                <a:gd name="T22" fmla="*/ 15 w 19"/>
                <a:gd name="T23" fmla="*/ 144 h 276"/>
                <a:gd name="T24" fmla="*/ 15 w 19"/>
                <a:gd name="T25" fmla="*/ 174 h 276"/>
                <a:gd name="T26" fmla="*/ 17 w 19"/>
                <a:gd name="T27" fmla="*/ 202 h 276"/>
                <a:gd name="T28" fmla="*/ 18 w 19"/>
                <a:gd name="T29" fmla="*/ 231 h 276"/>
                <a:gd name="T30" fmla="*/ 16 w 19"/>
                <a:gd name="T31" fmla="*/ 256 h 276"/>
                <a:gd name="T32" fmla="*/ 14 w 19"/>
                <a:gd name="T33" fmla="*/ 264 h 276"/>
                <a:gd name="T34" fmla="*/ 14 w 19"/>
                <a:gd name="T35" fmla="*/ 265 h 276"/>
                <a:gd name="T36" fmla="*/ 14 w 19"/>
                <a:gd name="T37" fmla="*/ 268 h 276"/>
                <a:gd name="T38" fmla="*/ 14 w 19"/>
                <a:gd name="T39" fmla="*/ 272 h 276"/>
                <a:gd name="T40" fmla="*/ 10 w 19"/>
                <a:gd name="T41" fmla="*/ 275 h 276"/>
                <a:gd name="T42" fmla="*/ 9 w 19"/>
                <a:gd name="T43" fmla="*/ 276 h 276"/>
                <a:gd name="T44" fmla="*/ 7 w 19"/>
                <a:gd name="T45" fmla="*/ 275 h 276"/>
                <a:gd name="T46" fmla="*/ 6 w 19"/>
                <a:gd name="T47" fmla="*/ 273 h 276"/>
                <a:gd name="T48" fmla="*/ 7 w 19"/>
                <a:gd name="T49" fmla="*/ 270 h 276"/>
                <a:gd name="T50" fmla="*/ 8 w 19"/>
                <a:gd name="T51" fmla="*/ 269 h 276"/>
                <a:gd name="T52" fmla="*/ 9 w 19"/>
                <a:gd name="T53" fmla="*/ 270 h 276"/>
                <a:gd name="T54" fmla="*/ 9 w 19"/>
                <a:gd name="T55" fmla="*/ 270 h 276"/>
                <a:gd name="T56" fmla="*/ 9 w 19"/>
                <a:gd name="T57" fmla="*/ 271 h 276"/>
                <a:gd name="T58" fmla="*/ 9 w 19"/>
                <a:gd name="T59" fmla="*/ 271 h 276"/>
                <a:gd name="T60" fmla="*/ 10 w 19"/>
                <a:gd name="T61" fmla="*/ 272 h 276"/>
                <a:gd name="T62" fmla="*/ 9 w 19"/>
                <a:gd name="T63" fmla="*/ 272 h 276"/>
                <a:gd name="T64" fmla="*/ 9 w 19"/>
                <a:gd name="T65" fmla="*/ 272 h 276"/>
                <a:gd name="T66" fmla="*/ 9 w 19"/>
                <a:gd name="T67" fmla="*/ 272 h 276"/>
                <a:gd name="T68" fmla="*/ 9 w 19"/>
                <a:gd name="T69" fmla="*/ 272 h 276"/>
                <a:gd name="T70" fmla="*/ 9 w 19"/>
                <a:gd name="T71" fmla="*/ 272 h 276"/>
                <a:gd name="T72" fmla="*/ 9 w 19"/>
                <a:gd name="T73" fmla="*/ 272 h 276"/>
                <a:gd name="T74" fmla="*/ 9 w 19"/>
                <a:gd name="T75" fmla="*/ 272 h 276"/>
                <a:gd name="T76" fmla="*/ 9 w 19"/>
                <a:gd name="T77" fmla="*/ 272 h 276"/>
                <a:gd name="T78" fmla="*/ 9 w 19"/>
                <a:gd name="T79" fmla="*/ 272 h 276"/>
                <a:gd name="T80" fmla="*/ 9 w 19"/>
                <a:gd name="T81" fmla="*/ 271 h 276"/>
                <a:gd name="T82" fmla="*/ 9 w 19"/>
                <a:gd name="T83" fmla="*/ 271 h 276"/>
                <a:gd name="T84" fmla="*/ 9 w 19"/>
                <a:gd name="T85" fmla="*/ 270 h 276"/>
                <a:gd name="T86" fmla="*/ 8 w 19"/>
                <a:gd name="T87" fmla="*/ 269 h 276"/>
                <a:gd name="T88" fmla="*/ 7 w 19"/>
                <a:gd name="T89" fmla="*/ 266 h 276"/>
                <a:gd name="T90" fmla="*/ 7 w 19"/>
                <a:gd name="T91" fmla="*/ 263 h 276"/>
                <a:gd name="T92" fmla="*/ 7 w 19"/>
                <a:gd name="T93" fmla="*/ 260 h 276"/>
                <a:gd name="T94" fmla="*/ 10 w 19"/>
                <a:gd name="T95" fmla="*/ 238 h 276"/>
                <a:gd name="T96" fmla="*/ 10 w 19"/>
                <a:gd name="T97" fmla="*/ 216 h 276"/>
                <a:gd name="T98" fmla="*/ 7 w 19"/>
                <a:gd name="T99" fmla="*/ 16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" h="276">
                  <a:moveTo>
                    <a:pt x="7" y="163"/>
                  </a:moveTo>
                  <a:cubicBezTo>
                    <a:pt x="6" y="132"/>
                    <a:pt x="5" y="122"/>
                    <a:pt x="5" y="115"/>
                  </a:cubicBezTo>
                  <a:cubicBezTo>
                    <a:pt x="6" y="107"/>
                    <a:pt x="6" y="103"/>
                    <a:pt x="5" y="96"/>
                  </a:cubicBezTo>
                  <a:cubicBezTo>
                    <a:pt x="4" y="88"/>
                    <a:pt x="4" y="79"/>
                    <a:pt x="3" y="70"/>
                  </a:cubicBezTo>
                  <a:cubicBezTo>
                    <a:pt x="3" y="63"/>
                    <a:pt x="3" y="56"/>
                    <a:pt x="2" y="50"/>
                  </a:cubicBezTo>
                  <a:cubicBezTo>
                    <a:pt x="1" y="43"/>
                    <a:pt x="0" y="36"/>
                    <a:pt x="0" y="30"/>
                  </a:cubicBezTo>
                  <a:cubicBezTo>
                    <a:pt x="0" y="20"/>
                    <a:pt x="0" y="0"/>
                    <a:pt x="3" y="0"/>
                  </a:cubicBezTo>
                  <a:cubicBezTo>
                    <a:pt x="6" y="0"/>
                    <a:pt x="9" y="12"/>
                    <a:pt x="9" y="22"/>
                  </a:cubicBezTo>
                  <a:cubicBezTo>
                    <a:pt x="10" y="32"/>
                    <a:pt x="10" y="43"/>
                    <a:pt x="11" y="53"/>
                  </a:cubicBezTo>
                  <a:cubicBezTo>
                    <a:pt x="11" y="58"/>
                    <a:pt x="11" y="64"/>
                    <a:pt x="12" y="68"/>
                  </a:cubicBezTo>
                  <a:cubicBezTo>
                    <a:pt x="14" y="89"/>
                    <a:pt x="14" y="109"/>
                    <a:pt x="15" y="130"/>
                  </a:cubicBezTo>
                  <a:cubicBezTo>
                    <a:pt x="15" y="135"/>
                    <a:pt x="15" y="140"/>
                    <a:pt x="15" y="144"/>
                  </a:cubicBezTo>
                  <a:cubicBezTo>
                    <a:pt x="14" y="154"/>
                    <a:pt x="14" y="164"/>
                    <a:pt x="15" y="174"/>
                  </a:cubicBezTo>
                  <a:cubicBezTo>
                    <a:pt x="16" y="184"/>
                    <a:pt x="17" y="188"/>
                    <a:pt x="17" y="202"/>
                  </a:cubicBezTo>
                  <a:cubicBezTo>
                    <a:pt x="17" y="217"/>
                    <a:pt x="18" y="221"/>
                    <a:pt x="18" y="231"/>
                  </a:cubicBezTo>
                  <a:cubicBezTo>
                    <a:pt x="18" y="236"/>
                    <a:pt x="19" y="244"/>
                    <a:pt x="16" y="256"/>
                  </a:cubicBezTo>
                  <a:cubicBezTo>
                    <a:pt x="16" y="259"/>
                    <a:pt x="15" y="262"/>
                    <a:pt x="14" y="264"/>
                  </a:cubicBezTo>
                  <a:cubicBezTo>
                    <a:pt x="14" y="265"/>
                    <a:pt x="14" y="265"/>
                    <a:pt x="14" y="265"/>
                  </a:cubicBezTo>
                  <a:cubicBezTo>
                    <a:pt x="14" y="266"/>
                    <a:pt x="14" y="267"/>
                    <a:pt x="14" y="268"/>
                  </a:cubicBezTo>
                  <a:cubicBezTo>
                    <a:pt x="15" y="270"/>
                    <a:pt x="14" y="271"/>
                    <a:pt x="14" y="272"/>
                  </a:cubicBezTo>
                  <a:cubicBezTo>
                    <a:pt x="14" y="274"/>
                    <a:pt x="12" y="275"/>
                    <a:pt x="10" y="275"/>
                  </a:cubicBezTo>
                  <a:cubicBezTo>
                    <a:pt x="9" y="276"/>
                    <a:pt x="10" y="276"/>
                    <a:pt x="9" y="276"/>
                  </a:cubicBezTo>
                  <a:cubicBezTo>
                    <a:pt x="8" y="275"/>
                    <a:pt x="8" y="275"/>
                    <a:pt x="7" y="275"/>
                  </a:cubicBezTo>
                  <a:cubicBezTo>
                    <a:pt x="7" y="274"/>
                    <a:pt x="6" y="273"/>
                    <a:pt x="6" y="273"/>
                  </a:cubicBezTo>
                  <a:cubicBezTo>
                    <a:pt x="6" y="272"/>
                    <a:pt x="6" y="271"/>
                    <a:pt x="7" y="270"/>
                  </a:cubicBezTo>
                  <a:cubicBezTo>
                    <a:pt x="7" y="270"/>
                    <a:pt x="7" y="270"/>
                    <a:pt x="8" y="269"/>
                  </a:cubicBezTo>
                  <a:cubicBezTo>
                    <a:pt x="8" y="269"/>
                    <a:pt x="9" y="269"/>
                    <a:pt x="9" y="270"/>
                  </a:cubicBezTo>
                  <a:cubicBezTo>
                    <a:pt x="9" y="270"/>
                    <a:pt x="9" y="270"/>
                    <a:pt x="9" y="270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2"/>
                    <a:pt x="10" y="272"/>
                  </a:cubicBezTo>
                  <a:cubicBezTo>
                    <a:pt x="10" y="272"/>
                    <a:pt x="10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9" y="272"/>
                    <a:pt x="9" y="272"/>
                  </a:cubicBezTo>
                  <a:cubicBezTo>
                    <a:pt x="9" y="272"/>
                    <a:pt x="10" y="272"/>
                    <a:pt x="9" y="271"/>
                  </a:cubicBezTo>
                  <a:cubicBezTo>
                    <a:pt x="9" y="271"/>
                    <a:pt x="9" y="271"/>
                    <a:pt x="9" y="271"/>
                  </a:cubicBezTo>
                  <a:cubicBezTo>
                    <a:pt x="9" y="271"/>
                    <a:pt x="9" y="271"/>
                    <a:pt x="9" y="270"/>
                  </a:cubicBezTo>
                  <a:cubicBezTo>
                    <a:pt x="9" y="270"/>
                    <a:pt x="8" y="270"/>
                    <a:pt x="8" y="269"/>
                  </a:cubicBezTo>
                  <a:cubicBezTo>
                    <a:pt x="8" y="268"/>
                    <a:pt x="7" y="267"/>
                    <a:pt x="7" y="266"/>
                  </a:cubicBezTo>
                  <a:cubicBezTo>
                    <a:pt x="7" y="265"/>
                    <a:pt x="7" y="264"/>
                    <a:pt x="7" y="263"/>
                  </a:cubicBezTo>
                  <a:cubicBezTo>
                    <a:pt x="7" y="262"/>
                    <a:pt x="7" y="261"/>
                    <a:pt x="7" y="260"/>
                  </a:cubicBezTo>
                  <a:cubicBezTo>
                    <a:pt x="9" y="250"/>
                    <a:pt x="9" y="244"/>
                    <a:pt x="10" y="238"/>
                  </a:cubicBezTo>
                  <a:cubicBezTo>
                    <a:pt x="10" y="232"/>
                    <a:pt x="11" y="226"/>
                    <a:pt x="10" y="216"/>
                  </a:cubicBezTo>
                  <a:cubicBezTo>
                    <a:pt x="9" y="197"/>
                    <a:pt x="7" y="194"/>
                    <a:pt x="7" y="16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稻壳儿春秋广告/盗版必究        原创来源：http://chn.docer.com/works?userid=199329941#!/work_time"/>
            <p:cNvSpPr/>
            <p:nvPr/>
          </p:nvSpPr>
          <p:spPr bwMode="auto">
            <a:xfrm>
              <a:off x="2485" y="1613"/>
              <a:ext cx="715" cy="47"/>
            </a:xfrm>
            <a:custGeom>
              <a:avLst/>
              <a:gdLst>
                <a:gd name="T0" fmla="*/ 199 w 341"/>
                <a:gd name="T1" fmla="*/ 16 h 22"/>
                <a:gd name="T2" fmla="*/ 140 w 341"/>
                <a:gd name="T3" fmla="*/ 11 h 22"/>
                <a:gd name="T4" fmla="*/ 117 w 341"/>
                <a:gd name="T5" fmla="*/ 10 h 22"/>
                <a:gd name="T6" fmla="*/ 85 w 341"/>
                <a:gd name="T7" fmla="*/ 10 h 22"/>
                <a:gd name="T8" fmla="*/ 61 w 341"/>
                <a:gd name="T9" fmla="*/ 10 h 22"/>
                <a:gd name="T10" fmla="*/ 36 w 341"/>
                <a:gd name="T11" fmla="*/ 11 h 22"/>
                <a:gd name="T12" fmla="*/ 0 w 341"/>
                <a:gd name="T13" fmla="*/ 8 h 22"/>
                <a:gd name="T14" fmla="*/ 27 w 341"/>
                <a:gd name="T15" fmla="*/ 2 h 22"/>
                <a:gd name="T16" fmla="*/ 65 w 341"/>
                <a:gd name="T17" fmla="*/ 2 h 22"/>
                <a:gd name="T18" fmla="*/ 84 w 341"/>
                <a:gd name="T19" fmla="*/ 1 h 22"/>
                <a:gd name="T20" fmla="*/ 159 w 341"/>
                <a:gd name="T21" fmla="*/ 4 h 22"/>
                <a:gd name="T22" fmla="*/ 177 w 341"/>
                <a:gd name="T23" fmla="*/ 6 h 22"/>
                <a:gd name="T24" fmla="*/ 214 w 341"/>
                <a:gd name="T25" fmla="*/ 9 h 22"/>
                <a:gd name="T26" fmla="*/ 248 w 341"/>
                <a:gd name="T27" fmla="*/ 12 h 22"/>
                <a:gd name="T28" fmla="*/ 283 w 341"/>
                <a:gd name="T29" fmla="*/ 14 h 22"/>
                <a:gd name="T30" fmla="*/ 312 w 341"/>
                <a:gd name="T31" fmla="*/ 12 h 22"/>
                <a:gd name="T32" fmla="*/ 341 w 341"/>
                <a:gd name="T33" fmla="*/ 12 h 22"/>
                <a:gd name="T34" fmla="*/ 321 w 341"/>
                <a:gd name="T35" fmla="*/ 19 h 22"/>
                <a:gd name="T36" fmla="*/ 292 w 341"/>
                <a:gd name="T37" fmla="*/ 22 h 22"/>
                <a:gd name="T38" fmla="*/ 264 w 341"/>
                <a:gd name="T39" fmla="*/ 21 h 22"/>
                <a:gd name="T40" fmla="*/ 199 w 341"/>
                <a:gd name="T41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1" h="22">
                  <a:moveTo>
                    <a:pt x="199" y="16"/>
                  </a:moveTo>
                  <a:cubicBezTo>
                    <a:pt x="161" y="12"/>
                    <a:pt x="149" y="12"/>
                    <a:pt x="140" y="11"/>
                  </a:cubicBezTo>
                  <a:cubicBezTo>
                    <a:pt x="131" y="10"/>
                    <a:pt x="126" y="10"/>
                    <a:pt x="117" y="10"/>
                  </a:cubicBezTo>
                  <a:cubicBezTo>
                    <a:pt x="107" y="10"/>
                    <a:pt x="96" y="10"/>
                    <a:pt x="85" y="10"/>
                  </a:cubicBezTo>
                  <a:cubicBezTo>
                    <a:pt x="77" y="10"/>
                    <a:pt x="68" y="10"/>
                    <a:pt x="61" y="10"/>
                  </a:cubicBezTo>
                  <a:cubicBezTo>
                    <a:pt x="52" y="11"/>
                    <a:pt x="44" y="11"/>
                    <a:pt x="36" y="11"/>
                  </a:cubicBezTo>
                  <a:cubicBezTo>
                    <a:pt x="24" y="11"/>
                    <a:pt x="0" y="11"/>
                    <a:pt x="0" y="8"/>
                  </a:cubicBezTo>
                  <a:cubicBezTo>
                    <a:pt x="0" y="5"/>
                    <a:pt x="14" y="2"/>
                    <a:pt x="27" y="2"/>
                  </a:cubicBezTo>
                  <a:cubicBezTo>
                    <a:pt x="39" y="2"/>
                    <a:pt x="52" y="2"/>
                    <a:pt x="65" y="2"/>
                  </a:cubicBezTo>
                  <a:cubicBezTo>
                    <a:pt x="71" y="2"/>
                    <a:pt x="78" y="2"/>
                    <a:pt x="84" y="1"/>
                  </a:cubicBezTo>
                  <a:cubicBezTo>
                    <a:pt x="109" y="0"/>
                    <a:pt x="134" y="2"/>
                    <a:pt x="159" y="4"/>
                  </a:cubicBezTo>
                  <a:cubicBezTo>
                    <a:pt x="165" y="4"/>
                    <a:pt x="172" y="5"/>
                    <a:pt x="177" y="6"/>
                  </a:cubicBezTo>
                  <a:cubicBezTo>
                    <a:pt x="188" y="7"/>
                    <a:pt x="202" y="9"/>
                    <a:pt x="214" y="9"/>
                  </a:cubicBezTo>
                  <a:cubicBezTo>
                    <a:pt x="225" y="10"/>
                    <a:pt x="231" y="10"/>
                    <a:pt x="248" y="12"/>
                  </a:cubicBezTo>
                  <a:cubicBezTo>
                    <a:pt x="266" y="14"/>
                    <a:pt x="271" y="14"/>
                    <a:pt x="283" y="14"/>
                  </a:cubicBezTo>
                  <a:cubicBezTo>
                    <a:pt x="289" y="14"/>
                    <a:pt x="298" y="13"/>
                    <a:pt x="312" y="12"/>
                  </a:cubicBezTo>
                  <a:cubicBezTo>
                    <a:pt x="326" y="10"/>
                    <a:pt x="340" y="10"/>
                    <a:pt x="341" y="12"/>
                  </a:cubicBezTo>
                  <a:cubicBezTo>
                    <a:pt x="341" y="14"/>
                    <a:pt x="326" y="18"/>
                    <a:pt x="321" y="19"/>
                  </a:cubicBezTo>
                  <a:cubicBezTo>
                    <a:pt x="308" y="21"/>
                    <a:pt x="300" y="22"/>
                    <a:pt x="292" y="22"/>
                  </a:cubicBezTo>
                  <a:cubicBezTo>
                    <a:pt x="284" y="22"/>
                    <a:pt x="276" y="22"/>
                    <a:pt x="264" y="21"/>
                  </a:cubicBezTo>
                  <a:cubicBezTo>
                    <a:pt x="240" y="20"/>
                    <a:pt x="236" y="20"/>
                    <a:pt x="199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稻壳儿春秋广告/盗版必究        原创来源：http://chn.docer.com/works?userid=199329941#!/work_time"/>
            <p:cNvSpPr/>
            <p:nvPr/>
          </p:nvSpPr>
          <p:spPr bwMode="auto">
            <a:xfrm>
              <a:off x="1622" y="1243"/>
              <a:ext cx="829" cy="699"/>
            </a:xfrm>
            <a:custGeom>
              <a:avLst/>
              <a:gdLst>
                <a:gd name="T0" fmla="*/ 172 w 395"/>
                <a:gd name="T1" fmla="*/ 242 h 332"/>
                <a:gd name="T2" fmla="*/ 172 w 395"/>
                <a:gd name="T3" fmla="*/ 157 h 332"/>
                <a:gd name="T4" fmla="*/ 173 w 395"/>
                <a:gd name="T5" fmla="*/ 118 h 332"/>
                <a:gd name="T6" fmla="*/ 174 w 395"/>
                <a:gd name="T7" fmla="*/ 69 h 332"/>
                <a:gd name="T8" fmla="*/ 176 w 395"/>
                <a:gd name="T9" fmla="*/ 37 h 332"/>
                <a:gd name="T10" fmla="*/ 177 w 395"/>
                <a:gd name="T11" fmla="*/ 8 h 332"/>
                <a:gd name="T12" fmla="*/ 177 w 395"/>
                <a:gd name="T13" fmla="*/ 8 h 332"/>
                <a:gd name="T14" fmla="*/ 153 w 395"/>
                <a:gd name="T15" fmla="*/ 8 h 332"/>
                <a:gd name="T16" fmla="*/ 128 w 395"/>
                <a:gd name="T17" fmla="*/ 8 h 332"/>
                <a:gd name="T18" fmla="*/ 77 w 395"/>
                <a:gd name="T19" fmla="*/ 9 h 332"/>
                <a:gd name="T20" fmla="*/ 0 w 395"/>
                <a:gd name="T21" fmla="*/ 5 h 332"/>
                <a:gd name="T22" fmla="*/ 57 w 395"/>
                <a:gd name="T23" fmla="*/ 0 h 332"/>
                <a:gd name="T24" fmla="*/ 137 w 395"/>
                <a:gd name="T25" fmla="*/ 0 h 332"/>
                <a:gd name="T26" fmla="*/ 157 w 395"/>
                <a:gd name="T27" fmla="*/ 0 h 332"/>
                <a:gd name="T28" fmla="*/ 167 w 395"/>
                <a:gd name="T29" fmla="*/ 0 h 332"/>
                <a:gd name="T30" fmla="*/ 178 w 395"/>
                <a:gd name="T31" fmla="*/ 0 h 332"/>
                <a:gd name="T32" fmla="*/ 186 w 395"/>
                <a:gd name="T33" fmla="*/ 0 h 332"/>
                <a:gd name="T34" fmla="*/ 183 w 395"/>
                <a:gd name="T35" fmla="*/ 81 h 332"/>
                <a:gd name="T36" fmla="*/ 181 w 395"/>
                <a:gd name="T37" fmla="*/ 157 h 332"/>
                <a:gd name="T38" fmla="*/ 180 w 395"/>
                <a:gd name="T39" fmla="*/ 194 h 332"/>
                <a:gd name="T40" fmla="*/ 181 w 395"/>
                <a:gd name="T41" fmla="*/ 272 h 332"/>
                <a:gd name="T42" fmla="*/ 183 w 395"/>
                <a:gd name="T43" fmla="*/ 297 h 332"/>
                <a:gd name="T44" fmla="*/ 184 w 395"/>
                <a:gd name="T45" fmla="*/ 310 h 332"/>
                <a:gd name="T46" fmla="*/ 185 w 395"/>
                <a:gd name="T47" fmla="*/ 323 h 332"/>
                <a:gd name="T48" fmla="*/ 199 w 395"/>
                <a:gd name="T49" fmla="*/ 323 h 332"/>
                <a:gd name="T50" fmla="*/ 272 w 395"/>
                <a:gd name="T51" fmla="*/ 321 h 332"/>
                <a:gd name="T52" fmla="*/ 335 w 395"/>
                <a:gd name="T53" fmla="*/ 320 h 332"/>
                <a:gd name="T54" fmla="*/ 395 w 395"/>
                <a:gd name="T55" fmla="*/ 323 h 332"/>
                <a:gd name="T56" fmla="*/ 351 w 395"/>
                <a:gd name="T57" fmla="*/ 328 h 332"/>
                <a:gd name="T58" fmla="*/ 234 w 395"/>
                <a:gd name="T59" fmla="*/ 330 h 332"/>
                <a:gd name="T60" fmla="*/ 205 w 395"/>
                <a:gd name="T61" fmla="*/ 331 h 332"/>
                <a:gd name="T62" fmla="*/ 193 w 395"/>
                <a:gd name="T63" fmla="*/ 331 h 332"/>
                <a:gd name="T64" fmla="*/ 176 w 395"/>
                <a:gd name="T65" fmla="*/ 332 h 332"/>
                <a:gd name="T66" fmla="*/ 175 w 395"/>
                <a:gd name="T67" fmla="*/ 311 h 332"/>
                <a:gd name="T68" fmla="*/ 174 w 395"/>
                <a:gd name="T69" fmla="*/ 293 h 332"/>
                <a:gd name="T70" fmla="*/ 172 w 395"/>
                <a:gd name="T71" fmla="*/ 24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95" h="332">
                  <a:moveTo>
                    <a:pt x="172" y="242"/>
                  </a:moveTo>
                  <a:cubicBezTo>
                    <a:pt x="172" y="202"/>
                    <a:pt x="172" y="176"/>
                    <a:pt x="172" y="157"/>
                  </a:cubicBezTo>
                  <a:cubicBezTo>
                    <a:pt x="172" y="138"/>
                    <a:pt x="172" y="127"/>
                    <a:pt x="173" y="118"/>
                  </a:cubicBezTo>
                  <a:cubicBezTo>
                    <a:pt x="174" y="98"/>
                    <a:pt x="174" y="88"/>
                    <a:pt x="174" y="69"/>
                  </a:cubicBezTo>
                  <a:cubicBezTo>
                    <a:pt x="175" y="59"/>
                    <a:pt x="175" y="48"/>
                    <a:pt x="176" y="37"/>
                  </a:cubicBezTo>
                  <a:cubicBezTo>
                    <a:pt x="176" y="27"/>
                    <a:pt x="177" y="18"/>
                    <a:pt x="177" y="8"/>
                  </a:cubicBezTo>
                  <a:cubicBezTo>
                    <a:pt x="177" y="8"/>
                    <a:pt x="177" y="8"/>
                    <a:pt x="177" y="8"/>
                  </a:cubicBezTo>
                  <a:cubicBezTo>
                    <a:pt x="169" y="8"/>
                    <a:pt x="161" y="8"/>
                    <a:pt x="153" y="8"/>
                  </a:cubicBezTo>
                  <a:cubicBezTo>
                    <a:pt x="144" y="8"/>
                    <a:pt x="135" y="8"/>
                    <a:pt x="128" y="8"/>
                  </a:cubicBezTo>
                  <a:cubicBezTo>
                    <a:pt x="109" y="9"/>
                    <a:pt x="93" y="9"/>
                    <a:pt x="77" y="9"/>
                  </a:cubicBezTo>
                  <a:cubicBezTo>
                    <a:pt x="51" y="9"/>
                    <a:pt x="0" y="7"/>
                    <a:pt x="0" y="5"/>
                  </a:cubicBezTo>
                  <a:cubicBezTo>
                    <a:pt x="0" y="2"/>
                    <a:pt x="31" y="0"/>
                    <a:pt x="57" y="0"/>
                  </a:cubicBezTo>
                  <a:cubicBezTo>
                    <a:pt x="82" y="0"/>
                    <a:pt x="110" y="0"/>
                    <a:pt x="137" y="0"/>
                  </a:cubicBezTo>
                  <a:cubicBezTo>
                    <a:pt x="144" y="0"/>
                    <a:pt x="151" y="0"/>
                    <a:pt x="157" y="0"/>
                  </a:cubicBezTo>
                  <a:cubicBezTo>
                    <a:pt x="161" y="0"/>
                    <a:pt x="164" y="0"/>
                    <a:pt x="167" y="0"/>
                  </a:cubicBezTo>
                  <a:cubicBezTo>
                    <a:pt x="171" y="0"/>
                    <a:pt x="174" y="0"/>
                    <a:pt x="178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85" y="27"/>
                    <a:pt x="184" y="54"/>
                    <a:pt x="183" y="81"/>
                  </a:cubicBezTo>
                  <a:cubicBezTo>
                    <a:pt x="182" y="107"/>
                    <a:pt x="181" y="132"/>
                    <a:pt x="181" y="157"/>
                  </a:cubicBezTo>
                  <a:cubicBezTo>
                    <a:pt x="181" y="170"/>
                    <a:pt x="181" y="183"/>
                    <a:pt x="180" y="194"/>
                  </a:cubicBezTo>
                  <a:cubicBezTo>
                    <a:pt x="180" y="219"/>
                    <a:pt x="180" y="246"/>
                    <a:pt x="181" y="272"/>
                  </a:cubicBezTo>
                  <a:cubicBezTo>
                    <a:pt x="182" y="281"/>
                    <a:pt x="182" y="289"/>
                    <a:pt x="183" y="297"/>
                  </a:cubicBezTo>
                  <a:cubicBezTo>
                    <a:pt x="183" y="301"/>
                    <a:pt x="184" y="306"/>
                    <a:pt x="184" y="310"/>
                  </a:cubicBezTo>
                  <a:cubicBezTo>
                    <a:pt x="184" y="314"/>
                    <a:pt x="184" y="318"/>
                    <a:pt x="185" y="323"/>
                  </a:cubicBezTo>
                  <a:cubicBezTo>
                    <a:pt x="189" y="323"/>
                    <a:pt x="194" y="323"/>
                    <a:pt x="199" y="323"/>
                  </a:cubicBezTo>
                  <a:cubicBezTo>
                    <a:pt x="237" y="323"/>
                    <a:pt x="248" y="322"/>
                    <a:pt x="272" y="321"/>
                  </a:cubicBezTo>
                  <a:cubicBezTo>
                    <a:pt x="285" y="321"/>
                    <a:pt x="304" y="320"/>
                    <a:pt x="335" y="320"/>
                  </a:cubicBezTo>
                  <a:cubicBezTo>
                    <a:pt x="366" y="320"/>
                    <a:pt x="395" y="321"/>
                    <a:pt x="395" y="323"/>
                  </a:cubicBezTo>
                  <a:cubicBezTo>
                    <a:pt x="395" y="326"/>
                    <a:pt x="363" y="327"/>
                    <a:pt x="351" y="328"/>
                  </a:cubicBezTo>
                  <a:cubicBezTo>
                    <a:pt x="298" y="330"/>
                    <a:pt x="284" y="328"/>
                    <a:pt x="234" y="330"/>
                  </a:cubicBezTo>
                  <a:cubicBezTo>
                    <a:pt x="223" y="330"/>
                    <a:pt x="214" y="331"/>
                    <a:pt x="205" y="331"/>
                  </a:cubicBezTo>
                  <a:cubicBezTo>
                    <a:pt x="201" y="331"/>
                    <a:pt x="197" y="331"/>
                    <a:pt x="193" y="331"/>
                  </a:cubicBezTo>
                  <a:cubicBezTo>
                    <a:pt x="187" y="331"/>
                    <a:pt x="182" y="331"/>
                    <a:pt x="176" y="332"/>
                  </a:cubicBezTo>
                  <a:cubicBezTo>
                    <a:pt x="176" y="325"/>
                    <a:pt x="175" y="319"/>
                    <a:pt x="175" y="311"/>
                  </a:cubicBezTo>
                  <a:cubicBezTo>
                    <a:pt x="175" y="306"/>
                    <a:pt x="174" y="300"/>
                    <a:pt x="174" y="293"/>
                  </a:cubicBezTo>
                  <a:cubicBezTo>
                    <a:pt x="173" y="280"/>
                    <a:pt x="173" y="264"/>
                    <a:pt x="172" y="2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稻壳儿春秋广告/盗版必究        原创来源：http://chn.docer.com/works?userid=199329941#!/work_time"/>
            <p:cNvSpPr/>
            <p:nvPr/>
          </p:nvSpPr>
          <p:spPr bwMode="auto">
            <a:xfrm>
              <a:off x="1595" y="1165"/>
              <a:ext cx="105" cy="185"/>
            </a:xfrm>
            <a:custGeom>
              <a:avLst/>
              <a:gdLst>
                <a:gd name="T0" fmla="*/ 9 w 50"/>
                <a:gd name="T1" fmla="*/ 57 h 88"/>
                <a:gd name="T2" fmla="*/ 6 w 50"/>
                <a:gd name="T3" fmla="*/ 54 h 88"/>
                <a:gd name="T4" fmla="*/ 5 w 50"/>
                <a:gd name="T5" fmla="*/ 53 h 88"/>
                <a:gd name="T6" fmla="*/ 3 w 50"/>
                <a:gd name="T7" fmla="*/ 50 h 88"/>
                <a:gd name="T8" fmla="*/ 2 w 50"/>
                <a:gd name="T9" fmla="*/ 41 h 88"/>
                <a:gd name="T10" fmla="*/ 5 w 50"/>
                <a:gd name="T11" fmla="*/ 39 h 88"/>
                <a:gd name="T12" fmla="*/ 6 w 50"/>
                <a:gd name="T13" fmla="*/ 38 h 88"/>
                <a:gd name="T14" fmla="*/ 7 w 50"/>
                <a:gd name="T15" fmla="*/ 37 h 88"/>
                <a:gd name="T16" fmla="*/ 9 w 50"/>
                <a:gd name="T17" fmla="*/ 36 h 88"/>
                <a:gd name="T18" fmla="*/ 14 w 50"/>
                <a:gd name="T19" fmla="*/ 31 h 88"/>
                <a:gd name="T20" fmla="*/ 21 w 50"/>
                <a:gd name="T21" fmla="*/ 24 h 88"/>
                <a:gd name="T22" fmla="*/ 26 w 50"/>
                <a:gd name="T23" fmla="*/ 17 h 88"/>
                <a:gd name="T24" fmla="*/ 30 w 50"/>
                <a:gd name="T25" fmla="*/ 10 h 88"/>
                <a:gd name="T26" fmla="*/ 39 w 50"/>
                <a:gd name="T27" fmla="*/ 1 h 88"/>
                <a:gd name="T28" fmla="*/ 39 w 50"/>
                <a:gd name="T29" fmla="*/ 12 h 88"/>
                <a:gd name="T30" fmla="*/ 32 w 50"/>
                <a:gd name="T31" fmla="*/ 23 h 88"/>
                <a:gd name="T32" fmla="*/ 28 w 50"/>
                <a:gd name="T33" fmla="*/ 28 h 88"/>
                <a:gd name="T34" fmla="*/ 20 w 50"/>
                <a:gd name="T35" fmla="*/ 39 h 88"/>
                <a:gd name="T36" fmla="*/ 14 w 50"/>
                <a:gd name="T37" fmla="*/ 43 h 88"/>
                <a:gd name="T38" fmla="*/ 12 w 50"/>
                <a:gd name="T39" fmla="*/ 45 h 88"/>
                <a:gd name="T40" fmla="*/ 11 w 50"/>
                <a:gd name="T41" fmla="*/ 45 h 88"/>
                <a:gd name="T42" fmla="*/ 10 w 50"/>
                <a:gd name="T43" fmla="*/ 46 h 88"/>
                <a:gd name="T44" fmla="*/ 10 w 50"/>
                <a:gd name="T45" fmla="*/ 47 h 88"/>
                <a:gd name="T46" fmla="*/ 11 w 50"/>
                <a:gd name="T47" fmla="*/ 48 h 88"/>
                <a:gd name="T48" fmla="*/ 13 w 50"/>
                <a:gd name="T49" fmla="*/ 51 h 88"/>
                <a:gd name="T50" fmla="*/ 18 w 50"/>
                <a:gd name="T51" fmla="*/ 55 h 88"/>
                <a:gd name="T52" fmla="*/ 27 w 50"/>
                <a:gd name="T53" fmla="*/ 62 h 88"/>
                <a:gd name="T54" fmla="*/ 36 w 50"/>
                <a:gd name="T55" fmla="*/ 70 h 88"/>
                <a:gd name="T56" fmla="*/ 44 w 50"/>
                <a:gd name="T57" fmla="*/ 76 h 88"/>
                <a:gd name="T58" fmla="*/ 48 w 50"/>
                <a:gd name="T59" fmla="*/ 86 h 88"/>
                <a:gd name="T60" fmla="*/ 41 w 50"/>
                <a:gd name="T61" fmla="*/ 84 h 88"/>
                <a:gd name="T62" fmla="*/ 26 w 50"/>
                <a:gd name="T63" fmla="*/ 72 h 88"/>
                <a:gd name="T64" fmla="*/ 9 w 50"/>
                <a:gd name="T65" fmla="*/ 5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" h="88">
                  <a:moveTo>
                    <a:pt x="9" y="57"/>
                  </a:moveTo>
                  <a:cubicBezTo>
                    <a:pt x="8" y="56"/>
                    <a:pt x="7" y="55"/>
                    <a:pt x="6" y="54"/>
                  </a:cubicBezTo>
                  <a:cubicBezTo>
                    <a:pt x="6" y="54"/>
                    <a:pt x="5" y="53"/>
                    <a:pt x="5" y="53"/>
                  </a:cubicBezTo>
                  <a:cubicBezTo>
                    <a:pt x="4" y="52"/>
                    <a:pt x="3" y="51"/>
                    <a:pt x="3" y="50"/>
                  </a:cubicBezTo>
                  <a:cubicBezTo>
                    <a:pt x="0" y="47"/>
                    <a:pt x="1" y="43"/>
                    <a:pt x="2" y="41"/>
                  </a:cubicBezTo>
                  <a:cubicBezTo>
                    <a:pt x="3" y="40"/>
                    <a:pt x="4" y="40"/>
                    <a:pt x="5" y="39"/>
                  </a:cubicBezTo>
                  <a:cubicBezTo>
                    <a:pt x="5" y="39"/>
                    <a:pt x="5" y="38"/>
                    <a:pt x="6" y="38"/>
                  </a:cubicBezTo>
                  <a:cubicBezTo>
                    <a:pt x="6" y="38"/>
                    <a:pt x="6" y="38"/>
                    <a:pt x="7" y="37"/>
                  </a:cubicBezTo>
                  <a:cubicBezTo>
                    <a:pt x="7" y="37"/>
                    <a:pt x="8" y="36"/>
                    <a:pt x="9" y="36"/>
                  </a:cubicBezTo>
                  <a:cubicBezTo>
                    <a:pt x="11" y="35"/>
                    <a:pt x="13" y="34"/>
                    <a:pt x="14" y="31"/>
                  </a:cubicBezTo>
                  <a:cubicBezTo>
                    <a:pt x="17" y="29"/>
                    <a:pt x="19" y="26"/>
                    <a:pt x="21" y="24"/>
                  </a:cubicBezTo>
                  <a:cubicBezTo>
                    <a:pt x="23" y="21"/>
                    <a:pt x="25" y="19"/>
                    <a:pt x="26" y="17"/>
                  </a:cubicBezTo>
                  <a:cubicBezTo>
                    <a:pt x="27" y="14"/>
                    <a:pt x="28" y="12"/>
                    <a:pt x="30" y="10"/>
                  </a:cubicBezTo>
                  <a:cubicBezTo>
                    <a:pt x="32" y="7"/>
                    <a:pt x="37" y="0"/>
                    <a:pt x="39" y="1"/>
                  </a:cubicBezTo>
                  <a:cubicBezTo>
                    <a:pt x="42" y="2"/>
                    <a:pt x="41" y="8"/>
                    <a:pt x="39" y="12"/>
                  </a:cubicBezTo>
                  <a:cubicBezTo>
                    <a:pt x="37" y="15"/>
                    <a:pt x="35" y="19"/>
                    <a:pt x="32" y="23"/>
                  </a:cubicBezTo>
                  <a:cubicBezTo>
                    <a:pt x="31" y="25"/>
                    <a:pt x="29" y="27"/>
                    <a:pt x="28" y="28"/>
                  </a:cubicBezTo>
                  <a:cubicBezTo>
                    <a:pt x="26" y="32"/>
                    <a:pt x="23" y="36"/>
                    <a:pt x="20" y="39"/>
                  </a:cubicBezTo>
                  <a:cubicBezTo>
                    <a:pt x="18" y="40"/>
                    <a:pt x="16" y="42"/>
                    <a:pt x="14" y="43"/>
                  </a:cubicBezTo>
                  <a:cubicBezTo>
                    <a:pt x="14" y="44"/>
                    <a:pt x="13" y="44"/>
                    <a:pt x="12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5"/>
                    <a:pt x="10" y="46"/>
                    <a:pt x="10" y="46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1" y="47"/>
                    <a:pt x="11" y="48"/>
                    <a:pt x="11" y="48"/>
                  </a:cubicBezTo>
                  <a:cubicBezTo>
                    <a:pt x="12" y="49"/>
                    <a:pt x="13" y="50"/>
                    <a:pt x="13" y="51"/>
                  </a:cubicBezTo>
                  <a:cubicBezTo>
                    <a:pt x="15" y="52"/>
                    <a:pt x="16" y="54"/>
                    <a:pt x="18" y="55"/>
                  </a:cubicBezTo>
                  <a:cubicBezTo>
                    <a:pt x="21" y="57"/>
                    <a:pt x="23" y="58"/>
                    <a:pt x="27" y="62"/>
                  </a:cubicBezTo>
                  <a:cubicBezTo>
                    <a:pt x="31" y="67"/>
                    <a:pt x="33" y="68"/>
                    <a:pt x="36" y="70"/>
                  </a:cubicBezTo>
                  <a:cubicBezTo>
                    <a:pt x="38" y="71"/>
                    <a:pt x="40" y="73"/>
                    <a:pt x="44" y="76"/>
                  </a:cubicBezTo>
                  <a:cubicBezTo>
                    <a:pt x="48" y="80"/>
                    <a:pt x="50" y="84"/>
                    <a:pt x="48" y="86"/>
                  </a:cubicBezTo>
                  <a:cubicBezTo>
                    <a:pt x="47" y="88"/>
                    <a:pt x="42" y="85"/>
                    <a:pt x="41" y="84"/>
                  </a:cubicBezTo>
                  <a:cubicBezTo>
                    <a:pt x="33" y="79"/>
                    <a:pt x="33" y="77"/>
                    <a:pt x="26" y="72"/>
                  </a:cubicBezTo>
                  <a:cubicBezTo>
                    <a:pt x="19" y="67"/>
                    <a:pt x="18" y="67"/>
                    <a:pt x="9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5" name="稻壳儿春秋广告/盗版必究        原创来源：http://chn.docer.com/works?userid=199329941#!/work_time"/>
          <p:cNvSpPr txBox="1"/>
          <p:nvPr/>
        </p:nvSpPr>
        <p:spPr>
          <a:xfrm>
            <a:off x="801927" y="5344648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42" name="稻壳儿春秋广告/盗版必究        原创来源：http://chn.docer.com/works?userid=199329941#!/work_time"/>
          <p:cNvSpPr txBox="1"/>
          <p:nvPr/>
        </p:nvSpPr>
        <p:spPr>
          <a:xfrm>
            <a:off x="1576874" y="1995679"/>
            <a:ext cx="163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43" name="稻壳儿春秋广告/盗版必究        原创来源：http://chn.docer.com/works?userid=199329941#!/work_time"/>
          <p:cNvSpPr txBox="1"/>
          <p:nvPr/>
        </p:nvSpPr>
        <p:spPr>
          <a:xfrm>
            <a:off x="779542" y="2308046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44" name="稻壳儿春秋广告/盗版必究        原创来源：http://chn.docer.com/works?userid=199329941#!/work_time"/>
          <p:cNvSpPr txBox="1"/>
          <p:nvPr/>
        </p:nvSpPr>
        <p:spPr>
          <a:xfrm>
            <a:off x="1576874" y="5032281"/>
            <a:ext cx="163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46" name="稻壳儿春秋广告/盗版必究        原创来源：http://chn.docer.com/works?userid=199329941#!/work_time"/>
          <p:cNvSpPr txBox="1"/>
          <p:nvPr/>
        </p:nvSpPr>
        <p:spPr>
          <a:xfrm>
            <a:off x="8939302" y="1995679"/>
            <a:ext cx="163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47" name="稻壳儿春秋广告/盗版必究        原创来源：http://chn.docer.com/works?userid=199329941#!/work_time"/>
          <p:cNvSpPr txBox="1"/>
          <p:nvPr/>
        </p:nvSpPr>
        <p:spPr>
          <a:xfrm>
            <a:off x="8982165" y="2308046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48" name="稻壳儿春秋广告/盗版必究        原创来源：http://chn.docer.com/works?userid=199329941#!/work_time"/>
          <p:cNvSpPr txBox="1"/>
          <p:nvPr/>
        </p:nvSpPr>
        <p:spPr>
          <a:xfrm>
            <a:off x="9030659" y="5014342"/>
            <a:ext cx="163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49" name="稻壳儿春秋广告/盗版必究        原创来源：http://chn.docer.com/works?userid=199329941#!/work_time"/>
          <p:cNvSpPr txBox="1"/>
          <p:nvPr/>
        </p:nvSpPr>
        <p:spPr>
          <a:xfrm>
            <a:off x="8982165" y="5344648"/>
            <a:ext cx="2430293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5066727" y="2986326"/>
            <a:ext cx="578906" cy="588110"/>
            <a:chOff x="3533776" y="2222501"/>
            <a:chExt cx="998538" cy="101441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533776" y="2222501"/>
              <a:ext cx="998538" cy="1014413"/>
            </a:xfrm>
            <a:custGeom>
              <a:avLst/>
              <a:gdLst>
                <a:gd name="T0" fmla="*/ 233 w 390"/>
                <a:gd name="T1" fmla="*/ 28 h 396"/>
                <a:gd name="T2" fmla="*/ 135 w 390"/>
                <a:gd name="T3" fmla="*/ 141 h 396"/>
                <a:gd name="T4" fmla="*/ 73 w 390"/>
                <a:gd name="T5" fmla="*/ 188 h 396"/>
                <a:gd name="T6" fmla="*/ 42 w 390"/>
                <a:gd name="T7" fmla="*/ 365 h 396"/>
                <a:gd name="T8" fmla="*/ 224 w 390"/>
                <a:gd name="T9" fmla="*/ 271 h 396"/>
                <a:gd name="T10" fmla="*/ 346 w 390"/>
                <a:gd name="T11" fmla="*/ 157 h 396"/>
                <a:gd name="T12" fmla="*/ 199 w 390"/>
                <a:gd name="T13" fmla="*/ 132 h 396"/>
                <a:gd name="T14" fmla="*/ 280 w 390"/>
                <a:gd name="T15" fmla="*/ 57 h 396"/>
                <a:gd name="T16" fmla="*/ 306 w 390"/>
                <a:gd name="T17" fmla="*/ 124 h 396"/>
                <a:gd name="T18" fmla="*/ 199 w 390"/>
                <a:gd name="T19" fmla="*/ 132 h 396"/>
                <a:gd name="T20" fmla="*/ 164 w 390"/>
                <a:gd name="T21" fmla="*/ 258 h 396"/>
                <a:gd name="T22" fmla="*/ 70 w 390"/>
                <a:gd name="T23" fmla="*/ 310 h 396"/>
                <a:gd name="T24" fmla="*/ 141 w 390"/>
                <a:gd name="T25" fmla="*/ 196 h 396"/>
                <a:gd name="T26" fmla="*/ 109 w 390"/>
                <a:gd name="T27" fmla="*/ 362 h 396"/>
                <a:gd name="T28" fmla="*/ 21 w 390"/>
                <a:gd name="T29" fmla="*/ 276 h 396"/>
                <a:gd name="T30" fmla="*/ 131 w 390"/>
                <a:gd name="T31" fmla="*/ 155 h 396"/>
                <a:gd name="T32" fmla="*/ 124 w 390"/>
                <a:gd name="T33" fmla="*/ 160 h 396"/>
                <a:gd name="T34" fmla="*/ 128 w 390"/>
                <a:gd name="T35" fmla="*/ 168 h 396"/>
                <a:gd name="T36" fmla="*/ 132 w 390"/>
                <a:gd name="T37" fmla="*/ 167 h 396"/>
                <a:gd name="T38" fmla="*/ 131 w 390"/>
                <a:gd name="T39" fmla="*/ 178 h 396"/>
                <a:gd name="T40" fmla="*/ 134 w 390"/>
                <a:gd name="T41" fmla="*/ 178 h 396"/>
                <a:gd name="T42" fmla="*/ 129 w 390"/>
                <a:gd name="T43" fmla="*/ 186 h 396"/>
                <a:gd name="T44" fmla="*/ 137 w 390"/>
                <a:gd name="T45" fmla="*/ 187 h 396"/>
                <a:gd name="T46" fmla="*/ 137 w 390"/>
                <a:gd name="T47" fmla="*/ 187 h 396"/>
                <a:gd name="T48" fmla="*/ 74 w 390"/>
                <a:gd name="T49" fmla="*/ 324 h 396"/>
                <a:gd name="T50" fmla="*/ 192 w 390"/>
                <a:gd name="T51" fmla="*/ 238 h 396"/>
                <a:gd name="T52" fmla="*/ 187 w 390"/>
                <a:gd name="T53" fmla="*/ 173 h 396"/>
                <a:gd name="T54" fmla="*/ 187 w 390"/>
                <a:gd name="T55" fmla="*/ 164 h 396"/>
                <a:gd name="T56" fmla="*/ 186 w 390"/>
                <a:gd name="T57" fmla="*/ 163 h 396"/>
                <a:gd name="T58" fmla="*/ 196 w 390"/>
                <a:gd name="T59" fmla="*/ 159 h 396"/>
                <a:gd name="T60" fmla="*/ 188 w 390"/>
                <a:gd name="T61" fmla="*/ 154 h 396"/>
                <a:gd name="T62" fmla="*/ 192 w 390"/>
                <a:gd name="T63" fmla="*/ 153 h 396"/>
                <a:gd name="T64" fmla="*/ 192 w 390"/>
                <a:gd name="T65" fmla="*/ 144 h 396"/>
                <a:gd name="T66" fmla="*/ 243 w 390"/>
                <a:gd name="T67" fmla="*/ 178 h 396"/>
                <a:gd name="T68" fmla="*/ 109 w 390"/>
                <a:gd name="T69" fmla="*/ 362 h 396"/>
                <a:gd name="T70" fmla="*/ 249 w 390"/>
                <a:gd name="T71" fmla="*/ 226 h 396"/>
                <a:gd name="T72" fmla="*/ 259 w 390"/>
                <a:gd name="T73" fmla="*/ 221 h 396"/>
                <a:gd name="T74" fmla="*/ 252 w 390"/>
                <a:gd name="T75" fmla="*/ 215 h 396"/>
                <a:gd name="T76" fmla="*/ 261 w 390"/>
                <a:gd name="T77" fmla="*/ 208 h 396"/>
                <a:gd name="T78" fmla="*/ 257 w 390"/>
                <a:gd name="T79" fmla="*/ 200 h 396"/>
                <a:gd name="T80" fmla="*/ 254 w 390"/>
                <a:gd name="T81" fmla="*/ 199 h 396"/>
                <a:gd name="T82" fmla="*/ 263 w 390"/>
                <a:gd name="T83" fmla="*/ 192 h 396"/>
                <a:gd name="T84" fmla="*/ 254 w 390"/>
                <a:gd name="T85" fmla="*/ 190 h 396"/>
                <a:gd name="T86" fmla="*/ 300 w 390"/>
                <a:gd name="T87" fmla="*/ 145 h 396"/>
                <a:gd name="T88" fmla="*/ 283 w 390"/>
                <a:gd name="T89" fmla="*/ 47 h 396"/>
                <a:gd name="T90" fmla="*/ 202 w 390"/>
                <a:gd name="T91" fmla="*/ 194 h 396"/>
                <a:gd name="T92" fmla="*/ 196 w 390"/>
                <a:gd name="T93" fmla="*/ 195 h 396"/>
                <a:gd name="T94" fmla="*/ 196 w 390"/>
                <a:gd name="T95" fmla="*/ 204 h 396"/>
                <a:gd name="T96" fmla="*/ 199 w 390"/>
                <a:gd name="T97" fmla="*/ 207 h 396"/>
                <a:gd name="T98" fmla="*/ 191 w 390"/>
                <a:gd name="T99" fmla="*/ 214 h 396"/>
                <a:gd name="T100" fmla="*/ 193 w 390"/>
                <a:gd name="T101" fmla="*/ 218 h 396"/>
                <a:gd name="T102" fmla="*/ 185 w 390"/>
                <a:gd name="T103" fmla="*/ 225 h 396"/>
                <a:gd name="T104" fmla="*/ 187 w 390"/>
                <a:gd name="T105" fmla="*/ 228 h 396"/>
                <a:gd name="T106" fmla="*/ 156 w 390"/>
                <a:gd name="T107" fmla="*/ 120 h 396"/>
                <a:gd name="T108" fmla="*/ 361 w 390"/>
                <a:gd name="T109" fmla="*/ 57 h 396"/>
                <a:gd name="T110" fmla="*/ 249 w 390"/>
                <a:gd name="T111" fmla="*/ 22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0" h="396">
                  <a:moveTo>
                    <a:pt x="362" y="42"/>
                  </a:moveTo>
                  <a:cubicBezTo>
                    <a:pt x="330" y="0"/>
                    <a:pt x="274" y="1"/>
                    <a:pt x="233" y="28"/>
                  </a:cubicBezTo>
                  <a:cubicBezTo>
                    <a:pt x="211" y="42"/>
                    <a:pt x="192" y="61"/>
                    <a:pt x="174" y="81"/>
                  </a:cubicBezTo>
                  <a:cubicBezTo>
                    <a:pt x="160" y="99"/>
                    <a:pt x="142" y="119"/>
                    <a:pt x="135" y="141"/>
                  </a:cubicBezTo>
                  <a:cubicBezTo>
                    <a:pt x="134" y="142"/>
                    <a:pt x="134" y="143"/>
                    <a:pt x="133" y="144"/>
                  </a:cubicBezTo>
                  <a:cubicBezTo>
                    <a:pt x="110" y="154"/>
                    <a:pt x="90" y="169"/>
                    <a:pt x="73" y="188"/>
                  </a:cubicBezTo>
                  <a:cubicBezTo>
                    <a:pt x="53" y="208"/>
                    <a:pt x="33" y="232"/>
                    <a:pt x="20" y="257"/>
                  </a:cubicBezTo>
                  <a:cubicBezTo>
                    <a:pt x="0" y="294"/>
                    <a:pt x="8" y="339"/>
                    <a:pt x="42" y="365"/>
                  </a:cubicBezTo>
                  <a:cubicBezTo>
                    <a:pt x="80" y="396"/>
                    <a:pt x="134" y="363"/>
                    <a:pt x="165" y="337"/>
                  </a:cubicBezTo>
                  <a:cubicBezTo>
                    <a:pt x="188" y="318"/>
                    <a:pt x="207" y="295"/>
                    <a:pt x="224" y="271"/>
                  </a:cubicBezTo>
                  <a:cubicBezTo>
                    <a:pt x="232" y="260"/>
                    <a:pt x="239" y="249"/>
                    <a:pt x="245" y="237"/>
                  </a:cubicBezTo>
                  <a:cubicBezTo>
                    <a:pt x="290" y="230"/>
                    <a:pt x="322" y="195"/>
                    <a:pt x="346" y="157"/>
                  </a:cubicBezTo>
                  <a:cubicBezTo>
                    <a:pt x="368" y="123"/>
                    <a:pt x="390" y="79"/>
                    <a:pt x="362" y="42"/>
                  </a:cubicBezTo>
                  <a:close/>
                  <a:moveTo>
                    <a:pt x="199" y="132"/>
                  </a:moveTo>
                  <a:cubicBezTo>
                    <a:pt x="203" y="126"/>
                    <a:pt x="207" y="121"/>
                    <a:pt x="210" y="117"/>
                  </a:cubicBezTo>
                  <a:cubicBezTo>
                    <a:pt x="229" y="93"/>
                    <a:pt x="249" y="65"/>
                    <a:pt x="280" y="57"/>
                  </a:cubicBezTo>
                  <a:cubicBezTo>
                    <a:pt x="302" y="51"/>
                    <a:pt x="323" y="64"/>
                    <a:pt x="321" y="87"/>
                  </a:cubicBezTo>
                  <a:cubicBezTo>
                    <a:pt x="320" y="101"/>
                    <a:pt x="314" y="113"/>
                    <a:pt x="306" y="124"/>
                  </a:cubicBezTo>
                  <a:cubicBezTo>
                    <a:pt x="291" y="144"/>
                    <a:pt x="274" y="165"/>
                    <a:pt x="252" y="178"/>
                  </a:cubicBezTo>
                  <a:cubicBezTo>
                    <a:pt x="246" y="152"/>
                    <a:pt x="227" y="130"/>
                    <a:pt x="199" y="132"/>
                  </a:cubicBezTo>
                  <a:close/>
                  <a:moveTo>
                    <a:pt x="182" y="235"/>
                  </a:moveTo>
                  <a:cubicBezTo>
                    <a:pt x="174" y="245"/>
                    <a:pt x="167" y="254"/>
                    <a:pt x="164" y="258"/>
                  </a:cubicBezTo>
                  <a:cubicBezTo>
                    <a:pt x="150" y="277"/>
                    <a:pt x="135" y="299"/>
                    <a:pt x="114" y="310"/>
                  </a:cubicBezTo>
                  <a:cubicBezTo>
                    <a:pt x="102" y="316"/>
                    <a:pt x="80" y="322"/>
                    <a:pt x="70" y="310"/>
                  </a:cubicBezTo>
                  <a:cubicBezTo>
                    <a:pt x="57" y="294"/>
                    <a:pt x="72" y="269"/>
                    <a:pt x="81" y="255"/>
                  </a:cubicBezTo>
                  <a:cubicBezTo>
                    <a:pt x="98" y="232"/>
                    <a:pt x="118" y="213"/>
                    <a:pt x="141" y="196"/>
                  </a:cubicBezTo>
                  <a:cubicBezTo>
                    <a:pt x="150" y="213"/>
                    <a:pt x="165" y="227"/>
                    <a:pt x="182" y="235"/>
                  </a:cubicBezTo>
                  <a:close/>
                  <a:moveTo>
                    <a:pt x="109" y="362"/>
                  </a:moveTo>
                  <a:cubicBezTo>
                    <a:pt x="80" y="373"/>
                    <a:pt x="53" y="370"/>
                    <a:pt x="34" y="343"/>
                  </a:cubicBezTo>
                  <a:cubicBezTo>
                    <a:pt x="19" y="323"/>
                    <a:pt x="13" y="300"/>
                    <a:pt x="21" y="276"/>
                  </a:cubicBezTo>
                  <a:cubicBezTo>
                    <a:pt x="30" y="249"/>
                    <a:pt x="51" y="227"/>
                    <a:pt x="69" y="205"/>
                  </a:cubicBezTo>
                  <a:cubicBezTo>
                    <a:pt x="87" y="185"/>
                    <a:pt x="107" y="167"/>
                    <a:pt x="131" y="155"/>
                  </a:cubicBezTo>
                  <a:cubicBezTo>
                    <a:pt x="131" y="156"/>
                    <a:pt x="131" y="156"/>
                    <a:pt x="131" y="157"/>
                  </a:cubicBezTo>
                  <a:cubicBezTo>
                    <a:pt x="129" y="158"/>
                    <a:pt x="126" y="159"/>
                    <a:pt x="124" y="160"/>
                  </a:cubicBezTo>
                  <a:cubicBezTo>
                    <a:pt x="122" y="161"/>
                    <a:pt x="121" y="165"/>
                    <a:pt x="122" y="167"/>
                  </a:cubicBezTo>
                  <a:cubicBezTo>
                    <a:pt x="123" y="169"/>
                    <a:pt x="126" y="169"/>
                    <a:pt x="128" y="168"/>
                  </a:cubicBezTo>
                  <a:cubicBezTo>
                    <a:pt x="129" y="168"/>
                    <a:pt x="130" y="167"/>
                    <a:pt x="132" y="167"/>
                  </a:cubicBezTo>
                  <a:cubicBezTo>
                    <a:pt x="132" y="167"/>
                    <a:pt x="132" y="167"/>
                    <a:pt x="132" y="167"/>
                  </a:cubicBezTo>
                  <a:cubicBezTo>
                    <a:pt x="130" y="168"/>
                    <a:pt x="128" y="170"/>
                    <a:pt x="126" y="171"/>
                  </a:cubicBezTo>
                  <a:cubicBezTo>
                    <a:pt x="121" y="174"/>
                    <a:pt x="126" y="182"/>
                    <a:pt x="131" y="178"/>
                  </a:cubicBezTo>
                  <a:cubicBezTo>
                    <a:pt x="132" y="178"/>
                    <a:pt x="133" y="177"/>
                    <a:pt x="133" y="177"/>
                  </a:cubicBezTo>
                  <a:cubicBezTo>
                    <a:pt x="134" y="177"/>
                    <a:pt x="134" y="177"/>
                    <a:pt x="134" y="178"/>
                  </a:cubicBezTo>
                  <a:cubicBezTo>
                    <a:pt x="133" y="178"/>
                    <a:pt x="131" y="179"/>
                    <a:pt x="130" y="180"/>
                  </a:cubicBezTo>
                  <a:cubicBezTo>
                    <a:pt x="128" y="182"/>
                    <a:pt x="127" y="184"/>
                    <a:pt x="129" y="186"/>
                  </a:cubicBezTo>
                  <a:cubicBezTo>
                    <a:pt x="130" y="188"/>
                    <a:pt x="133" y="189"/>
                    <a:pt x="135" y="188"/>
                  </a:cubicBezTo>
                  <a:cubicBezTo>
                    <a:pt x="136" y="187"/>
                    <a:pt x="136" y="187"/>
                    <a:pt x="137" y="187"/>
                  </a:cubicBezTo>
                  <a:cubicBezTo>
                    <a:pt x="137" y="187"/>
                    <a:pt x="137" y="187"/>
                    <a:pt x="137" y="187"/>
                  </a:cubicBezTo>
                  <a:cubicBezTo>
                    <a:pt x="137" y="187"/>
                    <a:pt x="137" y="187"/>
                    <a:pt x="137" y="187"/>
                  </a:cubicBezTo>
                  <a:cubicBezTo>
                    <a:pt x="106" y="211"/>
                    <a:pt x="61" y="247"/>
                    <a:pt x="57" y="289"/>
                  </a:cubicBezTo>
                  <a:cubicBezTo>
                    <a:pt x="56" y="303"/>
                    <a:pt x="60" y="320"/>
                    <a:pt x="74" y="324"/>
                  </a:cubicBezTo>
                  <a:cubicBezTo>
                    <a:pt x="89" y="328"/>
                    <a:pt x="105" y="324"/>
                    <a:pt x="118" y="318"/>
                  </a:cubicBezTo>
                  <a:cubicBezTo>
                    <a:pt x="150" y="301"/>
                    <a:pt x="169" y="264"/>
                    <a:pt x="192" y="238"/>
                  </a:cubicBezTo>
                  <a:cubicBezTo>
                    <a:pt x="206" y="221"/>
                    <a:pt x="226" y="176"/>
                    <a:pt x="187" y="174"/>
                  </a:cubicBezTo>
                  <a:cubicBezTo>
                    <a:pt x="187" y="174"/>
                    <a:pt x="187" y="173"/>
                    <a:pt x="187" y="173"/>
                  </a:cubicBezTo>
                  <a:cubicBezTo>
                    <a:pt x="187" y="173"/>
                    <a:pt x="187" y="173"/>
                    <a:pt x="187" y="173"/>
                  </a:cubicBezTo>
                  <a:cubicBezTo>
                    <a:pt x="193" y="173"/>
                    <a:pt x="193" y="164"/>
                    <a:pt x="187" y="164"/>
                  </a:cubicBezTo>
                  <a:cubicBezTo>
                    <a:pt x="187" y="164"/>
                    <a:pt x="186" y="164"/>
                    <a:pt x="185" y="164"/>
                  </a:cubicBezTo>
                  <a:cubicBezTo>
                    <a:pt x="186" y="164"/>
                    <a:pt x="186" y="164"/>
                    <a:pt x="186" y="163"/>
                  </a:cubicBezTo>
                  <a:cubicBezTo>
                    <a:pt x="188" y="163"/>
                    <a:pt x="190" y="164"/>
                    <a:pt x="192" y="164"/>
                  </a:cubicBezTo>
                  <a:cubicBezTo>
                    <a:pt x="194" y="164"/>
                    <a:pt x="196" y="161"/>
                    <a:pt x="196" y="159"/>
                  </a:cubicBezTo>
                  <a:cubicBezTo>
                    <a:pt x="196" y="157"/>
                    <a:pt x="194" y="155"/>
                    <a:pt x="192" y="155"/>
                  </a:cubicBezTo>
                  <a:cubicBezTo>
                    <a:pt x="190" y="155"/>
                    <a:pt x="189" y="154"/>
                    <a:pt x="188" y="154"/>
                  </a:cubicBezTo>
                  <a:cubicBezTo>
                    <a:pt x="188" y="154"/>
                    <a:pt x="188" y="153"/>
                    <a:pt x="188" y="152"/>
                  </a:cubicBezTo>
                  <a:cubicBezTo>
                    <a:pt x="189" y="153"/>
                    <a:pt x="191" y="153"/>
                    <a:pt x="192" y="153"/>
                  </a:cubicBezTo>
                  <a:cubicBezTo>
                    <a:pt x="194" y="153"/>
                    <a:pt x="196" y="151"/>
                    <a:pt x="196" y="148"/>
                  </a:cubicBezTo>
                  <a:cubicBezTo>
                    <a:pt x="196" y="146"/>
                    <a:pt x="194" y="144"/>
                    <a:pt x="192" y="144"/>
                  </a:cubicBezTo>
                  <a:cubicBezTo>
                    <a:pt x="192" y="143"/>
                    <a:pt x="193" y="143"/>
                    <a:pt x="193" y="142"/>
                  </a:cubicBezTo>
                  <a:cubicBezTo>
                    <a:pt x="219" y="136"/>
                    <a:pt x="237" y="154"/>
                    <a:pt x="243" y="178"/>
                  </a:cubicBezTo>
                  <a:cubicBezTo>
                    <a:pt x="250" y="201"/>
                    <a:pt x="242" y="226"/>
                    <a:pt x="230" y="246"/>
                  </a:cubicBezTo>
                  <a:cubicBezTo>
                    <a:pt x="202" y="293"/>
                    <a:pt x="161" y="342"/>
                    <a:pt x="109" y="362"/>
                  </a:cubicBezTo>
                  <a:close/>
                  <a:moveTo>
                    <a:pt x="249" y="227"/>
                  </a:moveTo>
                  <a:cubicBezTo>
                    <a:pt x="249" y="227"/>
                    <a:pt x="249" y="226"/>
                    <a:pt x="249" y="226"/>
                  </a:cubicBezTo>
                  <a:cubicBezTo>
                    <a:pt x="250" y="226"/>
                    <a:pt x="250" y="226"/>
                    <a:pt x="251" y="225"/>
                  </a:cubicBezTo>
                  <a:cubicBezTo>
                    <a:pt x="254" y="224"/>
                    <a:pt x="256" y="223"/>
                    <a:pt x="259" y="221"/>
                  </a:cubicBezTo>
                  <a:cubicBezTo>
                    <a:pt x="264" y="219"/>
                    <a:pt x="259" y="211"/>
                    <a:pt x="254" y="214"/>
                  </a:cubicBezTo>
                  <a:cubicBezTo>
                    <a:pt x="253" y="214"/>
                    <a:pt x="253" y="214"/>
                    <a:pt x="252" y="215"/>
                  </a:cubicBezTo>
                  <a:cubicBezTo>
                    <a:pt x="252" y="214"/>
                    <a:pt x="253" y="213"/>
                    <a:pt x="253" y="212"/>
                  </a:cubicBezTo>
                  <a:cubicBezTo>
                    <a:pt x="256" y="211"/>
                    <a:pt x="259" y="210"/>
                    <a:pt x="261" y="208"/>
                  </a:cubicBezTo>
                  <a:cubicBezTo>
                    <a:pt x="264" y="207"/>
                    <a:pt x="264" y="204"/>
                    <a:pt x="263" y="202"/>
                  </a:cubicBezTo>
                  <a:cubicBezTo>
                    <a:pt x="262" y="200"/>
                    <a:pt x="259" y="199"/>
                    <a:pt x="257" y="200"/>
                  </a:cubicBezTo>
                  <a:cubicBezTo>
                    <a:pt x="256" y="201"/>
                    <a:pt x="255" y="201"/>
                    <a:pt x="254" y="202"/>
                  </a:cubicBezTo>
                  <a:cubicBezTo>
                    <a:pt x="254" y="201"/>
                    <a:pt x="254" y="200"/>
                    <a:pt x="254" y="199"/>
                  </a:cubicBezTo>
                  <a:cubicBezTo>
                    <a:pt x="256" y="199"/>
                    <a:pt x="258" y="198"/>
                    <a:pt x="260" y="197"/>
                  </a:cubicBezTo>
                  <a:cubicBezTo>
                    <a:pt x="262" y="197"/>
                    <a:pt x="264" y="194"/>
                    <a:pt x="263" y="192"/>
                  </a:cubicBezTo>
                  <a:cubicBezTo>
                    <a:pt x="262" y="190"/>
                    <a:pt x="260" y="188"/>
                    <a:pt x="257" y="189"/>
                  </a:cubicBezTo>
                  <a:cubicBezTo>
                    <a:pt x="256" y="189"/>
                    <a:pt x="255" y="190"/>
                    <a:pt x="254" y="190"/>
                  </a:cubicBezTo>
                  <a:cubicBezTo>
                    <a:pt x="254" y="189"/>
                    <a:pt x="254" y="188"/>
                    <a:pt x="254" y="187"/>
                  </a:cubicBezTo>
                  <a:cubicBezTo>
                    <a:pt x="273" y="177"/>
                    <a:pt x="286" y="162"/>
                    <a:pt x="300" y="145"/>
                  </a:cubicBezTo>
                  <a:cubicBezTo>
                    <a:pt x="311" y="132"/>
                    <a:pt x="321" y="120"/>
                    <a:pt x="327" y="103"/>
                  </a:cubicBezTo>
                  <a:cubicBezTo>
                    <a:pt x="337" y="72"/>
                    <a:pt x="318" y="41"/>
                    <a:pt x="283" y="47"/>
                  </a:cubicBezTo>
                  <a:cubicBezTo>
                    <a:pt x="242" y="55"/>
                    <a:pt x="212" y="97"/>
                    <a:pt x="190" y="129"/>
                  </a:cubicBezTo>
                  <a:cubicBezTo>
                    <a:pt x="174" y="152"/>
                    <a:pt x="167" y="186"/>
                    <a:pt x="202" y="194"/>
                  </a:cubicBezTo>
                  <a:cubicBezTo>
                    <a:pt x="202" y="195"/>
                    <a:pt x="202" y="195"/>
                    <a:pt x="202" y="196"/>
                  </a:cubicBezTo>
                  <a:cubicBezTo>
                    <a:pt x="200" y="195"/>
                    <a:pt x="198" y="195"/>
                    <a:pt x="196" y="195"/>
                  </a:cubicBezTo>
                  <a:cubicBezTo>
                    <a:pt x="193" y="195"/>
                    <a:pt x="191" y="197"/>
                    <a:pt x="191" y="200"/>
                  </a:cubicBezTo>
                  <a:cubicBezTo>
                    <a:pt x="191" y="202"/>
                    <a:pt x="193" y="204"/>
                    <a:pt x="196" y="204"/>
                  </a:cubicBezTo>
                  <a:cubicBezTo>
                    <a:pt x="197" y="204"/>
                    <a:pt x="198" y="204"/>
                    <a:pt x="200" y="205"/>
                  </a:cubicBezTo>
                  <a:cubicBezTo>
                    <a:pt x="199" y="205"/>
                    <a:pt x="199" y="206"/>
                    <a:pt x="199" y="207"/>
                  </a:cubicBezTo>
                  <a:cubicBezTo>
                    <a:pt x="197" y="207"/>
                    <a:pt x="195" y="206"/>
                    <a:pt x="194" y="206"/>
                  </a:cubicBezTo>
                  <a:cubicBezTo>
                    <a:pt x="188" y="204"/>
                    <a:pt x="186" y="213"/>
                    <a:pt x="191" y="214"/>
                  </a:cubicBezTo>
                  <a:cubicBezTo>
                    <a:pt x="192" y="215"/>
                    <a:pt x="194" y="215"/>
                    <a:pt x="195" y="215"/>
                  </a:cubicBezTo>
                  <a:cubicBezTo>
                    <a:pt x="194" y="216"/>
                    <a:pt x="194" y="217"/>
                    <a:pt x="193" y="218"/>
                  </a:cubicBezTo>
                  <a:cubicBezTo>
                    <a:pt x="191" y="217"/>
                    <a:pt x="190" y="217"/>
                    <a:pt x="188" y="216"/>
                  </a:cubicBezTo>
                  <a:cubicBezTo>
                    <a:pt x="182" y="215"/>
                    <a:pt x="180" y="223"/>
                    <a:pt x="185" y="225"/>
                  </a:cubicBezTo>
                  <a:cubicBezTo>
                    <a:pt x="186" y="225"/>
                    <a:pt x="187" y="225"/>
                    <a:pt x="188" y="226"/>
                  </a:cubicBezTo>
                  <a:cubicBezTo>
                    <a:pt x="188" y="226"/>
                    <a:pt x="187" y="227"/>
                    <a:pt x="187" y="228"/>
                  </a:cubicBezTo>
                  <a:cubicBezTo>
                    <a:pt x="165" y="218"/>
                    <a:pt x="150" y="199"/>
                    <a:pt x="143" y="176"/>
                  </a:cubicBezTo>
                  <a:cubicBezTo>
                    <a:pt x="137" y="154"/>
                    <a:pt x="144" y="139"/>
                    <a:pt x="156" y="120"/>
                  </a:cubicBezTo>
                  <a:cubicBezTo>
                    <a:pt x="184" y="78"/>
                    <a:pt x="229" y="25"/>
                    <a:pt x="282" y="18"/>
                  </a:cubicBezTo>
                  <a:cubicBezTo>
                    <a:pt x="313" y="13"/>
                    <a:pt x="346" y="29"/>
                    <a:pt x="361" y="57"/>
                  </a:cubicBezTo>
                  <a:cubicBezTo>
                    <a:pt x="373" y="81"/>
                    <a:pt x="364" y="109"/>
                    <a:pt x="352" y="131"/>
                  </a:cubicBezTo>
                  <a:cubicBezTo>
                    <a:pt x="329" y="172"/>
                    <a:pt x="296" y="217"/>
                    <a:pt x="249" y="2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稻壳儿春秋广告/盗版必究        原创来源：http://chn.docer.com/works?userid=199329941#!/work_time"/>
            <p:cNvSpPr/>
            <p:nvPr/>
          </p:nvSpPr>
          <p:spPr bwMode="auto">
            <a:xfrm>
              <a:off x="4094163" y="2281239"/>
              <a:ext cx="144463" cy="96838"/>
            </a:xfrm>
            <a:custGeom>
              <a:avLst/>
              <a:gdLst>
                <a:gd name="T0" fmla="*/ 46 w 56"/>
                <a:gd name="T1" fmla="*/ 3 h 38"/>
                <a:gd name="T2" fmla="*/ 4 w 56"/>
                <a:gd name="T3" fmla="*/ 28 h 38"/>
                <a:gd name="T4" fmla="*/ 11 w 56"/>
                <a:gd name="T5" fmla="*/ 34 h 38"/>
                <a:gd name="T6" fmla="*/ 51 w 56"/>
                <a:gd name="T7" fmla="*/ 10 h 38"/>
                <a:gd name="T8" fmla="*/ 46 w 56"/>
                <a:gd name="T9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8">
                  <a:moveTo>
                    <a:pt x="46" y="3"/>
                  </a:moveTo>
                  <a:cubicBezTo>
                    <a:pt x="31" y="9"/>
                    <a:pt x="17" y="17"/>
                    <a:pt x="4" y="28"/>
                  </a:cubicBezTo>
                  <a:cubicBezTo>
                    <a:pt x="0" y="32"/>
                    <a:pt x="6" y="38"/>
                    <a:pt x="11" y="34"/>
                  </a:cubicBezTo>
                  <a:cubicBezTo>
                    <a:pt x="23" y="24"/>
                    <a:pt x="36" y="17"/>
                    <a:pt x="51" y="10"/>
                  </a:cubicBezTo>
                  <a:cubicBezTo>
                    <a:pt x="56" y="8"/>
                    <a:pt x="52" y="0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稻壳儿春秋广告/盗版必究        原创来源：http://chn.docer.com/works?userid=199329941#!/work_time"/>
            <p:cNvSpPr/>
            <p:nvPr/>
          </p:nvSpPr>
          <p:spPr bwMode="auto">
            <a:xfrm>
              <a:off x="4244976" y="2278064"/>
              <a:ext cx="28575" cy="23813"/>
            </a:xfrm>
            <a:custGeom>
              <a:avLst/>
              <a:gdLst>
                <a:gd name="T0" fmla="*/ 6 w 11"/>
                <a:gd name="T1" fmla="*/ 0 h 9"/>
                <a:gd name="T2" fmla="*/ 6 w 11"/>
                <a:gd name="T3" fmla="*/ 9 h 9"/>
                <a:gd name="T4" fmla="*/ 6 w 11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9">
                  <a:moveTo>
                    <a:pt x="6" y="0"/>
                  </a:moveTo>
                  <a:cubicBezTo>
                    <a:pt x="0" y="0"/>
                    <a:pt x="0" y="9"/>
                    <a:pt x="6" y="9"/>
                  </a:cubicBezTo>
                  <a:cubicBezTo>
                    <a:pt x="11" y="9"/>
                    <a:pt x="11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稻壳儿春秋广告/盗版必究        原创来源：http://chn.docer.com/works?userid=199329941#!/work_time"/>
            <p:cNvSpPr/>
            <p:nvPr/>
          </p:nvSpPr>
          <p:spPr bwMode="auto">
            <a:xfrm>
              <a:off x="3679826" y="3100389"/>
              <a:ext cx="163513" cy="53975"/>
            </a:xfrm>
            <a:custGeom>
              <a:avLst/>
              <a:gdLst>
                <a:gd name="T0" fmla="*/ 54 w 64"/>
                <a:gd name="T1" fmla="*/ 2 h 21"/>
                <a:gd name="T2" fmla="*/ 8 w 64"/>
                <a:gd name="T3" fmla="*/ 9 h 21"/>
                <a:gd name="T4" fmla="*/ 5 w 64"/>
                <a:gd name="T5" fmla="*/ 18 h 21"/>
                <a:gd name="T6" fmla="*/ 59 w 64"/>
                <a:gd name="T7" fmla="*/ 10 h 21"/>
                <a:gd name="T8" fmla="*/ 54 w 64"/>
                <a:gd name="T9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21">
                  <a:moveTo>
                    <a:pt x="54" y="2"/>
                  </a:moveTo>
                  <a:cubicBezTo>
                    <a:pt x="40" y="9"/>
                    <a:pt x="24" y="12"/>
                    <a:pt x="8" y="9"/>
                  </a:cubicBezTo>
                  <a:cubicBezTo>
                    <a:pt x="2" y="9"/>
                    <a:pt x="0" y="17"/>
                    <a:pt x="5" y="18"/>
                  </a:cubicBezTo>
                  <a:cubicBezTo>
                    <a:pt x="24" y="21"/>
                    <a:pt x="42" y="18"/>
                    <a:pt x="59" y="10"/>
                  </a:cubicBezTo>
                  <a:cubicBezTo>
                    <a:pt x="64" y="7"/>
                    <a:pt x="60" y="0"/>
                    <a:pt x="5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稻壳儿春秋广告/盗版必究        原创来源：http://chn.docer.com/works?userid=199329941#!/work_time"/>
            <p:cNvSpPr/>
            <p:nvPr/>
          </p:nvSpPr>
          <p:spPr bwMode="auto">
            <a:xfrm>
              <a:off x="3849688" y="3086101"/>
              <a:ext cx="26988" cy="22225"/>
            </a:xfrm>
            <a:custGeom>
              <a:avLst/>
              <a:gdLst>
                <a:gd name="T0" fmla="*/ 5 w 11"/>
                <a:gd name="T1" fmla="*/ 0 h 9"/>
                <a:gd name="T2" fmla="*/ 5 w 11"/>
                <a:gd name="T3" fmla="*/ 9 h 9"/>
                <a:gd name="T4" fmla="*/ 5 w 11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9">
                  <a:moveTo>
                    <a:pt x="5" y="0"/>
                  </a:moveTo>
                  <a:cubicBezTo>
                    <a:pt x="0" y="0"/>
                    <a:pt x="0" y="9"/>
                    <a:pt x="5" y="9"/>
                  </a:cubicBezTo>
                  <a:cubicBezTo>
                    <a:pt x="11" y="9"/>
                    <a:pt x="11" y="0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082408" y="4302732"/>
            <a:ext cx="594553" cy="467543"/>
            <a:chOff x="6248401" y="2314576"/>
            <a:chExt cx="1025525" cy="806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7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248401" y="2314576"/>
              <a:ext cx="1025525" cy="806450"/>
            </a:xfrm>
            <a:custGeom>
              <a:avLst/>
              <a:gdLst>
                <a:gd name="T0" fmla="*/ 396 w 401"/>
                <a:gd name="T1" fmla="*/ 147 h 315"/>
                <a:gd name="T2" fmla="*/ 397 w 401"/>
                <a:gd name="T3" fmla="*/ 85 h 315"/>
                <a:gd name="T4" fmla="*/ 396 w 401"/>
                <a:gd name="T5" fmla="*/ 46 h 315"/>
                <a:gd name="T6" fmla="*/ 395 w 401"/>
                <a:gd name="T7" fmla="*/ 12 h 315"/>
                <a:gd name="T8" fmla="*/ 375 w 401"/>
                <a:gd name="T9" fmla="*/ 1 h 315"/>
                <a:gd name="T10" fmla="*/ 302 w 401"/>
                <a:gd name="T11" fmla="*/ 1 h 315"/>
                <a:gd name="T12" fmla="*/ 139 w 401"/>
                <a:gd name="T13" fmla="*/ 0 h 315"/>
                <a:gd name="T14" fmla="*/ 54 w 401"/>
                <a:gd name="T15" fmla="*/ 3 h 315"/>
                <a:gd name="T16" fmla="*/ 18 w 401"/>
                <a:gd name="T17" fmla="*/ 9 h 315"/>
                <a:gd name="T18" fmla="*/ 10 w 401"/>
                <a:gd name="T19" fmla="*/ 28 h 315"/>
                <a:gd name="T20" fmla="*/ 7 w 401"/>
                <a:gd name="T21" fmla="*/ 74 h 315"/>
                <a:gd name="T22" fmla="*/ 4 w 401"/>
                <a:gd name="T23" fmla="*/ 173 h 315"/>
                <a:gd name="T24" fmla="*/ 4 w 401"/>
                <a:gd name="T25" fmla="*/ 253 h 315"/>
                <a:gd name="T26" fmla="*/ 12 w 401"/>
                <a:gd name="T27" fmla="*/ 303 h 315"/>
                <a:gd name="T28" fmla="*/ 69 w 401"/>
                <a:gd name="T29" fmla="*/ 311 h 315"/>
                <a:gd name="T30" fmla="*/ 155 w 401"/>
                <a:gd name="T31" fmla="*/ 313 h 315"/>
                <a:gd name="T32" fmla="*/ 316 w 401"/>
                <a:gd name="T33" fmla="*/ 314 h 315"/>
                <a:gd name="T34" fmla="*/ 379 w 401"/>
                <a:gd name="T35" fmla="*/ 310 h 315"/>
                <a:gd name="T36" fmla="*/ 396 w 401"/>
                <a:gd name="T37" fmla="*/ 289 h 315"/>
                <a:gd name="T38" fmla="*/ 396 w 401"/>
                <a:gd name="T39" fmla="*/ 147 h 315"/>
                <a:gd name="T40" fmla="*/ 38 w 401"/>
                <a:gd name="T41" fmla="*/ 16 h 315"/>
                <a:gd name="T42" fmla="*/ 54 w 401"/>
                <a:gd name="T43" fmla="*/ 15 h 315"/>
                <a:gd name="T44" fmla="*/ 116 w 401"/>
                <a:gd name="T45" fmla="*/ 12 h 315"/>
                <a:gd name="T46" fmla="*/ 251 w 401"/>
                <a:gd name="T47" fmla="*/ 13 h 315"/>
                <a:gd name="T48" fmla="*/ 309 w 401"/>
                <a:gd name="T49" fmla="*/ 13 h 315"/>
                <a:gd name="T50" fmla="*/ 372 w 401"/>
                <a:gd name="T51" fmla="*/ 13 h 315"/>
                <a:gd name="T52" fmla="*/ 383 w 401"/>
                <a:gd name="T53" fmla="*/ 25 h 315"/>
                <a:gd name="T54" fmla="*/ 385 w 401"/>
                <a:gd name="T55" fmla="*/ 53 h 315"/>
                <a:gd name="T56" fmla="*/ 385 w 401"/>
                <a:gd name="T57" fmla="*/ 57 h 315"/>
                <a:gd name="T58" fmla="*/ 20 w 401"/>
                <a:gd name="T59" fmla="*/ 56 h 315"/>
                <a:gd name="T60" fmla="*/ 21 w 401"/>
                <a:gd name="T61" fmla="*/ 36 h 315"/>
                <a:gd name="T62" fmla="*/ 38 w 401"/>
                <a:gd name="T63" fmla="*/ 16 h 315"/>
                <a:gd name="T64" fmla="*/ 386 w 401"/>
                <a:gd name="T65" fmla="*/ 236 h 315"/>
                <a:gd name="T66" fmla="*/ 384 w 401"/>
                <a:gd name="T67" fmla="*/ 285 h 315"/>
                <a:gd name="T68" fmla="*/ 367 w 401"/>
                <a:gd name="T69" fmla="*/ 298 h 315"/>
                <a:gd name="T70" fmla="*/ 333 w 401"/>
                <a:gd name="T71" fmla="*/ 302 h 315"/>
                <a:gd name="T72" fmla="*/ 207 w 401"/>
                <a:gd name="T73" fmla="*/ 301 h 315"/>
                <a:gd name="T74" fmla="*/ 57 w 401"/>
                <a:gd name="T75" fmla="*/ 298 h 315"/>
                <a:gd name="T76" fmla="*/ 17 w 401"/>
                <a:gd name="T77" fmla="*/ 280 h 315"/>
                <a:gd name="T78" fmla="*/ 16 w 401"/>
                <a:gd name="T79" fmla="*/ 246 h 315"/>
                <a:gd name="T80" fmla="*/ 16 w 401"/>
                <a:gd name="T81" fmla="*/ 173 h 315"/>
                <a:gd name="T82" fmla="*/ 19 w 401"/>
                <a:gd name="T83" fmla="*/ 65 h 315"/>
                <a:gd name="T84" fmla="*/ 385 w 401"/>
                <a:gd name="T85" fmla="*/ 66 h 315"/>
                <a:gd name="T86" fmla="*/ 384 w 401"/>
                <a:gd name="T87" fmla="*/ 117 h 315"/>
                <a:gd name="T88" fmla="*/ 386 w 401"/>
                <a:gd name="T89" fmla="*/ 236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01" h="315">
                  <a:moveTo>
                    <a:pt x="396" y="147"/>
                  </a:moveTo>
                  <a:cubicBezTo>
                    <a:pt x="396" y="126"/>
                    <a:pt x="396" y="106"/>
                    <a:pt x="397" y="85"/>
                  </a:cubicBezTo>
                  <a:cubicBezTo>
                    <a:pt x="397" y="72"/>
                    <a:pt x="397" y="59"/>
                    <a:pt x="396" y="46"/>
                  </a:cubicBezTo>
                  <a:cubicBezTo>
                    <a:pt x="396" y="36"/>
                    <a:pt x="398" y="22"/>
                    <a:pt x="395" y="12"/>
                  </a:cubicBezTo>
                  <a:cubicBezTo>
                    <a:pt x="392" y="2"/>
                    <a:pt x="384" y="2"/>
                    <a:pt x="375" y="1"/>
                  </a:cubicBezTo>
                  <a:cubicBezTo>
                    <a:pt x="350" y="0"/>
                    <a:pt x="326" y="1"/>
                    <a:pt x="302" y="1"/>
                  </a:cubicBezTo>
                  <a:cubicBezTo>
                    <a:pt x="247" y="1"/>
                    <a:pt x="193" y="1"/>
                    <a:pt x="139" y="0"/>
                  </a:cubicBezTo>
                  <a:cubicBezTo>
                    <a:pt x="110" y="0"/>
                    <a:pt x="82" y="1"/>
                    <a:pt x="54" y="3"/>
                  </a:cubicBezTo>
                  <a:cubicBezTo>
                    <a:pt x="43" y="4"/>
                    <a:pt x="26" y="2"/>
                    <a:pt x="18" y="9"/>
                  </a:cubicBezTo>
                  <a:cubicBezTo>
                    <a:pt x="12" y="14"/>
                    <a:pt x="12" y="21"/>
                    <a:pt x="10" y="28"/>
                  </a:cubicBezTo>
                  <a:cubicBezTo>
                    <a:pt x="8" y="43"/>
                    <a:pt x="7" y="58"/>
                    <a:pt x="7" y="74"/>
                  </a:cubicBezTo>
                  <a:cubicBezTo>
                    <a:pt x="5" y="107"/>
                    <a:pt x="6" y="140"/>
                    <a:pt x="4" y="173"/>
                  </a:cubicBezTo>
                  <a:cubicBezTo>
                    <a:pt x="2" y="200"/>
                    <a:pt x="3" y="226"/>
                    <a:pt x="4" y="253"/>
                  </a:cubicBezTo>
                  <a:cubicBezTo>
                    <a:pt x="5" y="268"/>
                    <a:pt x="0" y="292"/>
                    <a:pt x="12" y="303"/>
                  </a:cubicBezTo>
                  <a:cubicBezTo>
                    <a:pt x="26" y="315"/>
                    <a:pt x="53" y="310"/>
                    <a:pt x="69" y="311"/>
                  </a:cubicBezTo>
                  <a:cubicBezTo>
                    <a:pt x="98" y="311"/>
                    <a:pt x="126" y="312"/>
                    <a:pt x="155" y="313"/>
                  </a:cubicBezTo>
                  <a:cubicBezTo>
                    <a:pt x="208" y="313"/>
                    <a:pt x="262" y="312"/>
                    <a:pt x="316" y="314"/>
                  </a:cubicBezTo>
                  <a:cubicBezTo>
                    <a:pt x="336" y="314"/>
                    <a:pt x="359" y="314"/>
                    <a:pt x="379" y="310"/>
                  </a:cubicBezTo>
                  <a:cubicBezTo>
                    <a:pt x="391" y="308"/>
                    <a:pt x="395" y="301"/>
                    <a:pt x="396" y="289"/>
                  </a:cubicBezTo>
                  <a:cubicBezTo>
                    <a:pt x="401" y="242"/>
                    <a:pt x="398" y="194"/>
                    <a:pt x="396" y="147"/>
                  </a:cubicBezTo>
                  <a:close/>
                  <a:moveTo>
                    <a:pt x="38" y="16"/>
                  </a:moveTo>
                  <a:cubicBezTo>
                    <a:pt x="43" y="15"/>
                    <a:pt x="48" y="15"/>
                    <a:pt x="54" y="15"/>
                  </a:cubicBezTo>
                  <a:cubicBezTo>
                    <a:pt x="74" y="14"/>
                    <a:pt x="95" y="13"/>
                    <a:pt x="116" y="12"/>
                  </a:cubicBezTo>
                  <a:cubicBezTo>
                    <a:pt x="161" y="12"/>
                    <a:pt x="206" y="13"/>
                    <a:pt x="251" y="13"/>
                  </a:cubicBezTo>
                  <a:cubicBezTo>
                    <a:pt x="270" y="13"/>
                    <a:pt x="290" y="13"/>
                    <a:pt x="309" y="13"/>
                  </a:cubicBezTo>
                  <a:cubicBezTo>
                    <a:pt x="329" y="13"/>
                    <a:pt x="351" y="11"/>
                    <a:pt x="372" y="13"/>
                  </a:cubicBezTo>
                  <a:cubicBezTo>
                    <a:pt x="381" y="15"/>
                    <a:pt x="382" y="15"/>
                    <a:pt x="383" y="25"/>
                  </a:cubicBezTo>
                  <a:cubicBezTo>
                    <a:pt x="385" y="34"/>
                    <a:pt x="384" y="44"/>
                    <a:pt x="385" y="53"/>
                  </a:cubicBezTo>
                  <a:cubicBezTo>
                    <a:pt x="385" y="55"/>
                    <a:pt x="385" y="56"/>
                    <a:pt x="385" y="57"/>
                  </a:cubicBezTo>
                  <a:cubicBezTo>
                    <a:pt x="263" y="53"/>
                    <a:pt x="141" y="52"/>
                    <a:pt x="20" y="56"/>
                  </a:cubicBezTo>
                  <a:cubicBezTo>
                    <a:pt x="20" y="49"/>
                    <a:pt x="21" y="42"/>
                    <a:pt x="21" y="36"/>
                  </a:cubicBezTo>
                  <a:cubicBezTo>
                    <a:pt x="23" y="23"/>
                    <a:pt x="25" y="17"/>
                    <a:pt x="38" y="16"/>
                  </a:cubicBezTo>
                  <a:close/>
                  <a:moveTo>
                    <a:pt x="386" y="236"/>
                  </a:moveTo>
                  <a:cubicBezTo>
                    <a:pt x="385" y="252"/>
                    <a:pt x="386" y="269"/>
                    <a:pt x="384" y="285"/>
                  </a:cubicBezTo>
                  <a:cubicBezTo>
                    <a:pt x="383" y="297"/>
                    <a:pt x="378" y="297"/>
                    <a:pt x="367" y="298"/>
                  </a:cubicBezTo>
                  <a:cubicBezTo>
                    <a:pt x="356" y="300"/>
                    <a:pt x="345" y="302"/>
                    <a:pt x="333" y="302"/>
                  </a:cubicBezTo>
                  <a:cubicBezTo>
                    <a:pt x="291" y="303"/>
                    <a:pt x="249" y="301"/>
                    <a:pt x="207" y="301"/>
                  </a:cubicBezTo>
                  <a:cubicBezTo>
                    <a:pt x="157" y="301"/>
                    <a:pt x="107" y="300"/>
                    <a:pt x="57" y="298"/>
                  </a:cubicBezTo>
                  <a:cubicBezTo>
                    <a:pt x="42" y="298"/>
                    <a:pt x="18" y="300"/>
                    <a:pt x="17" y="280"/>
                  </a:cubicBezTo>
                  <a:cubicBezTo>
                    <a:pt x="16" y="268"/>
                    <a:pt x="16" y="257"/>
                    <a:pt x="16" y="246"/>
                  </a:cubicBezTo>
                  <a:cubicBezTo>
                    <a:pt x="15" y="221"/>
                    <a:pt x="14" y="197"/>
                    <a:pt x="16" y="173"/>
                  </a:cubicBezTo>
                  <a:cubicBezTo>
                    <a:pt x="18" y="137"/>
                    <a:pt x="17" y="101"/>
                    <a:pt x="19" y="65"/>
                  </a:cubicBezTo>
                  <a:cubicBezTo>
                    <a:pt x="141" y="61"/>
                    <a:pt x="263" y="62"/>
                    <a:pt x="385" y="66"/>
                  </a:cubicBezTo>
                  <a:cubicBezTo>
                    <a:pt x="385" y="83"/>
                    <a:pt x="384" y="100"/>
                    <a:pt x="384" y="117"/>
                  </a:cubicBezTo>
                  <a:cubicBezTo>
                    <a:pt x="384" y="157"/>
                    <a:pt x="387" y="196"/>
                    <a:pt x="386" y="2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332538" y="2370139"/>
              <a:ext cx="79375" cy="71438"/>
            </a:xfrm>
            <a:custGeom>
              <a:avLst/>
              <a:gdLst>
                <a:gd name="T0" fmla="*/ 16 w 31"/>
                <a:gd name="T1" fmla="*/ 27 h 28"/>
                <a:gd name="T2" fmla="*/ 30 w 31"/>
                <a:gd name="T3" fmla="*/ 13 h 28"/>
                <a:gd name="T4" fmla="*/ 16 w 31"/>
                <a:gd name="T5" fmla="*/ 0 h 28"/>
                <a:gd name="T6" fmla="*/ 1 w 31"/>
                <a:gd name="T7" fmla="*/ 14 h 28"/>
                <a:gd name="T8" fmla="*/ 16 w 31"/>
                <a:gd name="T9" fmla="*/ 27 h 28"/>
                <a:gd name="T10" fmla="*/ 11 w 31"/>
                <a:gd name="T11" fmla="*/ 15 h 28"/>
                <a:gd name="T12" fmla="*/ 16 w 31"/>
                <a:gd name="T13" fmla="*/ 9 h 28"/>
                <a:gd name="T14" fmla="*/ 20 w 31"/>
                <a:gd name="T15" fmla="*/ 13 h 28"/>
                <a:gd name="T16" fmla="*/ 16 w 31"/>
                <a:gd name="T17" fmla="*/ 18 h 28"/>
                <a:gd name="T18" fmla="*/ 12 w 31"/>
                <a:gd name="T19" fmla="*/ 17 h 28"/>
                <a:gd name="T20" fmla="*/ 11 w 31"/>
                <a:gd name="T21" fmla="*/ 1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28">
                  <a:moveTo>
                    <a:pt x="16" y="27"/>
                  </a:moveTo>
                  <a:cubicBezTo>
                    <a:pt x="23" y="26"/>
                    <a:pt x="31" y="22"/>
                    <a:pt x="30" y="13"/>
                  </a:cubicBezTo>
                  <a:cubicBezTo>
                    <a:pt x="28" y="6"/>
                    <a:pt x="23" y="0"/>
                    <a:pt x="16" y="0"/>
                  </a:cubicBezTo>
                  <a:cubicBezTo>
                    <a:pt x="8" y="0"/>
                    <a:pt x="3" y="7"/>
                    <a:pt x="1" y="14"/>
                  </a:cubicBezTo>
                  <a:cubicBezTo>
                    <a:pt x="0" y="23"/>
                    <a:pt x="8" y="28"/>
                    <a:pt x="16" y="27"/>
                  </a:cubicBezTo>
                  <a:close/>
                  <a:moveTo>
                    <a:pt x="11" y="15"/>
                  </a:moveTo>
                  <a:cubicBezTo>
                    <a:pt x="11" y="12"/>
                    <a:pt x="13" y="9"/>
                    <a:pt x="16" y="9"/>
                  </a:cubicBezTo>
                  <a:cubicBezTo>
                    <a:pt x="18" y="9"/>
                    <a:pt x="20" y="10"/>
                    <a:pt x="20" y="13"/>
                  </a:cubicBezTo>
                  <a:cubicBezTo>
                    <a:pt x="21" y="16"/>
                    <a:pt x="19" y="17"/>
                    <a:pt x="16" y="18"/>
                  </a:cubicBezTo>
                  <a:cubicBezTo>
                    <a:pt x="14" y="18"/>
                    <a:pt x="13" y="18"/>
                    <a:pt x="12" y="17"/>
                  </a:cubicBezTo>
                  <a:cubicBezTo>
                    <a:pt x="10" y="17"/>
                    <a:pt x="10" y="16"/>
                    <a:pt x="1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432551" y="2365376"/>
              <a:ext cx="79375" cy="74613"/>
            </a:xfrm>
            <a:custGeom>
              <a:avLst/>
              <a:gdLst>
                <a:gd name="T0" fmla="*/ 15 w 31"/>
                <a:gd name="T1" fmla="*/ 28 h 29"/>
                <a:gd name="T2" fmla="*/ 30 w 31"/>
                <a:gd name="T3" fmla="*/ 15 h 29"/>
                <a:gd name="T4" fmla="*/ 16 w 31"/>
                <a:gd name="T5" fmla="*/ 1 h 29"/>
                <a:gd name="T6" fmla="*/ 1 w 31"/>
                <a:gd name="T7" fmla="*/ 13 h 29"/>
                <a:gd name="T8" fmla="*/ 15 w 31"/>
                <a:gd name="T9" fmla="*/ 28 h 29"/>
                <a:gd name="T10" fmla="*/ 10 w 31"/>
                <a:gd name="T11" fmla="*/ 13 h 29"/>
                <a:gd name="T12" fmla="*/ 16 w 31"/>
                <a:gd name="T13" fmla="*/ 10 h 29"/>
                <a:gd name="T14" fmla="*/ 21 w 31"/>
                <a:gd name="T15" fmla="*/ 14 h 29"/>
                <a:gd name="T16" fmla="*/ 15 w 31"/>
                <a:gd name="T17" fmla="*/ 19 h 29"/>
                <a:gd name="T18" fmla="*/ 10 w 31"/>
                <a:gd name="T19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29">
                  <a:moveTo>
                    <a:pt x="15" y="28"/>
                  </a:moveTo>
                  <a:cubicBezTo>
                    <a:pt x="23" y="29"/>
                    <a:pt x="29" y="23"/>
                    <a:pt x="30" y="15"/>
                  </a:cubicBezTo>
                  <a:cubicBezTo>
                    <a:pt x="31" y="7"/>
                    <a:pt x="24" y="1"/>
                    <a:pt x="16" y="1"/>
                  </a:cubicBezTo>
                  <a:cubicBezTo>
                    <a:pt x="9" y="0"/>
                    <a:pt x="1" y="6"/>
                    <a:pt x="1" y="13"/>
                  </a:cubicBezTo>
                  <a:cubicBezTo>
                    <a:pt x="0" y="21"/>
                    <a:pt x="7" y="28"/>
                    <a:pt x="15" y="28"/>
                  </a:cubicBezTo>
                  <a:close/>
                  <a:moveTo>
                    <a:pt x="10" y="13"/>
                  </a:moveTo>
                  <a:cubicBezTo>
                    <a:pt x="10" y="11"/>
                    <a:pt x="14" y="10"/>
                    <a:pt x="16" y="10"/>
                  </a:cubicBezTo>
                  <a:cubicBezTo>
                    <a:pt x="19" y="10"/>
                    <a:pt x="21" y="11"/>
                    <a:pt x="21" y="14"/>
                  </a:cubicBezTo>
                  <a:cubicBezTo>
                    <a:pt x="20" y="18"/>
                    <a:pt x="18" y="20"/>
                    <a:pt x="15" y="19"/>
                  </a:cubicBezTo>
                  <a:cubicBezTo>
                    <a:pt x="12" y="19"/>
                    <a:pt x="9" y="16"/>
                    <a:pt x="1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532563" y="2362201"/>
              <a:ext cx="76200" cy="74613"/>
            </a:xfrm>
            <a:custGeom>
              <a:avLst/>
              <a:gdLst>
                <a:gd name="T0" fmla="*/ 16 w 30"/>
                <a:gd name="T1" fmla="*/ 29 h 29"/>
                <a:gd name="T2" fmla="*/ 30 w 30"/>
                <a:gd name="T3" fmla="*/ 14 h 29"/>
                <a:gd name="T4" fmla="*/ 15 w 30"/>
                <a:gd name="T5" fmla="*/ 1 h 29"/>
                <a:gd name="T6" fmla="*/ 1 w 30"/>
                <a:gd name="T7" fmla="*/ 16 h 29"/>
                <a:gd name="T8" fmla="*/ 16 w 30"/>
                <a:gd name="T9" fmla="*/ 29 h 29"/>
                <a:gd name="T10" fmla="*/ 15 w 30"/>
                <a:gd name="T11" fmla="*/ 10 h 29"/>
                <a:gd name="T12" fmla="*/ 16 w 30"/>
                <a:gd name="T13" fmla="*/ 20 h 29"/>
                <a:gd name="T14" fmla="*/ 10 w 30"/>
                <a:gd name="T15" fmla="*/ 16 h 29"/>
                <a:gd name="T16" fmla="*/ 15 w 30"/>
                <a:gd name="T17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9">
                  <a:moveTo>
                    <a:pt x="16" y="29"/>
                  </a:moveTo>
                  <a:cubicBezTo>
                    <a:pt x="24" y="28"/>
                    <a:pt x="30" y="22"/>
                    <a:pt x="30" y="14"/>
                  </a:cubicBezTo>
                  <a:cubicBezTo>
                    <a:pt x="30" y="7"/>
                    <a:pt x="23" y="0"/>
                    <a:pt x="15" y="1"/>
                  </a:cubicBezTo>
                  <a:cubicBezTo>
                    <a:pt x="7" y="1"/>
                    <a:pt x="1" y="8"/>
                    <a:pt x="1" y="16"/>
                  </a:cubicBezTo>
                  <a:cubicBezTo>
                    <a:pt x="0" y="24"/>
                    <a:pt x="8" y="29"/>
                    <a:pt x="16" y="29"/>
                  </a:cubicBezTo>
                  <a:close/>
                  <a:moveTo>
                    <a:pt x="15" y="10"/>
                  </a:moveTo>
                  <a:cubicBezTo>
                    <a:pt x="22" y="9"/>
                    <a:pt x="23" y="19"/>
                    <a:pt x="16" y="20"/>
                  </a:cubicBezTo>
                  <a:cubicBezTo>
                    <a:pt x="14" y="20"/>
                    <a:pt x="10" y="19"/>
                    <a:pt x="10" y="16"/>
                  </a:cubicBezTo>
                  <a:cubicBezTo>
                    <a:pt x="9" y="13"/>
                    <a:pt x="12" y="10"/>
                    <a:pt x="1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300788" y="2560639"/>
              <a:ext cx="407988" cy="433388"/>
            </a:xfrm>
            <a:custGeom>
              <a:avLst/>
              <a:gdLst>
                <a:gd name="T0" fmla="*/ 89 w 159"/>
                <a:gd name="T1" fmla="*/ 16 h 169"/>
                <a:gd name="T2" fmla="*/ 58 w 159"/>
                <a:gd name="T3" fmla="*/ 135 h 169"/>
                <a:gd name="T4" fmla="*/ 136 w 159"/>
                <a:gd name="T5" fmla="*/ 150 h 169"/>
                <a:gd name="T6" fmla="*/ 87 w 159"/>
                <a:gd name="T7" fmla="*/ 99 h 169"/>
                <a:gd name="T8" fmla="*/ 74 w 159"/>
                <a:gd name="T9" fmla="*/ 84 h 169"/>
                <a:gd name="T10" fmla="*/ 64 w 159"/>
                <a:gd name="T11" fmla="*/ 94 h 169"/>
                <a:gd name="T12" fmla="*/ 113 w 159"/>
                <a:gd name="T13" fmla="*/ 132 h 169"/>
                <a:gd name="T14" fmla="*/ 107 w 159"/>
                <a:gd name="T15" fmla="*/ 156 h 169"/>
                <a:gd name="T16" fmla="*/ 111 w 159"/>
                <a:gd name="T17" fmla="*/ 148 h 169"/>
                <a:gd name="T18" fmla="*/ 99 w 159"/>
                <a:gd name="T19" fmla="*/ 150 h 169"/>
                <a:gd name="T20" fmla="*/ 92 w 159"/>
                <a:gd name="T21" fmla="*/ 149 h 169"/>
                <a:gd name="T22" fmla="*/ 90 w 159"/>
                <a:gd name="T23" fmla="*/ 140 h 169"/>
                <a:gd name="T24" fmla="*/ 78 w 159"/>
                <a:gd name="T25" fmla="*/ 139 h 169"/>
                <a:gd name="T26" fmla="*/ 77 w 159"/>
                <a:gd name="T27" fmla="*/ 130 h 169"/>
                <a:gd name="T28" fmla="*/ 65 w 159"/>
                <a:gd name="T29" fmla="*/ 130 h 169"/>
                <a:gd name="T30" fmla="*/ 63 w 159"/>
                <a:gd name="T31" fmla="*/ 121 h 169"/>
                <a:gd name="T32" fmla="*/ 51 w 159"/>
                <a:gd name="T33" fmla="*/ 119 h 169"/>
                <a:gd name="T34" fmla="*/ 57 w 159"/>
                <a:gd name="T35" fmla="*/ 111 h 169"/>
                <a:gd name="T36" fmla="*/ 44 w 159"/>
                <a:gd name="T37" fmla="*/ 114 h 169"/>
                <a:gd name="T38" fmla="*/ 44 w 159"/>
                <a:gd name="T39" fmla="*/ 106 h 169"/>
                <a:gd name="T40" fmla="*/ 34 w 159"/>
                <a:gd name="T41" fmla="*/ 102 h 169"/>
                <a:gd name="T42" fmla="*/ 33 w 159"/>
                <a:gd name="T43" fmla="*/ 93 h 169"/>
                <a:gd name="T44" fmla="*/ 29 w 159"/>
                <a:gd name="T45" fmla="*/ 84 h 169"/>
                <a:gd name="T46" fmla="*/ 38 w 159"/>
                <a:gd name="T47" fmla="*/ 81 h 169"/>
                <a:gd name="T48" fmla="*/ 42 w 159"/>
                <a:gd name="T49" fmla="*/ 73 h 169"/>
                <a:gd name="T50" fmla="*/ 40 w 159"/>
                <a:gd name="T51" fmla="*/ 70 h 169"/>
                <a:gd name="T52" fmla="*/ 44 w 159"/>
                <a:gd name="T53" fmla="*/ 66 h 169"/>
                <a:gd name="T54" fmla="*/ 55 w 159"/>
                <a:gd name="T55" fmla="*/ 71 h 169"/>
                <a:gd name="T56" fmla="*/ 50 w 159"/>
                <a:gd name="T57" fmla="*/ 60 h 169"/>
                <a:gd name="T58" fmla="*/ 62 w 159"/>
                <a:gd name="T59" fmla="*/ 58 h 169"/>
                <a:gd name="T60" fmla="*/ 63 w 159"/>
                <a:gd name="T61" fmla="*/ 48 h 169"/>
                <a:gd name="T62" fmla="*/ 76 w 159"/>
                <a:gd name="T63" fmla="*/ 47 h 169"/>
                <a:gd name="T64" fmla="*/ 78 w 159"/>
                <a:gd name="T65" fmla="*/ 36 h 169"/>
                <a:gd name="T66" fmla="*/ 86 w 159"/>
                <a:gd name="T67" fmla="*/ 30 h 169"/>
                <a:gd name="T68" fmla="*/ 95 w 159"/>
                <a:gd name="T69" fmla="*/ 35 h 169"/>
                <a:gd name="T70" fmla="*/ 93 w 159"/>
                <a:gd name="T71" fmla="*/ 24 h 169"/>
                <a:gd name="T72" fmla="*/ 100 w 159"/>
                <a:gd name="T73" fmla="*/ 20 h 169"/>
                <a:gd name="T74" fmla="*/ 110 w 159"/>
                <a:gd name="T75" fmla="*/ 18 h 169"/>
                <a:gd name="T76" fmla="*/ 122 w 159"/>
                <a:gd name="T77" fmla="*/ 20 h 169"/>
                <a:gd name="T78" fmla="*/ 67 w 159"/>
                <a:gd name="T79" fmla="*/ 77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9" h="169">
                  <a:moveTo>
                    <a:pt x="130" y="10"/>
                  </a:moveTo>
                  <a:cubicBezTo>
                    <a:pt x="117" y="0"/>
                    <a:pt x="100" y="8"/>
                    <a:pt x="89" y="16"/>
                  </a:cubicBezTo>
                  <a:cubicBezTo>
                    <a:pt x="68" y="30"/>
                    <a:pt x="50" y="49"/>
                    <a:pt x="31" y="65"/>
                  </a:cubicBezTo>
                  <a:cubicBezTo>
                    <a:pt x="0" y="91"/>
                    <a:pt x="37" y="120"/>
                    <a:pt x="58" y="135"/>
                  </a:cubicBezTo>
                  <a:cubicBezTo>
                    <a:pt x="72" y="146"/>
                    <a:pt x="89" y="161"/>
                    <a:pt x="106" y="166"/>
                  </a:cubicBezTo>
                  <a:cubicBezTo>
                    <a:pt x="118" y="169"/>
                    <a:pt x="135" y="165"/>
                    <a:pt x="136" y="150"/>
                  </a:cubicBezTo>
                  <a:cubicBezTo>
                    <a:pt x="137" y="136"/>
                    <a:pt x="115" y="122"/>
                    <a:pt x="106" y="113"/>
                  </a:cubicBezTo>
                  <a:cubicBezTo>
                    <a:pt x="100" y="108"/>
                    <a:pt x="94" y="104"/>
                    <a:pt x="87" y="99"/>
                  </a:cubicBezTo>
                  <a:cubicBezTo>
                    <a:pt x="84" y="97"/>
                    <a:pt x="82" y="95"/>
                    <a:pt x="79" y="93"/>
                  </a:cubicBezTo>
                  <a:cubicBezTo>
                    <a:pt x="73" y="89"/>
                    <a:pt x="70" y="90"/>
                    <a:pt x="74" y="84"/>
                  </a:cubicBezTo>
                  <a:cubicBezTo>
                    <a:pt x="83" y="69"/>
                    <a:pt x="159" y="33"/>
                    <a:pt x="130" y="10"/>
                  </a:cubicBezTo>
                  <a:close/>
                  <a:moveTo>
                    <a:pt x="64" y="94"/>
                  </a:moveTo>
                  <a:cubicBezTo>
                    <a:pt x="71" y="103"/>
                    <a:pt x="85" y="108"/>
                    <a:pt x="94" y="115"/>
                  </a:cubicBezTo>
                  <a:cubicBezTo>
                    <a:pt x="100" y="121"/>
                    <a:pt x="106" y="127"/>
                    <a:pt x="113" y="132"/>
                  </a:cubicBezTo>
                  <a:cubicBezTo>
                    <a:pt x="115" y="135"/>
                    <a:pt x="123" y="140"/>
                    <a:pt x="124" y="143"/>
                  </a:cubicBezTo>
                  <a:cubicBezTo>
                    <a:pt x="129" y="160"/>
                    <a:pt x="115" y="159"/>
                    <a:pt x="107" y="156"/>
                  </a:cubicBezTo>
                  <a:cubicBezTo>
                    <a:pt x="108" y="155"/>
                    <a:pt x="108" y="155"/>
                    <a:pt x="109" y="154"/>
                  </a:cubicBezTo>
                  <a:cubicBezTo>
                    <a:pt x="111" y="153"/>
                    <a:pt x="112" y="150"/>
                    <a:pt x="111" y="148"/>
                  </a:cubicBezTo>
                  <a:cubicBezTo>
                    <a:pt x="110" y="146"/>
                    <a:pt x="107" y="145"/>
                    <a:pt x="105" y="146"/>
                  </a:cubicBezTo>
                  <a:cubicBezTo>
                    <a:pt x="103" y="148"/>
                    <a:pt x="101" y="149"/>
                    <a:pt x="99" y="150"/>
                  </a:cubicBezTo>
                  <a:cubicBezTo>
                    <a:pt x="99" y="151"/>
                    <a:pt x="98" y="151"/>
                    <a:pt x="98" y="152"/>
                  </a:cubicBezTo>
                  <a:cubicBezTo>
                    <a:pt x="96" y="151"/>
                    <a:pt x="94" y="150"/>
                    <a:pt x="92" y="149"/>
                  </a:cubicBezTo>
                  <a:cubicBezTo>
                    <a:pt x="93" y="149"/>
                    <a:pt x="93" y="148"/>
                    <a:pt x="94" y="148"/>
                  </a:cubicBezTo>
                  <a:cubicBezTo>
                    <a:pt x="99" y="145"/>
                    <a:pt x="95" y="137"/>
                    <a:pt x="90" y="140"/>
                  </a:cubicBezTo>
                  <a:cubicBezTo>
                    <a:pt x="88" y="141"/>
                    <a:pt x="86" y="142"/>
                    <a:pt x="84" y="144"/>
                  </a:cubicBezTo>
                  <a:cubicBezTo>
                    <a:pt x="82" y="142"/>
                    <a:pt x="80" y="141"/>
                    <a:pt x="78" y="139"/>
                  </a:cubicBezTo>
                  <a:cubicBezTo>
                    <a:pt x="79" y="139"/>
                    <a:pt x="80" y="138"/>
                    <a:pt x="81" y="137"/>
                  </a:cubicBezTo>
                  <a:cubicBezTo>
                    <a:pt x="86" y="135"/>
                    <a:pt x="82" y="127"/>
                    <a:pt x="77" y="130"/>
                  </a:cubicBezTo>
                  <a:cubicBezTo>
                    <a:pt x="74" y="131"/>
                    <a:pt x="72" y="132"/>
                    <a:pt x="70" y="133"/>
                  </a:cubicBezTo>
                  <a:cubicBezTo>
                    <a:pt x="68" y="132"/>
                    <a:pt x="67" y="131"/>
                    <a:pt x="65" y="130"/>
                  </a:cubicBezTo>
                  <a:cubicBezTo>
                    <a:pt x="66" y="130"/>
                    <a:pt x="67" y="129"/>
                    <a:pt x="68" y="129"/>
                  </a:cubicBezTo>
                  <a:cubicBezTo>
                    <a:pt x="73" y="126"/>
                    <a:pt x="68" y="118"/>
                    <a:pt x="63" y="121"/>
                  </a:cubicBezTo>
                  <a:cubicBezTo>
                    <a:pt x="61" y="122"/>
                    <a:pt x="60" y="123"/>
                    <a:pt x="58" y="124"/>
                  </a:cubicBezTo>
                  <a:cubicBezTo>
                    <a:pt x="56" y="123"/>
                    <a:pt x="54" y="121"/>
                    <a:pt x="51" y="119"/>
                  </a:cubicBezTo>
                  <a:cubicBezTo>
                    <a:pt x="53" y="118"/>
                    <a:pt x="54" y="118"/>
                    <a:pt x="55" y="117"/>
                  </a:cubicBezTo>
                  <a:cubicBezTo>
                    <a:pt x="57" y="116"/>
                    <a:pt x="58" y="113"/>
                    <a:pt x="57" y="111"/>
                  </a:cubicBezTo>
                  <a:cubicBezTo>
                    <a:pt x="55" y="109"/>
                    <a:pt x="53" y="108"/>
                    <a:pt x="51" y="109"/>
                  </a:cubicBezTo>
                  <a:cubicBezTo>
                    <a:pt x="48" y="110"/>
                    <a:pt x="46" y="112"/>
                    <a:pt x="44" y="114"/>
                  </a:cubicBezTo>
                  <a:cubicBezTo>
                    <a:pt x="43" y="112"/>
                    <a:pt x="41" y="111"/>
                    <a:pt x="40" y="109"/>
                  </a:cubicBezTo>
                  <a:cubicBezTo>
                    <a:pt x="41" y="108"/>
                    <a:pt x="42" y="107"/>
                    <a:pt x="44" y="106"/>
                  </a:cubicBezTo>
                  <a:cubicBezTo>
                    <a:pt x="49" y="103"/>
                    <a:pt x="44" y="95"/>
                    <a:pt x="39" y="98"/>
                  </a:cubicBezTo>
                  <a:cubicBezTo>
                    <a:pt x="37" y="100"/>
                    <a:pt x="36" y="101"/>
                    <a:pt x="34" y="102"/>
                  </a:cubicBezTo>
                  <a:cubicBezTo>
                    <a:pt x="32" y="99"/>
                    <a:pt x="30" y="96"/>
                    <a:pt x="29" y="93"/>
                  </a:cubicBezTo>
                  <a:cubicBezTo>
                    <a:pt x="30" y="93"/>
                    <a:pt x="32" y="93"/>
                    <a:pt x="33" y="93"/>
                  </a:cubicBezTo>
                  <a:cubicBezTo>
                    <a:pt x="39" y="93"/>
                    <a:pt x="39" y="84"/>
                    <a:pt x="33" y="84"/>
                  </a:cubicBezTo>
                  <a:cubicBezTo>
                    <a:pt x="32" y="84"/>
                    <a:pt x="30" y="84"/>
                    <a:pt x="29" y="84"/>
                  </a:cubicBezTo>
                  <a:cubicBezTo>
                    <a:pt x="29" y="81"/>
                    <a:pt x="30" y="78"/>
                    <a:pt x="33" y="76"/>
                  </a:cubicBezTo>
                  <a:cubicBezTo>
                    <a:pt x="34" y="77"/>
                    <a:pt x="36" y="79"/>
                    <a:pt x="38" y="81"/>
                  </a:cubicBezTo>
                  <a:cubicBezTo>
                    <a:pt x="40" y="82"/>
                    <a:pt x="43" y="81"/>
                    <a:pt x="44" y="79"/>
                  </a:cubicBezTo>
                  <a:cubicBezTo>
                    <a:pt x="45" y="77"/>
                    <a:pt x="44" y="74"/>
                    <a:pt x="42" y="73"/>
                  </a:cubicBezTo>
                  <a:cubicBezTo>
                    <a:pt x="43" y="73"/>
                    <a:pt x="42" y="72"/>
                    <a:pt x="42" y="72"/>
                  </a:cubicBezTo>
                  <a:cubicBezTo>
                    <a:pt x="41" y="71"/>
                    <a:pt x="41" y="71"/>
                    <a:pt x="40" y="70"/>
                  </a:cubicBezTo>
                  <a:cubicBezTo>
                    <a:pt x="40" y="70"/>
                    <a:pt x="39" y="70"/>
                    <a:pt x="39" y="69"/>
                  </a:cubicBezTo>
                  <a:cubicBezTo>
                    <a:pt x="41" y="68"/>
                    <a:pt x="42" y="67"/>
                    <a:pt x="44" y="66"/>
                  </a:cubicBezTo>
                  <a:cubicBezTo>
                    <a:pt x="45" y="67"/>
                    <a:pt x="47" y="69"/>
                    <a:pt x="48" y="71"/>
                  </a:cubicBezTo>
                  <a:cubicBezTo>
                    <a:pt x="50" y="73"/>
                    <a:pt x="53" y="72"/>
                    <a:pt x="55" y="71"/>
                  </a:cubicBezTo>
                  <a:cubicBezTo>
                    <a:pt x="57" y="69"/>
                    <a:pt x="56" y="66"/>
                    <a:pt x="55" y="65"/>
                  </a:cubicBezTo>
                  <a:cubicBezTo>
                    <a:pt x="53" y="63"/>
                    <a:pt x="52" y="61"/>
                    <a:pt x="50" y="60"/>
                  </a:cubicBezTo>
                  <a:cubicBezTo>
                    <a:pt x="52" y="58"/>
                    <a:pt x="55" y="56"/>
                    <a:pt x="57" y="54"/>
                  </a:cubicBezTo>
                  <a:cubicBezTo>
                    <a:pt x="58" y="55"/>
                    <a:pt x="60" y="57"/>
                    <a:pt x="62" y="58"/>
                  </a:cubicBezTo>
                  <a:cubicBezTo>
                    <a:pt x="66" y="62"/>
                    <a:pt x="72" y="56"/>
                    <a:pt x="68" y="52"/>
                  </a:cubicBezTo>
                  <a:cubicBezTo>
                    <a:pt x="67" y="51"/>
                    <a:pt x="65" y="49"/>
                    <a:pt x="63" y="48"/>
                  </a:cubicBezTo>
                  <a:cubicBezTo>
                    <a:pt x="66" y="46"/>
                    <a:pt x="68" y="43"/>
                    <a:pt x="71" y="41"/>
                  </a:cubicBezTo>
                  <a:cubicBezTo>
                    <a:pt x="72" y="43"/>
                    <a:pt x="74" y="45"/>
                    <a:pt x="76" y="47"/>
                  </a:cubicBezTo>
                  <a:cubicBezTo>
                    <a:pt x="80" y="51"/>
                    <a:pt x="86" y="45"/>
                    <a:pt x="82" y="40"/>
                  </a:cubicBezTo>
                  <a:cubicBezTo>
                    <a:pt x="81" y="39"/>
                    <a:pt x="79" y="37"/>
                    <a:pt x="78" y="36"/>
                  </a:cubicBezTo>
                  <a:cubicBezTo>
                    <a:pt x="79" y="35"/>
                    <a:pt x="80" y="34"/>
                    <a:pt x="81" y="33"/>
                  </a:cubicBezTo>
                  <a:cubicBezTo>
                    <a:pt x="83" y="32"/>
                    <a:pt x="84" y="31"/>
                    <a:pt x="86" y="30"/>
                  </a:cubicBezTo>
                  <a:cubicBezTo>
                    <a:pt x="87" y="31"/>
                    <a:pt x="88" y="32"/>
                    <a:pt x="89" y="33"/>
                  </a:cubicBezTo>
                  <a:cubicBezTo>
                    <a:pt x="90" y="35"/>
                    <a:pt x="92" y="36"/>
                    <a:pt x="95" y="35"/>
                  </a:cubicBezTo>
                  <a:cubicBezTo>
                    <a:pt x="97" y="33"/>
                    <a:pt x="98" y="30"/>
                    <a:pt x="96" y="28"/>
                  </a:cubicBezTo>
                  <a:cubicBezTo>
                    <a:pt x="95" y="27"/>
                    <a:pt x="94" y="25"/>
                    <a:pt x="93" y="24"/>
                  </a:cubicBezTo>
                  <a:cubicBezTo>
                    <a:pt x="95" y="23"/>
                    <a:pt x="97" y="21"/>
                    <a:pt x="99" y="20"/>
                  </a:cubicBezTo>
                  <a:cubicBezTo>
                    <a:pt x="100" y="20"/>
                    <a:pt x="100" y="20"/>
                    <a:pt x="100" y="20"/>
                  </a:cubicBezTo>
                  <a:cubicBezTo>
                    <a:pt x="101" y="22"/>
                    <a:pt x="103" y="23"/>
                    <a:pt x="104" y="24"/>
                  </a:cubicBezTo>
                  <a:cubicBezTo>
                    <a:pt x="108" y="28"/>
                    <a:pt x="114" y="22"/>
                    <a:pt x="110" y="18"/>
                  </a:cubicBezTo>
                  <a:cubicBezTo>
                    <a:pt x="109" y="17"/>
                    <a:pt x="109" y="16"/>
                    <a:pt x="108" y="16"/>
                  </a:cubicBezTo>
                  <a:cubicBezTo>
                    <a:pt x="114" y="13"/>
                    <a:pt x="118" y="13"/>
                    <a:pt x="122" y="20"/>
                  </a:cubicBezTo>
                  <a:cubicBezTo>
                    <a:pt x="127" y="29"/>
                    <a:pt x="122" y="31"/>
                    <a:pt x="116" y="37"/>
                  </a:cubicBezTo>
                  <a:cubicBezTo>
                    <a:pt x="101" y="52"/>
                    <a:pt x="82" y="63"/>
                    <a:pt x="67" y="77"/>
                  </a:cubicBezTo>
                  <a:cubicBezTo>
                    <a:pt x="61" y="83"/>
                    <a:pt x="59" y="88"/>
                    <a:pt x="64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816726" y="2568576"/>
              <a:ext cx="403225" cy="434975"/>
            </a:xfrm>
            <a:custGeom>
              <a:avLst/>
              <a:gdLst>
                <a:gd name="T0" fmla="*/ 52 w 158"/>
                <a:gd name="T1" fmla="*/ 3 h 170"/>
                <a:gd name="T2" fmla="*/ 53 w 158"/>
                <a:gd name="T3" fmla="*/ 56 h 170"/>
                <a:gd name="T4" fmla="*/ 79 w 158"/>
                <a:gd name="T5" fmla="*/ 76 h 170"/>
                <a:gd name="T6" fmla="*/ 28 w 158"/>
                <a:gd name="T7" fmla="*/ 159 h 170"/>
                <a:gd name="T8" fmla="*/ 128 w 158"/>
                <a:gd name="T9" fmla="*/ 104 h 170"/>
                <a:gd name="T10" fmla="*/ 121 w 158"/>
                <a:gd name="T11" fmla="*/ 98 h 170"/>
                <a:gd name="T12" fmla="*/ 56 w 158"/>
                <a:gd name="T13" fmla="*/ 151 h 170"/>
                <a:gd name="T14" fmla="*/ 35 w 158"/>
                <a:gd name="T15" fmla="*/ 140 h 170"/>
                <a:gd name="T16" fmla="*/ 48 w 158"/>
                <a:gd name="T17" fmla="*/ 144 h 170"/>
                <a:gd name="T18" fmla="*/ 41 w 158"/>
                <a:gd name="T19" fmla="*/ 134 h 170"/>
                <a:gd name="T20" fmla="*/ 46 w 158"/>
                <a:gd name="T21" fmla="*/ 128 h 170"/>
                <a:gd name="T22" fmla="*/ 58 w 158"/>
                <a:gd name="T23" fmla="*/ 134 h 170"/>
                <a:gd name="T24" fmla="*/ 53 w 158"/>
                <a:gd name="T25" fmla="*/ 122 h 170"/>
                <a:gd name="T26" fmla="*/ 66 w 158"/>
                <a:gd name="T27" fmla="*/ 124 h 170"/>
                <a:gd name="T28" fmla="*/ 67 w 158"/>
                <a:gd name="T29" fmla="*/ 111 h 170"/>
                <a:gd name="T30" fmla="*/ 77 w 158"/>
                <a:gd name="T31" fmla="*/ 113 h 170"/>
                <a:gd name="T32" fmla="*/ 83 w 158"/>
                <a:gd name="T33" fmla="*/ 106 h 170"/>
                <a:gd name="T34" fmla="*/ 86 w 158"/>
                <a:gd name="T35" fmla="*/ 96 h 170"/>
                <a:gd name="T36" fmla="*/ 96 w 158"/>
                <a:gd name="T37" fmla="*/ 92 h 170"/>
                <a:gd name="T38" fmla="*/ 96 w 158"/>
                <a:gd name="T39" fmla="*/ 84 h 170"/>
                <a:gd name="T40" fmla="*/ 107 w 158"/>
                <a:gd name="T41" fmla="*/ 80 h 170"/>
                <a:gd name="T42" fmla="*/ 94 w 158"/>
                <a:gd name="T43" fmla="*/ 75 h 170"/>
                <a:gd name="T44" fmla="*/ 90 w 158"/>
                <a:gd name="T45" fmla="*/ 71 h 170"/>
                <a:gd name="T46" fmla="*/ 96 w 158"/>
                <a:gd name="T47" fmla="*/ 63 h 170"/>
                <a:gd name="T48" fmla="*/ 82 w 158"/>
                <a:gd name="T49" fmla="*/ 65 h 170"/>
                <a:gd name="T50" fmla="*/ 81 w 158"/>
                <a:gd name="T51" fmla="*/ 60 h 170"/>
                <a:gd name="T52" fmla="*/ 76 w 158"/>
                <a:gd name="T53" fmla="*/ 53 h 170"/>
                <a:gd name="T54" fmla="*/ 68 w 158"/>
                <a:gd name="T55" fmla="*/ 57 h 170"/>
                <a:gd name="T56" fmla="*/ 63 w 158"/>
                <a:gd name="T57" fmla="*/ 52 h 170"/>
                <a:gd name="T58" fmla="*/ 70 w 158"/>
                <a:gd name="T59" fmla="*/ 44 h 170"/>
                <a:gd name="T60" fmla="*/ 56 w 158"/>
                <a:gd name="T61" fmla="*/ 46 h 170"/>
                <a:gd name="T62" fmla="*/ 54 w 158"/>
                <a:gd name="T63" fmla="*/ 40 h 170"/>
                <a:gd name="T64" fmla="*/ 51 w 158"/>
                <a:gd name="T65" fmla="*/ 31 h 170"/>
                <a:gd name="T66" fmla="*/ 40 w 158"/>
                <a:gd name="T67" fmla="*/ 32 h 170"/>
                <a:gd name="T68" fmla="*/ 39 w 158"/>
                <a:gd name="T69" fmla="*/ 21 h 170"/>
                <a:gd name="T70" fmla="*/ 53 w 158"/>
                <a:gd name="T71" fmla="*/ 14 h 170"/>
                <a:gd name="T72" fmla="*/ 121 w 158"/>
                <a:gd name="T73" fmla="*/ 9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70">
                  <a:moveTo>
                    <a:pt x="100" y="34"/>
                  </a:moveTo>
                  <a:cubicBezTo>
                    <a:pt x="86" y="23"/>
                    <a:pt x="69" y="8"/>
                    <a:pt x="52" y="3"/>
                  </a:cubicBezTo>
                  <a:cubicBezTo>
                    <a:pt x="40" y="0"/>
                    <a:pt x="23" y="4"/>
                    <a:pt x="22" y="19"/>
                  </a:cubicBezTo>
                  <a:cubicBezTo>
                    <a:pt x="21" y="33"/>
                    <a:pt x="43" y="47"/>
                    <a:pt x="53" y="56"/>
                  </a:cubicBezTo>
                  <a:cubicBezTo>
                    <a:pt x="58" y="61"/>
                    <a:pt x="65" y="66"/>
                    <a:pt x="71" y="70"/>
                  </a:cubicBezTo>
                  <a:cubicBezTo>
                    <a:pt x="74" y="72"/>
                    <a:pt x="77" y="74"/>
                    <a:pt x="79" y="76"/>
                  </a:cubicBezTo>
                  <a:cubicBezTo>
                    <a:pt x="86" y="80"/>
                    <a:pt x="88" y="79"/>
                    <a:pt x="84" y="85"/>
                  </a:cubicBezTo>
                  <a:cubicBezTo>
                    <a:pt x="75" y="100"/>
                    <a:pt x="0" y="136"/>
                    <a:pt x="28" y="159"/>
                  </a:cubicBezTo>
                  <a:cubicBezTo>
                    <a:pt x="41" y="170"/>
                    <a:pt x="58" y="161"/>
                    <a:pt x="69" y="153"/>
                  </a:cubicBezTo>
                  <a:cubicBezTo>
                    <a:pt x="90" y="139"/>
                    <a:pt x="108" y="120"/>
                    <a:pt x="128" y="104"/>
                  </a:cubicBezTo>
                  <a:cubicBezTo>
                    <a:pt x="158" y="78"/>
                    <a:pt x="121" y="49"/>
                    <a:pt x="100" y="34"/>
                  </a:cubicBezTo>
                  <a:close/>
                  <a:moveTo>
                    <a:pt x="121" y="98"/>
                  </a:moveTo>
                  <a:cubicBezTo>
                    <a:pt x="106" y="110"/>
                    <a:pt x="93" y="124"/>
                    <a:pt x="77" y="136"/>
                  </a:cubicBezTo>
                  <a:cubicBezTo>
                    <a:pt x="70" y="141"/>
                    <a:pt x="64" y="147"/>
                    <a:pt x="56" y="151"/>
                  </a:cubicBezTo>
                  <a:cubicBezTo>
                    <a:pt x="48" y="155"/>
                    <a:pt x="41" y="158"/>
                    <a:pt x="36" y="149"/>
                  </a:cubicBezTo>
                  <a:cubicBezTo>
                    <a:pt x="34" y="145"/>
                    <a:pt x="34" y="142"/>
                    <a:pt x="35" y="140"/>
                  </a:cubicBezTo>
                  <a:cubicBezTo>
                    <a:pt x="37" y="142"/>
                    <a:pt x="39" y="144"/>
                    <a:pt x="41" y="145"/>
                  </a:cubicBezTo>
                  <a:cubicBezTo>
                    <a:pt x="43" y="147"/>
                    <a:pt x="46" y="146"/>
                    <a:pt x="48" y="144"/>
                  </a:cubicBezTo>
                  <a:cubicBezTo>
                    <a:pt x="49" y="142"/>
                    <a:pt x="48" y="139"/>
                    <a:pt x="46" y="138"/>
                  </a:cubicBezTo>
                  <a:cubicBezTo>
                    <a:pt x="44" y="136"/>
                    <a:pt x="42" y="135"/>
                    <a:pt x="41" y="134"/>
                  </a:cubicBezTo>
                  <a:cubicBezTo>
                    <a:pt x="41" y="133"/>
                    <a:pt x="42" y="132"/>
                    <a:pt x="42" y="132"/>
                  </a:cubicBezTo>
                  <a:cubicBezTo>
                    <a:pt x="44" y="131"/>
                    <a:pt x="45" y="129"/>
                    <a:pt x="46" y="128"/>
                  </a:cubicBezTo>
                  <a:cubicBezTo>
                    <a:pt x="48" y="130"/>
                    <a:pt x="50" y="132"/>
                    <a:pt x="52" y="134"/>
                  </a:cubicBezTo>
                  <a:cubicBezTo>
                    <a:pt x="54" y="135"/>
                    <a:pt x="57" y="135"/>
                    <a:pt x="58" y="134"/>
                  </a:cubicBezTo>
                  <a:cubicBezTo>
                    <a:pt x="60" y="132"/>
                    <a:pt x="60" y="129"/>
                    <a:pt x="58" y="127"/>
                  </a:cubicBezTo>
                  <a:cubicBezTo>
                    <a:pt x="57" y="126"/>
                    <a:pt x="55" y="124"/>
                    <a:pt x="53" y="122"/>
                  </a:cubicBezTo>
                  <a:cubicBezTo>
                    <a:pt x="55" y="120"/>
                    <a:pt x="58" y="119"/>
                    <a:pt x="60" y="117"/>
                  </a:cubicBezTo>
                  <a:cubicBezTo>
                    <a:pt x="62" y="119"/>
                    <a:pt x="63" y="122"/>
                    <a:pt x="66" y="124"/>
                  </a:cubicBezTo>
                  <a:cubicBezTo>
                    <a:pt x="70" y="128"/>
                    <a:pt x="76" y="122"/>
                    <a:pt x="72" y="117"/>
                  </a:cubicBezTo>
                  <a:cubicBezTo>
                    <a:pt x="70" y="116"/>
                    <a:pt x="68" y="113"/>
                    <a:pt x="67" y="111"/>
                  </a:cubicBezTo>
                  <a:cubicBezTo>
                    <a:pt x="69" y="110"/>
                    <a:pt x="71" y="109"/>
                    <a:pt x="72" y="107"/>
                  </a:cubicBezTo>
                  <a:cubicBezTo>
                    <a:pt x="74" y="109"/>
                    <a:pt x="76" y="111"/>
                    <a:pt x="77" y="113"/>
                  </a:cubicBezTo>
                  <a:cubicBezTo>
                    <a:pt x="79" y="114"/>
                    <a:pt x="82" y="114"/>
                    <a:pt x="83" y="113"/>
                  </a:cubicBezTo>
                  <a:cubicBezTo>
                    <a:pt x="85" y="111"/>
                    <a:pt x="85" y="108"/>
                    <a:pt x="83" y="106"/>
                  </a:cubicBezTo>
                  <a:cubicBezTo>
                    <a:pt x="82" y="105"/>
                    <a:pt x="81" y="103"/>
                    <a:pt x="80" y="102"/>
                  </a:cubicBezTo>
                  <a:cubicBezTo>
                    <a:pt x="82" y="100"/>
                    <a:pt x="84" y="98"/>
                    <a:pt x="86" y="96"/>
                  </a:cubicBezTo>
                  <a:cubicBezTo>
                    <a:pt x="88" y="97"/>
                    <a:pt x="89" y="98"/>
                    <a:pt x="90" y="99"/>
                  </a:cubicBezTo>
                  <a:cubicBezTo>
                    <a:pt x="94" y="103"/>
                    <a:pt x="100" y="97"/>
                    <a:pt x="96" y="92"/>
                  </a:cubicBezTo>
                  <a:cubicBezTo>
                    <a:pt x="95" y="91"/>
                    <a:pt x="94" y="90"/>
                    <a:pt x="93" y="90"/>
                  </a:cubicBezTo>
                  <a:cubicBezTo>
                    <a:pt x="95" y="88"/>
                    <a:pt x="96" y="86"/>
                    <a:pt x="96" y="84"/>
                  </a:cubicBezTo>
                  <a:cubicBezTo>
                    <a:pt x="98" y="84"/>
                    <a:pt x="100" y="84"/>
                    <a:pt x="102" y="84"/>
                  </a:cubicBezTo>
                  <a:cubicBezTo>
                    <a:pt x="104" y="85"/>
                    <a:pt x="107" y="82"/>
                    <a:pt x="107" y="80"/>
                  </a:cubicBezTo>
                  <a:cubicBezTo>
                    <a:pt x="107" y="77"/>
                    <a:pt x="105" y="76"/>
                    <a:pt x="102" y="75"/>
                  </a:cubicBezTo>
                  <a:cubicBezTo>
                    <a:pt x="99" y="75"/>
                    <a:pt x="97" y="75"/>
                    <a:pt x="94" y="75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93" y="73"/>
                    <a:pt x="91" y="72"/>
                    <a:pt x="90" y="71"/>
                  </a:cubicBezTo>
                  <a:cubicBezTo>
                    <a:pt x="91" y="70"/>
                    <a:pt x="93" y="69"/>
                    <a:pt x="94" y="69"/>
                  </a:cubicBezTo>
                  <a:cubicBezTo>
                    <a:pt x="96" y="68"/>
                    <a:pt x="97" y="65"/>
                    <a:pt x="96" y="63"/>
                  </a:cubicBezTo>
                  <a:cubicBezTo>
                    <a:pt x="95" y="60"/>
                    <a:pt x="92" y="60"/>
                    <a:pt x="90" y="61"/>
                  </a:cubicBezTo>
                  <a:cubicBezTo>
                    <a:pt x="87" y="62"/>
                    <a:pt x="84" y="64"/>
                    <a:pt x="82" y="65"/>
                  </a:cubicBezTo>
                  <a:cubicBezTo>
                    <a:pt x="80" y="64"/>
                    <a:pt x="79" y="63"/>
                    <a:pt x="77" y="62"/>
                  </a:cubicBezTo>
                  <a:cubicBezTo>
                    <a:pt x="78" y="62"/>
                    <a:pt x="80" y="61"/>
                    <a:pt x="81" y="60"/>
                  </a:cubicBezTo>
                  <a:cubicBezTo>
                    <a:pt x="83" y="59"/>
                    <a:pt x="84" y="56"/>
                    <a:pt x="83" y="54"/>
                  </a:cubicBezTo>
                  <a:cubicBezTo>
                    <a:pt x="81" y="52"/>
                    <a:pt x="79" y="52"/>
                    <a:pt x="76" y="53"/>
                  </a:cubicBezTo>
                  <a:cubicBezTo>
                    <a:pt x="74" y="54"/>
                    <a:pt x="71" y="55"/>
                    <a:pt x="69" y="56"/>
                  </a:cubicBezTo>
                  <a:cubicBezTo>
                    <a:pt x="69" y="56"/>
                    <a:pt x="69" y="57"/>
                    <a:pt x="68" y="57"/>
                  </a:cubicBezTo>
                  <a:cubicBezTo>
                    <a:pt x="67" y="56"/>
                    <a:pt x="66" y="55"/>
                    <a:pt x="64" y="54"/>
                  </a:cubicBezTo>
                  <a:cubicBezTo>
                    <a:pt x="64" y="53"/>
                    <a:pt x="63" y="53"/>
                    <a:pt x="63" y="52"/>
                  </a:cubicBezTo>
                  <a:cubicBezTo>
                    <a:pt x="65" y="51"/>
                    <a:pt x="66" y="51"/>
                    <a:pt x="68" y="50"/>
                  </a:cubicBezTo>
                  <a:cubicBezTo>
                    <a:pt x="70" y="49"/>
                    <a:pt x="71" y="46"/>
                    <a:pt x="70" y="44"/>
                  </a:cubicBezTo>
                  <a:cubicBezTo>
                    <a:pt x="68" y="41"/>
                    <a:pt x="66" y="41"/>
                    <a:pt x="63" y="42"/>
                  </a:cubicBezTo>
                  <a:cubicBezTo>
                    <a:pt x="61" y="43"/>
                    <a:pt x="58" y="45"/>
                    <a:pt x="56" y="46"/>
                  </a:cubicBezTo>
                  <a:cubicBezTo>
                    <a:pt x="54" y="45"/>
                    <a:pt x="52" y="43"/>
                    <a:pt x="51" y="41"/>
                  </a:cubicBezTo>
                  <a:cubicBezTo>
                    <a:pt x="52" y="41"/>
                    <a:pt x="53" y="40"/>
                    <a:pt x="54" y="40"/>
                  </a:cubicBezTo>
                  <a:cubicBezTo>
                    <a:pt x="56" y="39"/>
                    <a:pt x="57" y="37"/>
                    <a:pt x="57" y="34"/>
                  </a:cubicBezTo>
                  <a:cubicBezTo>
                    <a:pt x="56" y="32"/>
                    <a:pt x="53" y="30"/>
                    <a:pt x="51" y="31"/>
                  </a:cubicBezTo>
                  <a:cubicBezTo>
                    <a:pt x="49" y="32"/>
                    <a:pt x="46" y="34"/>
                    <a:pt x="44" y="35"/>
                  </a:cubicBezTo>
                  <a:cubicBezTo>
                    <a:pt x="43" y="34"/>
                    <a:pt x="41" y="33"/>
                    <a:pt x="40" y="32"/>
                  </a:cubicBezTo>
                  <a:cubicBezTo>
                    <a:pt x="41" y="31"/>
                    <a:pt x="42" y="30"/>
                    <a:pt x="43" y="29"/>
                  </a:cubicBezTo>
                  <a:cubicBezTo>
                    <a:pt x="48" y="26"/>
                    <a:pt x="44" y="19"/>
                    <a:pt x="39" y="21"/>
                  </a:cubicBezTo>
                  <a:cubicBezTo>
                    <a:pt x="37" y="22"/>
                    <a:pt x="36" y="23"/>
                    <a:pt x="34" y="24"/>
                  </a:cubicBezTo>
                  <a:cubicBezTo>
                    <a:pt x="30" y="8"/>
                    <a:pt x="45" y="11"/>
                    <a:pt x="53" y="14"/>
                  </a:cubicBezTo>
                  <a:cubicBezTo>
                    <a:pt x="69" y="20"/>
                    <a:pt x="85" y="33"/>
                    <a:pt x="98" y="43"/>
                  </a:cubicBezTo>
                  <a:cubicBezTo>
                    <a:pt x="114" y="55"/>
                    <a:pt x="145" y="77"/>
                    <a:pt x="121" y="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6638926" y="2570164"/>
              <a:ext cx="209550" cy="430213"/>
            </a:xfrm>
            <a:custGeom>
              <a:avLst/>
              <a:gdLst>
                <a:gd name="T0" fmla="*/ 59 w 82"/>
                <a:gd name="T1" fmla="*/ 1 h 168"/>
                <a:gd name="T2" fmla="*/ 38 w 82"/>
                <a:gd name="T3" fmla="*/ 23 h 168"/>
                <a:gd name="T4" fmla="*/ 19 w 82"/>
                <a:gd name="T5" fmla="*/ 98 h 168"/>
                <a:gd name="T6" fmla="*/ 31 w 82"/>
                <a:gd name="T7" fmla="*/ 165 h 168"/>
                <a:gd name="T8" fmla="*/ 54 w 82"/>
                <a:gd name="T9" fmla="*/ 141 h 168"/>
                <a:gd name="T10" fmla="*/ 70 w 82"/>
                <a:gd name="T11" fmla="*/ 74 h 168"/>
                <a:gd name="T12" fmla="*/ 77 w 82"/>
                <a:gd name="T13" fmla="*/ 42 h 168"/>
                <a:gd name="T14" fmla="*/ 81 w 82"/>
                <a:gd name="T15" fmla="*/ 17 h 168"/>
                <a:gd name="T16" fmla="*/ 59 w 82"/>
                <a:gd name="T17" fmla="*/ 1 h 168"/>
                <a:gd name="T18" fmla="*/ 59 w 82"/>
                <a:gd name="T19" fmla="*/ 84 h 168"/>
                <a:gd name="T20" fmla="*/ 52 w 82"/>
                <a:gd name="T21" fmla="*/ 114 h 168"/>
                <a:gd name="T22" fmla="*/ 30 w 82"/>
                <a:gd name="T23" fmla="*/ 150 h 168"/>
                <a:gd name="T24" fmla="*/ 22 w 82"/>
                <a:gd name="T25" fmla="*/ 144 h 168"/>
                <a:gd name="T26" fmla="*/ 25 w 82"/>
                <a:gd name="T27" fmla="*/ 145 h 168"/>
                <a:gd name="T28" fmla="*/ 31 w 82"/>
                <a:gd name="T29" fmla="*/ 142 h 168"/>
                <a:gd name="T30" fmla="*/ 27 w 82"/>
                <a:gd name="T31" fmla="*/ 136 h 168"/>
                <a:gd name="T32" fmla="*/ 22 w 82"/>
                <a:gd name="T33" fmla="*/ 135 h 168"/>
                <a:gd name="T34" fmla="*/ 23 w 82"/>
                <a:gd name="T35" fmla="*/ 130 h 168"/>
                <a:gd name="T36" fmla="*/ 29 w 82"/>
                <a:gd name="T37" fmla="*/ 131 h 168"/>
                <a:gd name="T38" fmla="*/ 29 w 82"/>
                <a:gd name="T39" fmla="*/ 122 h 168"/>
                <a:gd name="T40" fmla="*/ 24 w 82"/>
                <a:gd name="T41" fmla="*/ 121 h 168"/>
                <a:gd name="T42" fmla="*/ 25 w 82"/>
                <a:gd name="T43" fmla="*/ 119 h 168"/>
                <a:gd name="T44" fmla="*/ 25 w 82"/>
                <a:gd name="T45" fmla="*/ 117 h 168"/>
                <a:gd name="T46" fmla="*/ 31 w 82"/>
                <a:gd name="T47" fmla="*/ 118 h 168"/>
                <a:gd name="T48" fmla="*/ 33 w 82"/>
                <a:gd name="T49" fmla="*/ 110 h 168"/>
                <a:gd name="T50" fmla="*/ 27 w 82"/>
                <a:gd name="T51" fmla="*/ 108 h 168"/>
                <a:gd name="T52" fmla="*/ 28 w 82"/>
                <a:gd name="T53" fmla="*/ 100 h 168"/>
                <a:gd name="T54" fmla="*/ 36 w 82"/>
                <a:gd name="T55" fmla="*/ 102 h 168"/>
                <a:gd name="T56" fmla="*/ 41 w 82"/>
                <a:gd name="T57" fmla="*/ 99 h 168"/>
                <a:gd name="T58" fmla="*/ 38 w 82"/>
                <a:gd name="T59" fmla="*/ 94 h 168"/>
                <a:gd name="T60" fmla="*/ 30 w 82"/>
                <a:gd name="T61" fmla="*/ 92 h 168"/>
                <a:gd name="T62" fmla="*/ 31 w 82"/>
                <a:gd name="T63" fmla="*/ 86 h 168"/>
                <a:gd name="T64" fmla="*/ 37 w 82"/>
                <a:gd name="T65" fmla="*/ 87 h 168"/>
                <a:gd name="T66" fmla="*/ 40 w 82"/>
                <a:gd name="T67" fmla="*/ 79 h 168"/>
                <a:gd name="T68" fmla="*/ 33 w 82"/>
                <a:gd name="T69" fmla="*/ 77 h 168"/>
                <a:gd name="T70" fmla="*/ 34 w 82"/>
                <a:gd name="T71" fmla="*/ 70 h 168"/>
                <a:gd name="T72" fmla="*/ 38 w 82"/>
                <a:gd name="T73" fmla="*/ 72 h 168"/>
                <a:gd name="T74" fmla="*/ 41 w 82"/>
                <a:gd name="T75" fmla="*/ 63 h 168"/>
                <a:gd name="T76" fmla="*/ 36 w 82"/>
                <a:gd name="T77" fmla="*/ 62 h 168"/>
                <a:gd name="T78" fmla="*/ 37 w 82"/>
                <a:gd name="T79" fmla="*/ 58 h 168"/>
                <a:gd name="T80" fmla="*/ 44 w 82"/>
                <a:gd name="T81" fmla="*/ 60 h 168"/>
                <a:gd name="T82" fmla="*/ 50 w 82"/>
                <a:gd name="T83" fmla="*/ 57 h 168"/>
                <a:gd name="T84" fmla="*/ 47 w 82"/>
                <a:gd name="T85" fmla="*/ 51 h 168"/>
                <a:gd name="T86" fmla="*/ 39 w 82"/>
                <a:gd name="T87" fmla="*/ 49 h 168"/>
                <a:gd name="T88" fmla="*/ 40 w 82"/>
                <a:gd name="T89" fmla="*/ 44 h 168"/>
                <a:gd name="T90" fmla="*/ 45 w 82"/>
                <a:gd name="T91" fmla="*/ 45 h 168"/>
                <a:gd name="T92" fmla="*/ 48 w 82"/>
                <a:gd name="T93" fmla="*/ 37 h 168"/>
                <a:gd name="T94" fmla="*/ 42 w 82"/>
                <a:gd name="T95" fmla="*/ 35 h 168"/>
                <a:gd name="T96" fmla="*/ 44 w 82"/>
                <a:gd name="T97" fmla="*/ 32 h 168"/>
                <a:gd name="T98" fmla="*/ 48 w 82"/>
                <a:gd name="T99" fmla="*/ 33 h 168"/>
                <a:gd name="T100" fmla="*/ 54 w 82"/>
                <a:gd name="T101" fmla="*/ 30 h 168"/>
                <a:gd name="T102" fmla="*/ 51 w 82"/>
                <a:gd name="T103" fmla="*/ 25 h 168"/>
                <a:gd name="T104" fmla="*/ 47 w 82"/>
                <a:gd name="T105" fmla="*/ 24 h 168"/>
                <a:gd name="T106" fmla="*/ 49 w 82"/>
                <a:gd name="T107" fmla="*/ 20 h 168"/>
                <a:gd name="T108" fmla="*/ 53 w 82"/>
                <a:gd name="T109" fmla="*/ 21 h 168"/>
                <a:gd name="T110" fmla="*/ 58 w 82"/>
                <a:gd name="T111" fmla="*/ 18 h 168"/>
                <a:gd name="T112" fmla="*/ 55 w 82"/>
                <a:gd name="T113" fmla="*/ 12 h 168"/>
                <a:gd name="T114" fmla="*/ 54 w 82"/>
                <a:gd name="T115" fmla="*/ 12 h 168"/>
                <a:gd name="T116" fmla="*/ 59 w 82"/>
                <a:gd name="T117" fmla="*/ 10 h 168"/>
                <a:gd name="T118" fmla="*/ 59 w 82"/>
                <a:gd name="T119" fmla="*/ 8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" h="168">
                  <a:moveTo>
                    <a:pt x="59" y="1"/>
                  </a:moveTo>
                  <a:cubicBezTo>
                    <a:pt x="46" y="0"/>
                    <a:pt x="42" y="12"/>
                    <a:pt x="38" y="23"/>
                  </a:cubicBezTo>
                  <a:cubicBezTo>
                    <a:pt x="30" y="47"/>
                    <a:pt x="24" y="73"/>
                    <a:pt x="19" y="98"/>
                  </a:cubicBezTo>
                  <a:cubicBezTo>
                    <a:pt x="17" y="111"/>
                    <a:pt x="0" y="168"/>
                    <a:pt x="31" y="165"/>
                  </a:cubicBezTo>
                  <a:cubicBezTo>
                    <a:pt x="42" y="163"/>
                    <a:pt x="50" y="151"/>
                    <a:pt x="54" y="141"/>
                  </a:cubicBezTo>
                  <a:cubicBezTo>
                    <a:pt x="61" y="120"/>
                    <a:pt x="66" y="96"/>
                    <a:pt x="70" y="74"/>
                  </a:cubicBezTo>
                  <a:cubicBezTo>
                    <a:pt x="73" y="63"/>
                    <a:pt x="75" y="53"/>
                    <a:pt x="77" y="42"/>
                  </a:cubicBezTo>
                  <a:cubicBezTo>
                    <a:pt x="78" y="34"/>
                    <a:pt x="82" y="25"/>
                    <a:pt x="81" y="17"/>
                  </a:cubicBezTo>
                  <a:cubicBezTo>
                    <a:pt x="80" y="5"/>
                    <a:pt x="70" y="1"/>
                    <a:pt x="59" y="1"/>
                  </a:cubicBezTo>
                  <a:close/>
                  <a:moveTo>
                    <a:pt x="59" y="84"/>
                  </a:moveTo>
                  <a:cubicBezTo>
                    <a:pt x="57" y="94"/>
                    <a:pt x="54" y="104"/>
                    <a:pt x="52" y="114"/>
                  </a:cubicBezTo>
                  <a:cubicBezTo>
                    <a:pt x="48" y="126"/>
                    <a:pt x="46" y="151"/>
                    <a:pt x="30" y="150"/>
                  </a:cubicBezTo>
                  <a:cubicBezTo>
                    <a:pt x="22" y="150"/>
                    <a:pt x="22" y="149"/>
                    <a:pt x="22" y="144"/>
                  </a:cubicBezTo>
                  <a:cubicBezTo>
                    <a:pt x="23" y="144"/>
                    <a:pt x="24" y="144"/>
                    <a:pt x="25" y="145"/>
                  </a:cubicBezTo>
                  <a:cubicBezTo>
                    <a:pt x="27" y="146"/>
                    <a:pt x="30" y="144"/>
                    <a:pt x="31" y="142"/>
                  </a:cubicBezTo>
                  <a:cubicBezTo>
                    <a:pt x="31" y="139"/>
                    <a:pt x="30" y="137"/>
                    <a:pt x="27" y="136"/>
                  </a:cubicBezTo>
                  <a:cubicBezTo>
                    <a:pt x="26" y="136"/>
                    <a:pt x="24" y="135"/>
                    <a:pt x="22" y="135"/>
                  </a:cubicBezTo>
                  <a:cubicBezTo>
                    <a:pt x="23" y="133"/>
                    <a:pt x="23" y="132"/>
                    <a:pt x="23" y="130"/>
                  </a:cubicBezTo>
                  <a:cubicBezTo>
                    <a:pt x="25" y="131"/>
                    <a:pt x="27" y="131"/>
                    <a:pt x="29" y="131"/>
                  </a:cubicBezTo>
                  <a:cubicBezTo>
                    <a:pt x="35" y="131"/>
                    <a:pt x="35" y="122"/>
                    <a:pt x="29" y="122"/>
                  </a:cubicBezTo>
                  <a:cubicBezTo>
                    <a:pt x="28" y="122"/>
                    <a:pt x="26" y="122"/>
                    <a:pt x="24" y="121"/>
                  </a:cubicBezTo>
                  <a:cubicBezTo>
                    <a:pt x="25" y="120"/>
                    <a:pt x="25" y="119"/>
                    <a:pt x="25" y="119"/>
                  </a:cubicBezTo>
                  <a:cubicBezTo>
                    <a:pt x="25" y="118"/>
                    <a:pt x="25" y="118"/>
                    <a:pt x="25" y="117"/>
                  </a:cubicBezTo>
                  <a:cubicBezTo>
                    <a:pt x="27" y="117"/>
                    <a:pt x="29" y="118"/>
                    <a:pt x="31" y="118"/>
                  </a:cubicBezTo>
                  <a:cubicBezTo>
                    <a:pt x="37" y="120"/>
                    <a:pt x="39" y="111"/>
                    <a:pt x="33" y="110"/>
                  </a:cubicBezTo>
                  <a:cubicBezTo>
                    <a:pt x="31" y="109"/>
                    <a:pt x="29" y="109"/>
                    <a:pt x="27" y="108"/>
                  </a:cubicBezTo>
                  <a:cubicBezTo>
                    <a:pt x="27" y="106"/>
                    <a:pt x="28" y="103"/>
                    <a:pt x="28" y="100"/>
                  </a:cubicBezTo>
                  <a:cubicBezTo>
                    <a:pt x="31" y="101"/>
                    <a:pt x="33" y="101"/>
                    <a:pt x="36" y="102"/>
                  </a:cubicBezTo>
                  <a:cubicBezTo>
                    <a:pt x="38" y="103"/>
                    <a:pt x="40" y="101"/>
                    <a:pt x="41" y="99"/>
                  </a:cubicBezTo>
                  <a:cubicBezTo>
                    <a:pt x="42" y="97"/>
                    <a:pt x="40" y="94"/>
                    <a:pt x="38" y="94"/>
                  </a:cubicBezTo>
                  <a:cubicBezTo>
                    <a:pt x="35" y="93"/>
                    <a:pt x="33" y="92"/>
                    <a:pt x="30" y="92"/>
                  </a:cubicBezTo>
                  <a:cubicBezTo>
                    <a:pt x="30" y="90"/>
                    <a:pt x="31" y="88"/>
                    <a:pt x="31" y="86"/>
                  </a:cubicBezTo>
                  <a:cubicBezTo>
                    <a:pt x="33" y="86"/>
                    <a:pt x="35" y="87"/>
                    <a:pt x="37" y="87"/>
                  </a:cubicBezTo>
                  <a:cubicBezTo>
                    <a:pt x="43" y="89"/>
                    <a:pt x="45" y="80"/>
                    <a:pt x="40" y="79"/>
                  </a:cubicBezTo>
                  <a:cubicBezTo>
                    <a:pt x="37" y="78"/>
                    <a:pt x="35" y="78"/>
                    <a:pt x="33" y="77"/>
                  </a:cubicBezTo>
                  <a:cubicBezTo>
                    <a:pt x="33" y="75"/>
                    <a:pt x="34" y="73"/>
                    <a:pt x="34" y="70"/>
                  </a:cubicBezTo>
                  <a:cubicBezTo>
                    <a:pt x="35" y="71"/>
                    <a:pt x="37" y="71"/>
                    <a:pt x="38" y="72"/>
                  </a:cubicBezTo>
                  <a:cubicBezTo>
                    <a:pt x="44" y="73"/>
                    <a:pt x="46" y="64"/>
                    <a:pt x="41" y="63"/>
                  </a:cubicBezTo>
                  <a:cubicBezTo>
                    <a:pt x="39" y="63"/>
                    <a:pt x="37" y="62"/>
                    <a:pt x="36" y="62"/>
                  </a:cubicBezTo>
                  <a:cubicBezTo>
                    <a:pt x="36" y="61"/>
                    <a:pt x="36" y="59"/>
                    <a:pt x="37" y="58"/>
                  </a:cubicBezTo>
                  <a:cubicBezTo>
                    <a:pt x="39" y="59"/>
                    <a:pt x="42" y="59"/>
                    <a:pt x="44" y="60"/>
                  </a:cubicBezTo>
                  <a:cubicBezTo>
                    <a:pt x="47" y="60"/>
                    <a:pt x="49" y="59"/>
                    <a:pt x="50" y="57"/>
                  </a:cubicBezTo>
                  <a:cubicBezTo>
                    <a:pt x="50" y="54"/>
                    <a:pt x="49" y="52"/>
                    <a:pt x="47" y="51"/>
                  </a:cubicBezTo>
                  <a:cubicBezTo>
                    <a:pt x="44" y="51"/>
                    <a:pt x="41" y="50"/>
                    <a:pt x="39" y="49"/>
                  </a:cubicBezTo>
                  <a:cubicBezTo>
                    <a:pt x="39" y="48"/>
                    <a:pt x="40" y="46"/>
                    <a:pt x="40" y="44"/>
                  </a:cubicBezTo>
                  <a:cubicBezTo>
                    <a:pt x="42" y="45"/>
                    <a:pt x="43" y="45"/>
                    <a:pt x="45" y="45"/>
                  </a:cubicBezTo>
                  <a:cubicBezTo>
                    <a:pt x="51" y="47"/>
                    <a:pt x="53" y="38"/>
                    <a:pt x="48" y="37"/>
                  </a:cubicBezTo>
                  <a:cubicBezTo>
                    <a:pt x="46" y="36"/>
                    <a:pt x="44" y="36"/>
                    <a:pt x="42" y="35"/>
                  </a:cubicBezTo>
                  <a:cubicBezTo>
                    <a:pt x="43" y="34"/>
                    <a:pt x="43" y="33"/>
                    <a:pt x="44" y="32"/>
                  </a:cubicBezTo>
                  <a:cubicBezTo>
                    <a:pt x="45" y="32"/>
                    <a:pt x="47" y="33"/>
                    <a:pt x="48" y="33"/>
                  </a:cubicBezTo>
                  <a:cubicBezTo>
                    <a:pt x="51" y="34"/>
                    <a:pt x="53" y="32"/>
                    <a:pt x="54" y="30"/>
                  </a:cubicBezTo>
                  <a:cubicBezTo>
                    <a:pt x="55" y="28"/>
                    <a:pt x="53" y="26"/>
                    <a:pt x="51" y="25"/>
                  </a:cubicBezTo>
                  <a:cubicBezTo>
                    <a:pt x="49" y="24"/>
                    <a:pt x="48" y="24"/>
                    <a:pt x="47" y="24"/>
                  </a:cubicBezTo>
                  <a:cubicBezTo>
                    <a:pt x="47" y="22"/>
                    <a:pt x="48" y="21"/>
                    <a:pt x="49" y="20"/>
                  </a:cubicBezTo>
                  <a:cubicBezTo>
                    <a:pt x="50" y="20"/>
                    <a:pt x="51" y="21"/>
                    <a:pt x="53" y="21"/>
                  </a:cubicBezTo>
                  <a:cubicBezTo>
                    <a:pt x="55" y="22"/>
                    <a:pt x="58" y="21"/>
                    <a:pt x="58" y="18"/>
                  </a:cubicBezTo>
                  <a:cubicBezTo>
                    <a:pt x="59" y="16"/>
                    <a:pt x="58" y="13"/>
                    <a:pt x="55" y="12"/>
                  </a:cubicBezTo>
                  <a:cubicBezTo>
                    <a:pt x="55" y="12"/>
                    <a:pt x="54" y="12"/>
                    <a:pt x="54" y="12"/>
                  </a:cubicBezTo>
                  <a:cubicBezTo>
                    <a:pt x="55" y="10"/>
                    <a:pt x="57" y="10"/>
                    <a:pt x="59" y="10"/>
                  </a:cubicBezTo>
                  <a:cubicBezTo>
                    <a:pt x="81" y="10"/>
                    <a:pt x="61" y="74"/>
                    <a:pt x="59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6481048" y="3025809"/>
            <a:ext cx="640570" cy="497915"/>
            <a:chOff x="7573964" y="2286001"/>
            <a:chExt cx="1104900" cy="85883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5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7573964" y="2286001"/>
              <a:ext cx="1104900" cy="858838"/>
            </a:xfrm>
            <a:custGeom>
              <a:avLst/>
              <a:gdLst>
                <a:gd name="T0" fmla="*/ 411 w 432"/>
                <a:gd name="T1" fmla="*/ 5 h 335"/>
                <a:gd name="T2" fmla="*/ 309 w 432"/>
                <a:gd name="T3" fmla="*/ 114 h 335"/>
                <a:gd name="T4" fmla="*/ 229 w 432"/>
                <a:gd name="T5" fmla="*/ 146 h 335"/>
                <a:gd name="T6" fmla="*/ 194 w 432"/>
                <a:gd name="T7" fmla="*/ 116 h 335"/>
                <a:gd name="T8" fmla="*/ 134 w 432"/>
                <a:gd name="T9" fmla="*/ 7 h 335"/>
                <a:gd name="T10" fmla="*/ 29 w 432"/>
                <a:gd name="T11" fmla="*/ 116 h 335"/>
                <a:gd name="T12" fmla="*/ 33 w 432"/>
                <a:gd name="T13" fmla="*/ 254 h 335"/>
                <a:gd name="T14" fmla="*/ 133 w 432"/>
                <a:gd name="T15" fmla="*/ 332 h 335"/>
                <a:gd name="T16" fmla="*/ 185 w 432"/>
                <a:gd name="T17" fmla="*/ 225 h 335"/>
                <a:gd name="T18" fmla="*/ 232 w 432"/>
                <a:gd name="T19" fmla="*/ 225 h 335"/>
                <a:gd name="T20" fmla="*/ 239 w 432"/>
                <a:gd name="T21" fmla="*/ 293 h 335"/>
                <a:gd name="T22" fmla="*/ 326 w 432"/>
                <a:gd name="T23" fmla="*/ 255 h 335"/>
                <a:gd name="T24" fmla="*/ 415 w 432"/>
                <a:gd name="T25" fmla="*/ 143 h 335"/>
                <a:gd name="T26" fmla="*/ 315 w 432"/>
                <a:gd name="T27" fmla="*/ 30 h 335"/>
                <a:gd name="T28" fmla="*/ 326 w 432"/>
                <a:gd name="T29" fmla="*/ 13 h 335"/>
                <a:gd name="T30" fmla="*/ 343 w 432"/>
                <a:gd name="T31" fmla="*/ 14 h 335"/>
                <a:gd name="T32" fmla="*/ 361 w 432"/>
                <a:gd name="T33" fmla="*/ 14 h 335"/>
                <a:gd name="T34" fmla="*/ 392 w 432"/>
                <a:gd name="T35" fmla="*/ 27 h 335"/>
                <a:gd name="T36" fmla="*/ 410 w 432"/>
                <a:gd name="T37" fmla="*/ 29 h 335"/>
                <a:gd name="T38" fmla="*/ 370 w 432"/>
                <a:gd name="T39" fmla="*/ 48 h 335"/>
                <a:gd name="T40" fmla="*/ 397 w 432"/>
                <a:gd name="T41" fmla="*/ 59 h 335"/>
                <a:gd name="T42" fmla="*/ 233 w 432"/>
                <a:gd name="T43" fmla="*/ 189 h 335"/>
                <a:gd name="T44" fmla="*/ 233 w 432"/>
                <a:gd name="T45" fmla="*/ 189 h 335"/>
                <a:gd name="T46" fmla="*/ 185 w 432"/>
                <a:gd name="T47" fmla="*/ 196 h 335"/>
                <a:gd name="T48" fmla="*/ 198 w 432"/>
                <a:gd name="T49" fmla="*/ 155 h 335"/>
                <a:gd name="T50" fmla="*/ 45 w 432"/>
                <a:gd name="T51" fmla="*/ 116 h 335"/>
                <a:gd name="T52" fmla="*/ 111 w 432"/>
                <a:gd name="T53" fmla="*/ 115 h 335"/>
                <a:gd name="T54" fmla="*/ 26 w 432"/>
                <a:gd name="T55" fmla="*/ 25 h 335"/>
                <a:gd name="T56" fmla="*/ 35 w 432"/>
                <a:gd name="T57" fmla="*/ 14 h 335"/>
                <a:gd name="T58" fmla="*/ 67 w 432"/>
                <a:gd name="T59" fmla="*/ 27 h 335"/>
                <a:gd name="T60" fmla="*/ 89 w 432"/>
                <a:gd name="T61" fmla="*/ 20 h 335"/>
                <a:gd name="T62" fmla="*/ 109 w 432"/>
                <a:gd name="T63" fmla="*/ 22 h 335"/>
                <a:gd name="T64" fmla="*/ 127 w 432"/>
                <a:gd name="T65" fmla="*/ 21 h 335"/>
                <a:gd name="T66" fmla="*/ 29 w 432"/>
                <a:gd name="T67" fmla="*/ 48 h 335"/>
                <a:gd name="T68" fmla="*/ 180 w 432"/>
                <a:gd name="T69" fmla="*/ 123 h 335"/>
                <a:gd name="T70" fmla="*/ 63 w 432"/>
                <a:gd name="T71" fmla="*/ 147 h 335"/>
                <a:gd name="T72" fmla="*/ 91 w 432"/>
                <a:gd name="T73" fmla="*/ 224 h 335"/>
                <a:gd name="T74" fmla="*/ 61 w 432"/>
                <a:gd name="T75" fmla="*/ 247 h 335"/>
                <a:gd name="T76" fmla="*/ 121 w 432"/>
                <a:gd name="T77" fmla="*/ 245 h 335"/>
                <a:gd name="T78" fmla="*/ 126 w 432"/>
                <a:gd name="T79" fmla="*/ 290 h 335"/>
                <a:gd name="T80" fmla="*/ 137 w 432"/>
                <a:gd name="T81" fmla="*/ 323 h 335"/>
                <a:gd name="T82" fmla="*/ 116 w 432"/>
                <a:gd name="T83" fmla="*/ 299 h 335"/>
                <a:gd name="T84" fmla="*/ 134 w 432"/>
                <a:gd name="T85" fmla="*/ 299 h 335"/>
                <a:gd name="T86" fmla="*/ 155 w 432"/>
                <a:gd name="T87" fmla="*/ 299 h 335"/>
                <a:gd name="T88" fmla="*/ 170 w 432"/>
                <a:gd name="T89" fmla="*/ 299 h 335"/>
                <a:gd name="T90" fmla="*/ 185 w 432"/>
                <a:gd name="T91" fmla="*/ 323 h 335"/>
                <a:gd name="T92" fmla="*/ 185 w 432"/>
                <a:gd name="T93" fmla="*/ 215 h 335"/>
                <a:gd name="T94" fmla="*/ 224 w 432"/>
                <a:gd name="T95" fmla="*/ 189 h 335"/>
                <a:gd name="T96" fmla="*/ 246 w 432"/>
                <a:gd name="T97" fmla="*/ 215 h 335"/>
                <a:gd name="T98" fmla="*/ 245 w 432"/>
                <a:gd name="T99" fmla="*/ 305 h 335"/>
                <a:gd name="T100" fmla="*/ 258 w 432"/>
                <a:gd name="T101" fmla="*/ 298 h 335"/>
                <a:gd name="T102" fmla="*/ 280 w 432"/>
                <a:gd name="T103" fmla="*/ 307 h 335"/>
                <a:gd name="T104" fmla="*/ 296 w 432"/>
                <a:gd name="T105" fmla="*/ 306 h 335"/>
                <a:gd name="T106" fmla="*/ 317 w 432"/>
                <a:gd name="T107" fmla="*/ 299 h 335"/>
                <a:gd name="T108" fmla="*/ 258 w 432"/>
                <a:gd name="T109" fmla="*/ 255 h 335"/>
                <a:gd name="T110" fmla="*/ 266 w 432"/>
                <a:gd name="T111" fmla="*/ 245 h 335"/>
                <a:gd name="T112" fmla="*/ 380 w 432"/>
                <a:gd name="T113" fmla="*/ 223 h 335"/>
                <a:gd name="T114" fmla="*/ 259 w 432"/>
                <a:gd name="T115" fmla="*/ 145 h 335"/>
                <a:gd name="T116" fmla="*/ 403 w 432"/>
                <a:gd name="T117" fmla="*/ 136 h 335"/>
                <a:gd name="T118" fmla="*/ 347 w 432"/>
                <a:gd name="T119" fmla="*/ 12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2" h="335">
                  <a:moveTo>
                    <a:pt x="412" y="118"/>
                  </a:moveTo>
                  <a:cubicBezTo>
                    <a:pt x="409" y="117"/>
                    <a:pt x="405" y="116"/>
                    <a:pt x="402" y="116"/>
                  </a:cubicBezTo>
                  <a:cubicBezTo>
                    <a:pt x="403" y="97"/>
                    <a:pt x="405" y="77"/>
                    <a:pt x="409" y="58"/>
                  </a:cubicBezTo>
                  <a:cubicBezTo>
                    <a:pt x="409" y="58"/>
                    <a:pt x="409" y="58"/>
                    <a:pt x="409" y="58"/>
                  </a:cubicBezTo>
                  <a:cubicBezTo>
                    <a:pt x="413" y="58"/>
                    <a:pt x="417" y="56"/>
                    <a:pt x="419" y="54"/>
                  </a:cubicBezTo>
                  <a:cubicBezTo>
                    <a:pt x="432" y="45"/>
                    <a:pt x="430" y="7"/>
                    <a:pt x="411" y="5"/>
                  </a:cubicBezTo>
                  <a:cubicBezTo>
                    <a:pt x="389" y="4"/>
                    <a:pt x="366" y="4"/>
                    <a:pt x="343" y="5"/>
                  </a:cubicBezTo>
                  <a:cubicBezTo>
                    <a:pt x="331" y="5"/>
                    <a:pt x="310" y="1"/>
                    <a:pt x="299" y="7"/>
                  </a:cubicBezTo>
                  <a:cubicBezTo>
                    <a:pt x="289" y="12"/>
                    <a:pt x="289" y="27"/>
                    <a:pt x="289" y="38"/>
                  </a:cubicBezTo>
                  <a:cubicBezTo>
                    <a:pt x="290" y="49"/>
                    <a:pt x="292" y="55"/>
                    <a:pt x="304" y="57"/>
                  </a:cubicBezTo>
                  <a:cubicBezTo>
                    <a:pt x="305" y="76"/>
                    <a:pt x="307" y="95"/>
                    <a:pt x="309" y="113"/>
                  </a:cubicBezTo>
                  <a:cubicBezTo>
                    <a:pt x="309" y="114"/>
                    <a:pt x="309" y="114"/>
                    <a:pt x="309" y="114"/>
                  </a:cubicBezTo>
                  <a:cubicBezTo>
                    <a:pt x="300" y="114"/>
                    <a:pt x="291" y="114"/>
                    <a:pt x="282" y="114"/>
                  </a:cubicBezTo>
                  <a:cubicBezTo>
                    <a:pt x="272" y="114"/>
                    <a:pt x="246" y="109"/>
                    <a:pt x="237" y="116"/>
                  </a:cubicBezTo>
                  <a:cubicBezTo>
                    <a:pt x="232" y="121"/>
                    <a:pt x="231" y="137"/>
                    <a:pt x="237" y="142"/>
                  </a:cubicBezTo>
                  <a:cubicBezTo>
                    <a:pt x="240" y="144"/>
                    <a:pt x="243" y="144"/>
                    <a:pt x="247" y="145"/>
                  </a:cubicBezTo>
                  <a:cubicBezTo>
                    <a:pt x="247" y="145"/>
                    <a:pt x="247" y="146"/>
                    <a:pt x="247" y="146"/>
                  </a:cubicBezTo>
                  <a:cubicBezTo>
                    <a:pt x="241" y="146"/>
                    <a:pt x="235" y="146"/>
                    <a:pt x="229" y="146"/>
                  </a:cubicBezTo>
                  <a:cubicBezTo>
                    <a:pt x="225" y="142"/>
                    <a:pt x="219" y="141"/>
                    <a:pt x="214" y="141"/>
                  </a:cubicBezTo>
                  <a:cubicBezTo>
                    <a:pt x="207" y="141"/>
                    <a:pt x="203" y="143"/>
                    <a:pt x="201" y="146"/>
                  </a:cubicBezTo>
                  <a:cubicBezTo>
                    <a:pt x="195" y="146"/>
                    <a:pt x="190" y="146"/>
                    <a:pt x="184" y="146"/>
                  </a:cubicBezTo>
                  <a:cubicBezTo>
                    <a:pt x="184" y="145"/>
                    <a:pt x="184" y="145"/>
                    <a:pt x="184" y="145"/>
                  </a:cubicBezTo>
                  <a:cubicBezTo>
                    <a:pt x="188" y="145"/>
                    <a:pt x="191" y="144"/>
                    <a:pt x="193" y="142"/>
                  </a:cubicBezTo>
                  <a:cubicBezTo>
                    <a:pt x="200" y="138"/>
                    <a:pt x="200" y="121"/>
                    <a:pt x="194" y="116"/>
                  </a:cubicBezTo>
                  <a:cubicBezTo>
                    <a:pt x="185" y="109"/>
                    <a:pt x="159" y="114"/>
                    <a:pt x="149" y="114"/>
                  </a:cubicBezTo>
                  <a:cubicBezTo>
                    <a:pt x="140" y="114"/>
                    <a:pt x="131" y="114"/>
                    <a:pt x="122" y="114"/>
                  </a:cubicBezTo>
                  <a:cubicBezTo>
                    <a:pt x="122" y="114"/>
                    <a:pt x="122" y="114"/>
                    <a:pt x="123" y="113"/>
                  </a:cubicBezTo>
                  <a:cubicBezTo>
                    <a:pt x="124" y="95"/>
                    <a:pt x="127" y="76"/>
                    <a:pt x="128" y="57"/>
                  </a:cubicBezTo>
                  <a:cubicBezTo>
                    <a:pt x="139" y="56"/>
                    <a:pt x="141" y="49"/>
                    <a:pt x="142" y="38"/>
                  </a:cubicBezTo>
                  <a:cubicBezTo>
                    <a:pt x="142" y="28"/>
                    <a:pt x="143" y="13"/>
                    <a:pt x="134" y="7"/>
                  </a:cubicBezTo>
                  <a:cubicBezTo>
                    <a:pt x="123" y="0"/>
                    <a:pt x="101" y="5"/>
                    <a:pt x="88" y="5"/>
                  </a:cubicBezTo>
                  <a:cubicBezTo>
                    <a:pt x="65" y="4"/>
                    <a:pt x="43" y="4"/>
                    <a:pt x="20" y="5"/>
                  </a:cubicBezTo>
                  <a:cubicBezTo>
                    <a:pt x="2" y="7"/>
                    <a:pt x="0" y="44"/>
                    <a:pt x="11" y="54"/>
                  </a:cubicBezTo>
                  <a:cubicBezTo>
                    <a:pt x="14" y="56"/>
                    <a:pt x="18" y="58"/>
                    <a:pt x="22" y="58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6" y="77"/>
                    <a:pt x="28" y="97"/>
                    <a:pt x="29" y="116"/>
                  </a:cubicBezTo>
                  <a:cubicBezTo>
                    <a:pt x="26" y="116"/>
                    <a:pt x="22" y="117"/>
                    <a:pt x="19" y="118"/>
                  </a:cubicBezTo>
                  <a:cubicBezTo>
                    <a:pt x="10" y="122"/>
                    <a:pt x="9" y="137"/>
                    <a:pt x="16" y="143"/>
                  </a:cubicBezTo>
                  <a:cubicBezTo>
                    <a:pt x="19" y="145"/>
                    <a:pt x="23" y="147"/>
                    <a:pt x="29" y="147"/>
                  </a:cubicBezTo>
                  <a:cubicBezTo>
                    <a:pt x="33" y="173"/>
                    <a:pt x="35" y="199"/>
                    <a:pt x="40" y="225"/>
                  </a:cubicBezTo>
                  <a:cubicBezTo>
                    <a:pt x="37" y="226"/>
                    <a:pt x="35" y="226"/>
                    <a:pt x="34" y="228"/>
                  </a:cubicBezTo>
                  <a:cubicBezTo>
                    <a:pt x="27" y="233"/>
                    <a:pt x="28" y="249"/>
                    <a:pt x="33" y="254"/>
                  </a:cubicBezTo>
                  <a:cubicBezTo>
                    <a:pt x="41" y="260"/>
                    <a:pt x="69" y="256"/>
                    <a:pt x="78" y="256"/>
                  </a:cubicBezTo>
                  <a:cubicBezTo>
                    <a:pt x="87" y="256"/>
                    <a:pt x="96" y="256"/>
                    <a:pt x="105" y="255"/>
                  </a:cubicBezTo>
                  <a:cubicBezTo>
                    <a:pt x="106" y="267"/>
                    <a:pt x="105" y="279"/>
                    <a:pt x="106" y="290"/>
                  </a:cubicBezTo>
                  <a:cubicBezTo>
                    <a:pt x="105" y="290"/>
                    <a:pt x="105" y="290"/>
                    <a:pt x="104" y="291"/>
                  </a:cubicBezTo>
                  <a:cubicBezTo>
                    <a:pt x="91" y="295"/>
                    <a:pt x="91" y="323"/>
                    <a:pt x="102" y="330"/>
                  </a:cubicBezTo>
                  <a:cubicBezTo>
                    <a:pt x="109" y="335"/>
                    <a:pt x="125" y="332"/>
                    <a:pt x="133" y="332"/>
                  </a:cubicBezTo>
                  <a:cubicBezTo>
                    <a:pt x="151" y="332"/>
                    <a:pt x="168" y="332"/>
                    <a:pt x="185" y="332"/>
                  </a:cubicBezTo>
                  <a:cubicBezTo>
                    <a:pt x="200" y="330"/>
                    <a:pt x="202" y="302"/>
                    <a:pt x="193" y="293"/>
                  </a:cubicBezTo>
                  <a:cubicBezTo>
                    <a:pt x="191" y="291"/>
                    <a:pt x="188" y="290"/>
                    <a:pt x="185" y="290"/>
                  </a:cubicBezTo>
                  <a:cubicBezTo>
                    <a:pt x="185" y="277"/>
                    <a:pt x="184" y="265"/>
                    <a:pt x="185" y="253"/>
                  </a:cubicBezTo>
                  <a:cubicBezTo>
                    <a:pt x="193" y="249"/>
                    <a:pt x="198" y="238"/>
                    <a:pt x="191" y="230"/>
                  </a:cubicBezTo>
                  <a:cubicBezTo>
                    <a:pt x="190" y="228"/>
                    <a:pt x="188" y="226"/>
                    <a:pt x="185" y="225"/>
                  </a:cubicBezTo>
                  <a:cubicBezTo>
                    <a:pt x="185" y="225"/>
                    <a:pt x="185" y="225"/>
                    <a:pt x="185" y="224"/>
                  </a:cubicBezTo>
                  <a:cubicBezTo>
                    <a:pt x="187" y="224"/>
                    <a:pt x="189" y="224"/>
                    <a:pt x="190" y="224"/>
                  </a:cubicBezTo>
                  <a:cubicBezTo>
                    <a:pt x="194" y="224"/>
                    <a:pt x="197" y="224"/>
                    <a:pt x="200" y="224"/>
                  </a:cubicBezTo>
                  <a:cubicBezTo>
                    <a:pt x="201" y="229"/>
                    <a:pt x="203" y="230"/>
                    <a:pt x="209" y="231"/>
                  </a:cubicBezTo>
                  <a:cubicBezTo>
                    <a:pt x="214" y="231"/>
                    <a:pt x="227" y="233"/>
                    <a:pt x="231" y="228"/>
                  </a:cubicBezTo>
                  <a:cubicBezTo>
                    <a:pt x="232" y="227"/>
                    <a:pt x="232" y="226"/>
                    <a:pt x="232" y="225"/>
                  </a:cubicBezTo>
                  <a:cubicBezTo>
                    <a:pt x="237" y="225"/>
                    <a:pt x="242" y="225"/>
                    <a:pt x="246" y="224"/>
                  </a:cubicBezTo>
                  <a:cubicBezTo>
                    <a:pt x="246" y="225"/>
                    <a:pt x="246" y="225"/>
                    <a:pt x="246" y="225"/>
                  </a:cubicBezTo>
                  <a:cubicBezTo>
                    <a:pt x="244" y="226"/>
                    <a:pt x="241" y="228"/>
                    <a:pt x="240" y="230"/>
                  </a:cubicBezTo>
                  <a:cubicBezTo>
                    <a:pt x="233" y="238"/>
                    <a:pt x="238" y="249"/>
                    <a:pt x="246" y="253"/>
                  </a:cubicBezTo>
                  <a:cubicBezTo>
                    <a:pt x="246" y="265"/>
                    <a:pt x="246" y="277"/>
                    <a:pt x="246" y="290"/>
                  </a:cubicBezTo>
                  <a:cubicBezTo>
                    <a:pt x="243" y="290"/>
                    <a:pt x="241" y="291"/>
                    <a:pt x="239" y="293"/>
                  </a:cubicBezTo>
                  <a:cubicBezTo>
                    <a:pt x="229" y="301"/>
                    <a:pt x="231" y="330"/>
                    <a:pt x="246" y="332"/>
                  </a:cubicBezTo>
                  <a:cubicBezTo>
                    <a:pt x="262" y="332"/>
                    <a:pt x="279" y="332"/>
                    <a:pt x="296" y="332"/>
                  </a:cubicBezTo>
                  <a:cubicBezTo>
                    <a:pt x="305" y="332"/>
                    <a:pt x="320" y="335"/>
                    <a:pt x="328" y="331"/>
                  </a:cubicBezTo>
                  <a:cubicBezTo>
                    <a:pt x="340" y="324"/>
                    <a:pt x="340" y="295"/>
                    <a:pt x="327" y="291"/>
                  </a:cubicBezTo>
                  <a:cubicBezTo>
                    <a:pt x="327" y="290"/>
                    <a:pt x="326" y="290"/>
                    <a:pt x="326" y="290"/>
                  </a:cubicBezTo>
                  <a:cubicBezTo>
                    <a:pt x="326" y="279"/>
                    <a:pt x="325" y="267"/>
                    <a:pt x="326" y="255"/>
                  </a:cubicBezTo>
                  <a:cubicBezTo>
                    <a:pt x="335" y="256"/>
                    <a:pt x="344" y="256"/>
                    <a:pt x="353" y="256"/>
                  </a:cubicBezTo>
                  <a:cubicBezTo>
                    <a:pt x="362" y="256"/>
                    <a:pt x="390" y="261"/>
                    <a:pt x="398" y="254"/>
                  </a:cubicBezTo>
                  <a:cubicBezTo>
                    <a:pt x="403" y="249"/>
                    <a:pt x="404" y="233"/>
                    <a:pt x="398" y="228"/>
                  </a:cubicBezTo>
                  <a:cubicBezTo>
                    <a:pt x="396" y="227"/>
                    <a:pt x="394" y="226"/>
                    <a:pt x="391" y="225"/>
                  </a:cubicBezTo>
                  <a:cubicBezTo>
                    <a:pt x="397" y="200"/>
                    <a:pt x="399" y="173"/>
                    <a:pt x="402" y="147"/>
                  </a:cubicBezTo>
                  <a:cubicBezTo>
                    <a:pt x="408" y="147"/>
                    <a:pt x="412" y="145"/>
                    <a:pt x="415" y="143"/>
                  </a:cubicBezTo>
                  <a:cubicBezTo>
                    <a:pt x="423" y="137"/>
                    <a:pt x="421" y="122"/>
                    <a:pt x="412" y="118"/>
                  </a:cubicBezTo>
                  <a:close/>
                  <a:moveTo>
                    <a:pt x="299" y="42"/>
                  </a:moveTo>
                  <a:cubicBezTo>
                    <a:pt x="297" y="39"/>
                    <a:pt x="298" y="33"/>
                    <a:pt x="299" y="30"/>
                  </a:cubicBezTo>
                  <a:cubicBezTo>
                    <a:pt x="299" y="26"/>
                    <a:pt x="299" y="23"/>
                    <a:pt x="301" y="21"/>
                  </a:cubicBezTo>
                  <a:cubicBezTo>
                    <a:pt x="303" y="25"/>
                    <a:pt x="305" y="30"/>
                    <a:pt x="307" y="34"/>
                  </a:cubicBezTo>
                  <a:cubicBezTo>
                    <a:pt x="310" y="40"/>
                    <a:pt x="318" y="35"/>
                    <a:pt x="315" y="30"/>
                  </a:cubicBezTo>
                  <a:cubicBezTo>
                    <a:pt x="313" y="25"/>
                    <a:pt x="310" y="20"/>
                    <a:pt x="308" y="15"/>
                  </a:cubicBezTo>
                  <a:cubicBezTo>
                    <a:pt x="309" y="15"/>
                    <a:pt x="310" y="14"/>
                    <a:pt x="311" y="14"/>
                  </a:cubicBezTo>
                  <a:cubicBezTo>
                    <a:pt x="314" y="19"/>
                    <a:pt x="317" y="23"/>
                    <a:pt x="320" y="28"/>
                  </a:cubicBezTo>
                  <a:cubicBezTo>
                    <a:pt x="324" y="33"/>
                    <a:pt x="331" y="29"/>
                    <a:pt x="328" y="24"/>
                  </a:cubicBezTo>
                  <a:cubicBezTo>
                    <a:pt x="326" y="20"/>
                    <a:pt x="323" y="17"/>
                    <a:pt x="321" y="13"/>
                  </a:cubicBezTo>
                  <a:cubicBezTo>
                    <a:pt x="323" y="13"/>
                    <a:pt x="324" y="13"/>
                    <a:pt x="326" y="13"/>
                  </a:cubicBezTo>
                  <a:cubicBezTo>
                    <a:pt x="326" y="13"/>
                    <a:pt x="326" y="13"/>
                    <a:pt x="326" y="13"/>
                  </a:cubicBezTo>
                  <a:cubicBezTo>
                    <a:pt x="329" y="17"/>
                    <a:pt x="331" y="21"/>
                    <a:pt x="333" y="26"/>
                  </a:cubicBezTo>
                  <a:cubicBezTo>
                    <a:pt x="334" y="28"/>
                    <a:pt x="337" y="28"/>
                    <a:pt x="339" y="27"/>
                  </a:cubicBezTo>
                  <a:cubicBezTo>
                    <a:pt x="342" y="26"/>
                    <a:pt x="342" y="23"/>
                    <a:pt x="341" y="21"/>
                  </a:cubicBezTo>
                  <a:cubicBezTo>
                    <a:pt x="340" y="18"/>
                    <a:pt x="338" y="16"/>
                    <a:pt x="337" y="14"/>
                  </a:cubicBezTo>
                  <a:cubicBezTo>
                    <a:pt x="339" y="14"/>
                    <a:pt x="341" y="14"/>
                    <a:pt x="343" y="14"/>
                  </a:cubicBezTo>
                  <a:cubicBezTo>
                    <a:pt x="343" y="14"/>
                    <a:pt x="343" y="14"/>
                    <a:pt x="343" y="15"/>
                  </a:cubicBezTo>
                  <a:cubicBezTo>
                    <a:pt x="346" y="18"/>
                    <a:pt x="349" y="22"/>
                    <a:pt x="352" y="26"/>
                  </a:cubicBezTo>
                  <a:cubicBezTo>
                    <a:pt x="355" y="31"/>
                    <a:pt x="363" y="27"/>
                    <a:pt x="360" y="22"/>
                  </a:cubicBezTo>
                  <a:cubicBezTo>
                    <a:pt x="358" y="19"/>
                    <a:pt x="356" y="16"/>
                    <a:pt x="354" y="14"/>
                  </a:cubicBezTo>
                  <a:cubicBezTo>
                    <a:pt x="356" y="14"/>
                    <a:pt x="358" y="14"/>
                    <a:pt x="361" y="14"/>
                  </a:cubicBezTo>
                  <a:cubicBezTo>
                    <a:pt x="361" y="14"/>
                    <a:pt x="361" y="14"/>
                    <a:pt x="361" y="14"/>
                  </a:cubicBezTo>
                  <a:cubicBezTo>
                    <a:pt x="364" y="18"/>
                    <a:pt x="367" y="22"/>
                    <a:pt x="369" y="26"/>
                  </a:cubicBezTo>
                  <a:cubicBezTo>
                    <a:pt x="372" y="31"/>
                    <a:pt x="379" y="27"/>
                    <a:pt x="377" y="21"/>
                  </a:cubicBezTo>
                  <a:cubicBezTo>
                    <a:pt x="375" y="19"/>
                    <a:pt x="374" y="16"/>
                    <a:pt x="372" y="14"/>
                  </a:cubicBezTo>
                  <a:cubicBezTo>
                    <a:pt x="374" y="14"/>
                    <a:pt x="376" y="13"/>
                    <a:pt x="377" y="13"/>
                  </a:cubicBezTo>
                  <a:cubicBezTo>
                    <a:pt x="380" y="18"/>
                    <a:pt x="383" y="21"/>
                    <a:pt x="386" y="25"/>
                  </a:cubicBezTo>
                  <a:cubicBezTo>
                    <a:pt x="387" y="27"/>
                    <a:pt x="389" y="28"/>
                    <a:pt x="392" y="27"/>
                  </a:cubicBezTo>
                  <a:cubicBezTo>
                    <a:pt x="394" y="26"/>
                    <a:pt x="395" y="23"/>
                    <a:pt x="393" y="21"/>
                  </a:cubicBezTo>
                  <a:cubicBezTo>
                    <a:pt x="392" y="18"/>
                    <a:pt x="390" y="16"/>
                    <a:pt x="388" y="14"/>
                  </a:cubicBezTo>
                  <a:cubicBezTo>
                    <a:pt x="390" y="14"/>
                    <a:pt x="392" y="14"/>
                    <a:pt x="394" y="14"/>
                  </a:cubicBezTo>
                  <a:cubicBezTo>
                    <a:pt x="394" y="14"/>
                    <a:pt x="394" y="14"/>
                    <a:pt x="394" y="14"/>
                  </a:cubicBezTo>
                  <a:cubicBezTo>
                    <a:pt x="397" y="19"/>
                    <a:pt x="400" y="24"/>
                    <a:pt x="404" y="29"/>
                  </a:cubicBezTo>
                  <a:cubicBezTo>
                    <a:pt x="405" y="31"/>
                    <a:pt x="409" y="31"/>
                    <a:pt x="410" y="29"/>
                  </a:cubicBezTo>
                  <a:cubicBezTo>
                    <a:pt x="412" y="27"/>
                    <a:pt x="412" y="25"/>
                    <a:pt x="410" y="23"/>
                  </a:cubicBezTo>
                  <a:cubicBezTo>
                    <a:pt x="408" y="20"/>
                    <a:pt x="406" y="17"/>
                    <a:pt x="404" y="14"/>
                  </a:cubicBezTo>
                  <a:cubicBezTo>
                    <a:pt x="407" y="14"/>
                    <a:pt x="409" y="14"/>
                    <a:pt x="411" y="14"/>
                  </a:cubicBezTo>
                  <a:cubicBezTo>
                    <a:pt x="416" y="15"/>
                    <a:pt x="417" y="31"/>
                    <a:pt x="416" y="35"/>
                  </a:cubicBezTo>
                  <a:cubicBezTo>
                    <a:pt x="415" y="41"/>
                    <a:pt x="413" y="46"/>
                    <a:pt x="405" y="48"/>
                  </a:cubicBezTo>
                  <a:cubicBezTo>
                    <a:pt x="395" y="50"/>
                    <a:pt x="381" y="48"/>
                    <a:pt x="370" y="48"/>
                  </a:cubicBezTo>
                  <a:cubicBezTo>
                    <a:pt x="358" y="48"/>
                    <a:pt x="345" y="48"/>
                    <a:pt x="333" y="48"/>
                  </a:cubicBezTo>
                  <a:cubicBezTo>
                    <a:pt x="324" y="48"/>
                    <a:pt x="303" y="52"/>
                    <a:pt x="299" y="42"/>
                  </a:cubicBezTo>
                  <a:close/>
                  <a:moveTo>
                    <a:pt x="321" y="113"/>
                  </a:moveTo>
                  <a:cubicBezTo>
                    <a:pt x="319" y="95"/>
                    <a:pt x="317" y="76"/>
                    <a:pt x="316" y="58"/>
                  </a:cubicBezTo>
                  <a:cubicBezTo>
                    <a:pt x="334" y="59"/>
                    <a:pt x="352" y="57"/>
                    <a:pt x="370" y="57"/>
                  </a:cubicBezTo>
                  <a:cubicBezTo>
                    <a:pt x="376" y="57"/>
                    <a:pt x="386" y="59"/>
                    <a:pt x="397" y="59"/>
                  </a:cubicBezTo>
                  <a:cubicBezTo>
                    <a:pt x="393" y="78"/>
                    <a:pt x="391" y="97"/>
                    <a:pt x="390" y="116"/>
                  </a:cubicBezTo>
                  <a:cubicBezTo>
                    <a:pt x="388" y="116"/>
                    <a:pt x="387" y="116"/>
                    <a:pt x="386" y="116"/>
                  </a:cubicBezTo>
                  <a:cubicBezTo>
                    <a:pt x="373" y="116"/>
                    <a:pt x="360" y="116"/>
                    <a:pt x="347" y="116"/>
                  </a:cubicBezTo>
                  <a:cubicBezTo>
                    <a:pt x="338" y="116"/>
                    <a:pt x="329" y="115"/>
                    <a:pt x="321" y="115"/>
                  </a:cubicBezTo>
                  <a:cubicBezTo>
                    <a:pt x="321" y="114"/>
                    <a:pt x="321" y="114"/>
                    <a:pt x="321" y="113"/>
                  </a:cubicBezTo>
                  <a:close/>
                  <a:moveTo>
                    <a:pt x="233" y="189"/>
                  </a:moveTo>
                  <a:cubicBezTo>
                    <a:pt x="232" y="183"/>
                    <a:pt x="232" y="177"/>
                    <a:pt x="232" y="171"/>
                  </a:cubicBezTo>
                  <a:cubicBezTo>
                    <a:pt x="237" y="171"/>
                    <a:pt x="241" y="171"/>
                    <a:pt x="246" y="171"/>
                  </a:cubicBezTo>
                  <a:cubicBezTo>
                    <a:pt x="246" y="180"/>
                    <a:pt x="246" y="188"/>
                    <a:pt x="246" y="196"/>
                  </a:cubicBezTo>
                  <a:cubicBezTo>
                    <a:pt x="244" y="196"/>
                    <a:pt x="243" y="196"/>
                    <a:pt x="241" y="196"/>
                  </a:cubicBezTo>
                  <a:cubicBezTo>
                    <a:pt x="238" y="196"/>
                    <a:pt x="235" y="196"/>
                    <a:pt x="233" y="196"/>
                  </a:cubicBezTo>
                  <a:cubicBezTo>
                    <a:pt x="233" y="194"/>
                    <a:pt x="233" y="192"/>
                    <a:pt x="233" y="189"/>
                  </a:cubicBezTo>
                  <a:close/>
                  <a:moveTo>
                    <a:pt x="246" y="155"/>
                  </a:moveTo>
                  <a:cubicBezTo>
                    <a:pt x="246" y="157"/>
                    <a:pt x="246" y="160"/>
                    <a:pt x="246" y="162"/>
                  </a:cubicBezTo>
                  <a:cubicBezTo>
                    <a:pt x="241" y="162"/>
                    <a:pt x="237" y="162"/>
                    <a:pt x="232" y="162"/>
                  </a:cubicBezTo>
                  <a:cubicBezTo>
                    <a:pt x="232" y="160"/>
                    <a:pt x="232" y="157"/>
                    <a:pt x="232" y="155"/>
                  </a:cubicBezTo>
                  <a:cubicBezTo>
                    <a:pt x="237" y="155"/>
                    <a:pt x="242" y="155"/>
                    <a:pt x="246" y="155"/>
                  </a:cubicBezTo>
                  <a:close/>
                  <a:moveTo>
                    <a:pt x="185" y="196"/>
                  </a:moveTo>
                  <a:cubicBezTo>
                    <a:pt x="185" y="187"/>
                    <a:pt x="185" y="178"/>
                    <a:pt x="185" y="169"/>
                  </a:cubicBezTo>
                  <a:cubicBezTo>
                    <a:pt x="189" y="169"/>
                    <a:pt x="194" y="169"/>
                    <a:pt x="198" y="170"/>
                  </a:cubicBezTo>
                  <a:cubicBezTo>
                    <a:pt x="198" y="173"/>
                    <a:pt x="198" y="175"/>
                    <a:pt x="198" y="178"/>
                  </a:cubicBezTo>
                  <a:cubicBezTo>
                    <a:pt x="198" y="184"/>
                    <a:pt x="198" y="190"/>
                    <a:pt x="198" y="196"/>
                  </a:cubicBezTo>
                  <a:cubicBezTo>
                    <a:pt x="194" y="197"/>
                    <a:pt x="189" y="196"/>
                    <a:pt x="185" y="196"/>
                  </a:cubicBezTo>
                  <a:close/>
                  <a:moveTo>
                    <a:pt x="198" y="155"/>
                  </a:moveTo>
                  <a:cubicBezTo>
                    <a:pt x="198" y="157"/>
                    <a:pt x="198" y="159"/>
                    <a:pt x="198" y="161"/>
                  </a:cubicBezTo>
                  <a:cubicBezTo>
                    <a:pt x="193" y="160"/>
                    <a:pt x="189" y="160"/>
                    <a:pt x="185" y="160"/>
                  </a:cubicBezTo>
                  <a:cubicBezTo>
                    <a:pt x="185" y="158"/>
                    <a:pt x="185" y="156"/>
                    <a:pt x="185" y="155"/>
                  </a:cubicBezTo>
                  <a:cubicBezTo>
                    <a:pt x="189" y="155"/>
                    <a:pt x="193" y="155"/>
                    <a:pt x="198" y="155"/>
                  </a:cubicBezTo>
                  <a:close/>
                  <a:moveTo>
                    <a:pt x="84" y="116"/>
                  </a:moveTo>
                  <a:cubicBezTo>
                    <a:pt x="71" y="116"/>
                    <a:pt x="58" y="116"/>
                    <a:pt x="45" y="116"/>
                  </a:cubicBezTo>
                  <a:cubicBezTo>
                    <a:pt x="44" y="116"/>
                    <a:pt x="43" y="116"/>
                    <a:pt x="41" y="116"/>
                  </a:cubicBezTo>
                  <a:cubicBezTo>
                    <a:pt x="40" y="97"/>
                    <a:pt x="38" y="78"/>
                    <a:pt x="35" y="59"/>
                  </a:cubicBezTo>
                  <a:cubicBezTo>
                    <a:pt x="45" y="59"/>
                    <a:pt x="55" y="57"/>
                    <a:pt x="61" y="57"/>
                  </a:cubicBezTo>
                  <a:cubicBezTo>
                    <a:pt x="79" y="57"/>
                    <a:pt x="98" y="59"/>
                    <a:pt x="115" y="58"/>
                  </a:cubicBezTo>
                  <a:cubicBezTo>
                    <a:pt x="114" y="76"/>
                    <a:pt x="112" y="95"/>
                    <a:pt x="111" y="113"/>
                  </a:cubicBezTo>
                  <a:cubicBezTo>
                    <a:pt x="110" y="114"/>
                    <a:pt x="110" y="114"/>
                    <a:pt x="111" y="115"/>
                  </a:cubicBezTo>
                  <a:cubicBezTo>
                    <a:pt x="102" y="115"/>
                    <a:pt x="93" y="116"/>
                    <a:pt x="84" y="116"/>
                  </a:cubicBezTo>
                  <a:close/>
                  <a:moveTo>
                    <a:pt x="15" y="35"/>
                  </a:moveTo>
                  <a:cubicBezTo>
                    <a:pt x="15" y="33"/>
                    <a:pt x="15" y="29"/>
                    <a:pt x="15" y="25"/>
                  </a:cubicBezTo>
                  <a:cubicBezTo>
                    <a:pt x="16" y="27"/>
                    <a:pt x="17" y="28"/>
                    <a:pt x="18" y="30"/>
                  </a:cubicBezTo>
                  <a:cubicBezTo>
                    <a:pt x="19" y="32"/>
                    <a:pt x="22" y="33"/>
                    <a:pt x="24" y="32"/>
                  </a:cubicBezTo>
                  <a:cubicBezTo>
                    <a:pt x="26" y="30"/>
                    <a:pt x="27" y="27"/>
                    <a:pt x="26" y="25"/>
                  </a:cubicBezTo>
                  <a:cubicBezTo>
                    <a:pt x="23" y="22"/>
                    <a:pt x="21" y="18"/>
                    <a:pt x="18" y="15"/>
                  </a:cubicBezTo>
                  <a:cubicBezTo>
                    <a:pt x="19" y="15"/>
                    <a:pt x="19" y="14"/>
                    <a:pt x="20" y="14"/>
                  </a:cubicBezTo>
                  <a:cubicBezTo>
                    <a:pt x="21" y="14"/>
                    <a:pt x="23" y="14"/>
                    <a:pt x="24" y="14"/>
                  </a:cubicBezTo>
                  <a:cubicBezTo>
                    <a:pt x="28" y="19"/>
                    <a:pt x="31" y="24"/>
                    <a:pt x="35" y="29"/>
                  </a:cubicBezTo>
                  <a:cubicBezTo>
                    <a:pt x="39" y="33"/>
                    <a:pt x="45" y="27"/>
                    <a:pt x="42" y="23"/>
                  </a:cubicBezTo>
                  <a:cubicBezTo>
                    <a:pt x="39" y="20"/>
                    <a:pt x="37" y="17"/>
                    <a:pt x="35" y="14"/>
                  </a:cubicBezTo>
                  <a:cubicBezTo>
                    <a:pt x="37" y="14"/>
                    <a:pt x="38" y="14"/>
                    <a:pt x="40" y="14"/>
                  </a:cubicBezTo>
                  <a:cubicBezTo>
                    <a:pt x="43" y="19"/>
                    <a:pt x="47" y="23"/>
                    <a:pt x="51" y="27"/>
                  </a:cubicBezTo>
                  <a:cubicBezTo>
                    <a:pt x="54" y="32"/>
                    <a:pt x="61" y="25"/>
                    <a:pt x="57" y="21"/>
                  </a:cubicBezTo>
                  <a:cubicBezTo>
                    <a:pt x="55" y="19"/>
                    <a:pt x="53" y="16"/>
                    <a:pt x="51" y="14"/>
                  </a:cubicBezTo>
                  <a:cubicBezTo>
                    <a:pt x="53" y="14"/>
                    <a:pt x="55" y="14"/>
                    <a:pt x="58" y="14"/>
                  </a:cubicBezTo>
                  <a:cubicBezTo>
                    <a:pt x="61" y="18"/>
                    <a:pt x="64" y="23"/>
                    <a:pt x="67" y="27"/>
                  </a:cubicBezTo>
                  <a:cubicBezTo>
                    <a:pt x="69" y="29"/>
                    <a:pt x="71" y="30"/>
                    <a:pt x="73" y="29"/>
                  </a:cubicBezTo>
                  <a:cubicBezTo>
                    <a:pt x="75" y="28"/>
                    <a:pt x="76" y="25"/>
                    <a:pt x="75" y="23"/>
                  </a:cubicBezTo>
                  <a:cubicBezTo>
                    <a:pt x="73" y="20"/>
                    <a:pt x="70" y="17"/>
                    <a:pt x="68" y="14"/>
                  </a:cubicBezTo>
                  <a:cubicBezTo>
                    <a:pt x="71" y="14"/>
                    <a:pt x="73" y="14"/>
                    <a:pt x="75" y="14"/>
                  </a:cubicBezTo>
                  <a:cubicBezTo>
                    <a:pt x="77" y="17"/>
                    <a:pt x="79" y="21"/>
                    <a:pt x="82" y="24"/>
                  </a:cubicBezTo>
                  <a:cubicBezTo>
                    <a:pt x="85" y="29"/>
                    <a:pt x="92" y="25"/>
                    <a:pt x="89" y="20"/>
                  </a:cubicBezTo>
                  <a:cubicBezTo>
                    <a:pt x="88" y="18"/>
                    <a:pt x="87" y="16"/>
                    <a:pt x="86" y="14"/>
                  </a:cubicBezTo>
                  <a:cubicBezTo>
                    <a:pt x="86" y="14"/>
                    <a:pt x="87" y="14"/>
                    <a:pt x="88" y="14"/>
                  </a:cubicBezTo>
                  <a:cubicBezTo>
                    <a:pt x="89" y="14"/>
                    <a:pt x="91" y="14"/>
                    <a:pt x="92" y="14"/>
                  </a:cubicBezTo>
                  <a:cubicBezTo>
                    <a:pt x="95" y="18"/>
                    <a:pt x="98" y="22"/>
                    <a:pt x="101" y="27"/>
                  </a:cubicBezTo>
                  <a:cubicBezTo>
                    <a:pt x="102" y="28"/>
                    <a:pt x="105" y="29"/>
                    <a:pt x="107" y="28"/>
                  </a:cubicBezTo>
                  <a:cubicBezTo>
                    <a:pt x="109" y="27"/>
                    <a:pt x="110" y="24"/>
                    <a:pt x="109" y="22"/>
                  </a:cubicBezTo>
                  <a:cubicBezTo>
                    <a:pt x="107" y="19"/>
                    <a:pt x="105" y="16"/>
                    <a:pt x="103" y="13"/>
                  </a:cubicBezTo>
                  <a:cubicBezTo>
                    <a:pt x="105" y="13"/>
                    <a:pt x="107" y="13"/>
                    <a:pt x="109" y="13"/>
                  </a:cubicBezTo>
                  <a:cubicBezTo>
                    <a:pt x="109" y="14"/>
                    <a:pt x="110" y="14"/>
                    <a:pt x="110" y="15"/>
                  </a:cubicBezTo>
                  <a:cubicBezTo>
                    <a:pt x="113" y="19"/>
                    <a:pt x="117" y="23"/>
                    <a:pt x="120" y="28"/>
                  </a:cubicBezTo>
                  <a:cubicBezTo>
                    <a:pt x="122" y="30"/>
                    <a:pt x="125" y="29"/>
                    <a:pt x="127" y="28"/>
                  </a:cubicBezTo>
                  <a:cubicBezTo>
                    <a:pt x="128" y="26"/>
                    <a:pt x="128" y="23"/>
                    <a:pt x="127" y="21"/>
                  </a:cubicBezTo>
                  <a:cubicBezTo>
                    <a:pt x="125" y="19"/>
                    <a:pt x="123" y="17"/>
                    <a:pt x="121" y="15"/>
                  </a:cubicBezTo>
                  <a:cubicBezTo>
                    <a:pt x="129" y="16"/>
                    <a:pt x="132" y="19"/>
                    <a:pt x="133" y="28"/>
                  </a:cubicBezTo>
                  <a:cubicBezTo>
                    <a:pt x="133" y="31"/>
                    <a:pt x="134" y="39"/>
                    <a:pt x="133" y="42"/>
                  </a:cubicBezTo>
                  <a:cubicBezTo>
                    <a:pt x="128" y="51"/>
                    <a:pt x="110" y="48"/>
                    <a:pt x="101" y="48"/>
                  </a:cubicBezTo>
                  <a:cubicBezTo>
                    <a:pt x="88" y="48"/>
                    <a:pt x="75" y="48"/>
                    <a:pt x="61" y="48"/>
                  </a:cubicBezTo>
                  <a:cubicBezTo>
                    <a:pt x="51" y="48"/>
                    <a:pt x="39" y="50"/>
                    <a:pt x="29" y="48"/>
                  </a:cubicBezTo>
                  <a:cubicBezTo>
                    <a:pt x="20" y="46"/>
                    <a:pt x="17" y="44"/>
                    <a:pt x="15" y="35"/>
                  </a:cubicBezTo>
                  <a:close/>
                  <a:moveTo>
                    <a:pt x="25" y="129"/>
                  </a:moveTo>
                  <a:cubicBezTo>
                    <a:pt x="28" y="124"/>
                    <a:pt x="28" y="126"/>
                    <a:pt x="32" y="125"/>
                  </a:cubicBezTo>
                  <a:cubicBezTo>
                    <a:pt x="48" y="122"/>
                    <a:pt x="68" y="125"/>
                    <a:pt x="84" y="125"/>
                  </a:cubicBezTo>
                  <a:cubicBezTo>
                    <a:pt x="111" y="124"/>
                    <a:pt x="138" y="123"/>
                    <a:pt x="165" y="123"/>
                  </a:cubicBezTo>
                  <a:cubicBezTo>
                    <a:pt x="170" y="123"/>
                    <a:pt x="176" y="122"/>
                    <a:pt x="180" y="123"/>
                  </a:cubicBezTo>
                  <a:cubicBezTo>
                    <a:pt x="189" y="125"/>
                    <a:pt x="192" y="133"/>
                    <a:pt x="181" y="135"/>
                  </a:cubicBezTo>
                  <a:cubicBezTo>
                    <a:pt x="166" y="139"/>
                    <a:pt x="147" y="138"/>
                    <a:pt x="131" y="138"/>
                  </a:cubicBezTo>
                  <a:cubicBezTo>
                    <a:pt x="105" y="137"/>
                    <a:pt x="79" y="139"/>
                    <a:pt x="52" y="138"/>
                  </a:cubicBezTo>
                  <a:cubicBezTo>
                    <a:pt x="45" y="138"/>
                    <a:pt x="38" y="138"/>
                    <a:pt x="31" y="137"/>
                  </a:cubicBezTo>
                  <a:cubicBezTo>
                    <a:pt x="25" y="135"/>
                    <a:pt x="19" y="135"/>
                    <a:pt x="25" y="129"/>
                  </a:cubicBezTo>
                  <a:close/>
                  <a:moveTo>
                    <a:pt x="63" y="147"/>
                  </a:moveTo>
                  <a:cubicBezTo>
                    <a:pt x="85" y="148"/>
                    <a:pt x="107" y="146"/>
                    <a:pt x="129" y="147"/>
                  </a:cubicBezTo>
                  <a:cubicBezTo>
                    <a:pt x="142" y="147"/>
                    <a:pt x="155" y="146"/>
                    <a:pt x="167" y="145"/>
                  </a:cubicBezTo>
                  <a:cubicBezTo>
                    <a:pt x="169" y="145"/>
                    <a:pt x="171" y="145"/>
                    <a:pt x="172" y="145"/>
                  </a:cubicBezTo>
                  <a:cubicBezTo>
                    <a:pt x="173" y="171"/>
                    <a:pt x="173" y="197"/>
                    <a:pt x="173" y="223"/>
                  </a:cubicBezTo>
                  <a:cubicBezTo>
                    <a:pt x="164" y="223"/>
                    <a:pt x="155" y="224"/>
                    <a:pt x="150" y="223"/>
                  </a:cubicBezTo>
                  <a:cubicBezTo>
                    <a:pt x="130" y="223"/>
                    <a:pt x="110" y="224"/>
                    <a:pt x="91" y="224"/>
                  </a:cubicBezTo>
                  <a:cubicBezTo>
                    <a:pt x="79" y="224"/>
                    <a:pt x="68" y="223"/>
                    <a:pt x="56" y="225"/>
                  </a:cubicBezTo>
                  <a:cubicBezTo>
                    <a:pt x="54" y="225"/>
                    <a:pt x="53" y="225"/>
                    <a:pt x="51" y="225"/>
                  </a:cubicBezTo>
                  <a:cubicBezTo>
                    <a:pt x="51" y="224"/>
                    <a:pt x="51" y="223"/>
                    <a:pt x="51" y="223"/>
                  </a:cubicBezTo>
                  <a:cubicBezTo>
                    <a:pt x="47" y="198"/>
                    <a:pt x="45" y="173"/>
                    <a:pt x="41" y="148"/>
                  </a:cubicBezTo>
                  <a:cubicBezTo>
                    <a:pt x="49" y="148"/>
                    <a:pt x="58" y="147"/>
                    <a:pt x="63" y="147"/>
                  </a:cubicBezTo>
                  <a:close/>
                  <a:moveTo>
                    <a:pt x="61" y="247"/>
                  </a:moveTo>
                  <a:cubicBezTo>
                    <a:pt x="55" y="247"/>
                    <a:pt x="32" y="250"/>
                    <a:pt x="39" y="238"/>
                  </a:cubicBezTo>
                  <a:cubicBezTo>
                    <a:pt x="44" y="229"/>
                    <a:pt x="79" y="233"/>
                    <a:pt x="87" y="233"/>
                  </a:cubicBezTo>
                  <a:cubicBezTo>
                    <a:pt x="111" y="233"/>
                    <a:pt x="135" y="231"/>
                    <a:pt x="159" y="233"/>
                  </a:cubicBezTo>
                  <a:cubicBezTo>
                    <a:pt x="165" y="233"/>
                    <a:pt x="176" y="232"/>
                    <a:pt x="181" y="236"/>
                  </a:cubicBezTo>
                  <a:cubicBezTo>
                    <a:pt x="187" y="243"/>
                    <a:pt x="175" y="245"/>
                    <a:pt x="169" y="245"/>
                  </a:cubicBezTo>
                  <a:cubicBezTo>
                    <a:pt x="153" y="246"/>
                    <a:pt x="137" y="245"/>
                    <a:pt x="121" y="245"/>
                  </a:cubicBezTo>
                  <a:cubicBezTo>
                    <a:pt x="101" y="246"/>
                    <a:pt x="81" y="247"/>
                    <a:pt x="61" y="247"/>
                  </a:cubicBezTo>
                  <a:close/>
                  <a:moveTo>
                    <a:pt x="121" y="254"/>
                  </a:moveTo>
                  <a:cubicBezTo>
                    <a:pt x="137" y="254"/>
                    <a:pt x="156" y="257"/>
                    <a:pt x="173" y="255"/>
                  </a:cubicBezTo>
                  <a:cubicBezTo>
                    <a:pt x="173" y="266"/>
                    <a:pt x="173" y="278"/>
                    <a:pt x="173" y="289"/>
                  </a:cubicBezTo>
                  <a:cubicBezTo>
                    <a:pt x="166" y="289"/>
                    <a:pt x="159" y="290"/>
                    <a:pt x="154" y="290"/>
                  </a:cubicBezTo>
                  <a:cubicBezTo>
                    <a:pt x="145" y="290"/>
                    <a:pt x="136" y="290"/>
                    <a:pt x="126" y="290"/>
                  </a:cubicBezTo>
                  <a:cubicBezTo>
                    <a:pt x="124" y="290"/>
                    <a:pt x="121" y="290"/>
                    <a:pt x="118" y="290"/>
                  </a:cubicBezTo>
                  <a:cubicBezTo>
                    <a:pt x="117" y="278"/>
                    <a:pt x="118" y="267"/>
                    <a:pt x="117" y="255"/>
                  </a:cubicBezTo>
                  <a:cubicBezTo>
                    <a:pt x="117" y="255"/>
                    <a:pt x="117" y="255"/>
                    <a:pt x="117" y="255"/>
                  </a:cubicBezTo>
                  <a:cubicBezTo>
                    <a:pt x="118" y="255"/>
                    <a:pt x="120" y="254"/>
                    <a:pt x="121" y="254"/>
                  </a:cubicBezTo>
                  <a:close/>
                  <a:moveTo>
                    <a:pt x="185" y="323"/>
                  </a:moveTo>
                  <a:cubicBezTo>
                    <a:pt x="169" y="323"/>
                    <a:pt x="153" y="323"/>
                    <a:pt x="137" y="323"/>
                  </a:cubicBezTo>
                  <a:cubicBezTo>
                    <a:pt x="124" y="323"/>
                    <a:pt x="100" y="327"/>
                    <a:pt x="104" y="307"/>
                  </a:cubicBezTo>
                  <a:cubicBezTo>
                    <a:pt x="104" y="307"/>
                    <a:pt x="104" y="306"/>
                    <a:pt x="104" y="306"/>
                  </a:cubicBezTo>
                  <a:cubicBezTo>
                    <a:pt x="105" y="308"/>
                    <a:pt x="106" y="309"/>
                    <a:pt x="107" y="310"/>
                  </a:cubicBezTo>
                  <a:cubicBezTo>
                    <a:pt x="110" y="315"/>
                    <a:pt x="118" y="311"/>
                    <a:pt x="115" y="306"/>
                  </a:cubicBezTo>
                  <a:cubicBezTo>
                    <a:pt x="113" y="304"/>
                    <a:pt x="112" y="302"/>
                    <a:pt x="111" y="300"/>
                  </a:cubicBezTo>
                  <a:cubicBezTo>
                    <a:pt x="112" y="299"/>
                    <a:pt x="114" y="299"/>
                    <a:pt x="116" y="299"/>
                  </a:cubicBezTo>
                  <a:cubicBezTo>
                    <a:pt x="116" y="299"/>
                    <a:pt x="116" y="299"/>
                    <a:pt x="116" y="299"/>
                  </a:cubicBezTo>
                  <a:cubicBezTo>
                    <a:pt x="118" y="301"/>
                    <a:pt x="119" y="303"/>
                    <a:pt x="120" y="305"/>
                  </a:cubicBezTo>
                  <a:cubicBezTo>
                    <a:pt x="123" y="310"/>
                    <a:pt x="131" y="306"/>
                    <a:pt x="128" y="301"/>
                  </a:cubicBezTo>
                  <a:cubicBezTo>
                    <a:pt x="128" y="300"/>
                    <a:pt x="127" y="299"/>
                    <a:pt x="126" y="298"/>
                  </a:cubicBezTo>
                  <a:cubicBezTo>
                    <a:pt x="129" y="298"/>
                    <a:pt x="131" y="298"/>
                    <a:pt x="134" y="298"/>
                  </a:cubicBezTo>
                  <a:cubicBezTo>
                    <a:pt x="134" y="298"/>
                    <a:pt x="134" y="299"/>
                    <a:pt x="134" y="299"/>
                  </a:cubicBezTo>
                  <a:cubicBezTo>
                    <a:pt x="135" y="301"/>
                    <a:pt x="137" y="304"/>
                    <a:pt x="139" y="306"/>
                  </a:cubicBezTo>
                  <a:cubicBezTo>
                    <a:pt x="140" y="308"/>
                    <a:pt x="142" y="309"/>
                    <a:pt x="145" y="308"/>
                  </a:cubicBezTo>
                  <a:cubicBezTo>
                    <a:pt x="147" y="306"/>
                    <a:pt x="148" y="303"/>
                    <a:pt x="146" y="301"/>
                  </a:cubicBezTo>
                  <a:cubicBezTo>
                    <a:pt x="146" y="301"/>
                    <a:pt x="145" y="300"/>
                    <a:pt x="145" y="299"/>
                  </a:cubicBezTo>
                  <a:cubicBezTo>
                    <a:pt x="146" y="299"/>
                    <a:pt x="147" y="299"/>
                    <a:pt x="148" y="299"/>
                  </a:cubicBezTo>
                  <a:cubicBezTo>
                    <a:pt x="150" y="299"/>
                    <a:pt x="152" y="299"/>
                    <a:pt x="155" y="299"/>
                  </a:cubicBezTo>
                  <a:cubicBezTo>
                    <a:pt x="155" y="299"/>
                    <a:pt x="155" y="299"/>
                    <a:pt x="155" y="299"/>
                  </a:cubicBezTo>
                  <a:cubicBezTo>
                    <a:pt x="156" y="301"/>
                    <a:pt x="157" y="303"/>
                    <a:pt x="159" y="306"/>
                  </a:cubicBezTo>
                  <a:cubicBezTo>
                    <a:pt x="162" y="311"/>
                    <a:pt x="169" y="306"/>
                    <a:pt x="166" y="301"/>
                  </a:cubicBezTo>
                  <a:cubicBezTo>
                    <a:pt x="166" y="300"/>
                    <a:pt x="166" y="299"/>
                    <a:pt x="165" y="299"/>
                  </a:cubicBezTo>
                  <a:cubicBezTo>
                    <a:pt x="167" y="298"/>
                    <a:pt x="168" y="299"/>
                    <a:pt x="170" y="299"/>
                  </a:cubicBezTo>
                  <a:cubicBezTo>
                    <a:pt x="170" y="299"/>
                    <a:pt x="170" y="299"/>
                    <a:pt x="170" y="299"/>
                  </a:cubicBezTo>
                  <a:cubicBezTo>
                    <a:pt x="172" y="301"/>
                    <a:pt x="173" y="304"/>
                    <a:pt x="174" y="306"/>
                  </a:cubicBezTo>
                  <a:cubicBezTo>
                    <a:pt x="175" y="309"/>
                    <a:pt x="179" y="309"/>
                    <a:pt x="181" y="308"/>
                  </a:cubicBezTo>
                  <a:cubicBezTo>
                    <a:pt x="183" y="307"/>
                    <a:pt x="183" y="304"/>
                    <a:pt x="182" y="302"/>
                  </a:cubicBezTo>
                  <a:cubicBezTo>
                    <a:pt x="182" y="301"/>
                    <a:pt x="182" y="301"/>
                    <a:pt x="182" y="301"/>
                  </a:cubicBezTo>
                  <a:cubicBezTo>
                    <a:pt x="185" y="302"/>
                    <a:pt x="187" y="303"/>
                    <a:pt x="188" y="310"/>
                  </a:cubicBezTo>
                  <a:cubicBezTo>
                    <a:pt x="188" y="312"/>
                    <a:pt x="189" y="322"/>
                    <a:pt x="185" y="323"/>
                  </a:cubicBezTo>
                  <a:close/>
                  <a:moveTo>
                    <a:pt x="185" y="215"/>
                  </a:moveTo>
                  <a:cubicBezTo>
                    <a:pt x="185" y="212"/>
                    <a:pt x="185" y="208"/>
                    <a:pt x="185" y="205"/>
                  </a:cubicBezTo>
                  <a:cubicBezTo>
                    <a:pt x="189" y="205"/>
                    <a:pt x="193" y="206"/>
                    <a:pt x="198" y="205"/>
                  </a:cubicBezTo>
                  <a:cubicBezTo>
                    <a:pt x="198" y="209"/>
                    <a:pt x="198" y="212"/>
                    <a:pt x="198" y="215"/>
                  </a:cubicBezTo>
                  <a:cubicBezTo>
                    <a:pt x="196" y="215"/>
                    <a:pt x="193" y="215"/>
                    <a:pt x="190" y="215"/>
                  </a:cubicBezTo>
                  <a:cubicBezTo>
                    <a:pt x="189" y="215"/>
                    <a:pt x="187" y="215"/>
                    <a:pt x="185" y="215"/>
                  </a:cubicBezTo>
                  <a:close/>
                  <a:moveTo>
                    <a:pt x="224" y="215"/>
                  </a:moveTo>
                  <a:cubicBezTo>
                    <a:pt x="222" y="222"/>
                    <a:pt x="215" y="225"/>
                    <a:pt x="210" y="220"/>
                  </a:cubicBezTo>
                  <a:cubicBezTo>
                    <a:pt x="204" y="213"/>
                    <a:pt x="207" y="191"/>
                    <a:pt x="207" y="183"/>
                  </a:cubicBezTo>
                  <a:cubicBezTo>
                    <a:pt x="207" y="175"/>
                    <a:pt x="203" y="150"/>
                    <a:pt x="214" y="150"/>
                  </a:cubicBezTo>
                  <a:cubicBezTo>
                    <a:pt x="225" y="150"/>
                    <a:pt x="223" y="161"/>
                    <a:pt x="223" y="170"/>
                  </a:cubicBezTo>
                  <a:cubicBezTo>
                    <a:pt x="223" y="176"/>
                    <a:pt x="223" y="183"/>
                    <a:pt x="224" y="189"/>
                  </a:cubicBezTo>
                  <a:cubicBezTo>
                    <a:pt x="224" y="197"/>
                    <a:pt x="226" y="207"/>
                    <a:pt x="224" y="215"/>
                  </a:cubicBezTo>
                  <a:close/>
                  <a:moveTo>
                    <a:pt x="233" y="216"/>
                  </a:moveTo>
                  <a:cubicBezTo>
                    <a:pt x="233" y="212"/>
                    <a:pt x="233" y="209"/>
                    <a:pt x="233" y="205"/>
                  </a:cubicBezTo>
                  <a:cubicBezTo>
                    <a:pt x="235" y="205"/>
                    <a:pt x="237" y="205"/>
                    <a:pt x="239" y="205"/>
                  </a:cubicBezTo>
                  <a:cubicBezTo>
                    <a:pt x="242" y="205"/>
                    <a:pt x="244" y="205"/>
                    <a:pt x="246" y="205"/>
                  </a:cubicBezTo>
                  <a:cubicBezTo>
                    <a:pt x="246" y="208"/>
                    <a:pt x="246" y="212"/>
                    <a:pt x="246" y="215"/>
                  </a:cubicBezTo>
                  <a:cubicBezTo>
                    <a:pt x="242" y="216"/>
                    <a:pt x="237" y="216"/>
                    <a:pt x="233" y="216"/>
                  </a:cubicBezTo>
                  <a:close/>
                  <a:moveTo>
                    <a:pt x="327" y="307"/>
                  </a:moveTo>
                  <a:cubicBezTo>
                    <a:pt x="331" y="326"/>
                    <a:pt x="309" y="323"/>
                    <a:pt x="296" y="323"/>
                  </a:cubicBezTo>
                  <a:cubicBezTo>
                    <a:pt x="279" y="323"/>
                    <a:pt x="262" y="323"/>
                    <a:pt x="246" y="323"/>
                  </a:cubicBezTo>
                  <a:cubicBezTo>
                    <a:pt x="243" y="322"/>
                    <a:pt x="243" y="313"/>
                    <a:pt x="243" y="312"/>
                  </a:cubicBezTo>
                  <a:cubicBezTo>
                    <a:pt x="244" y="309"/>
                    <a:pt x="244" y="307"/>
                    <a:pt x="245" y="305"/>
                  </a:cubicBezTo>
                  <a:cubicBezTo>
                    <a:pt x="246" y="306"/>
                    <a:pt x="246" y="308"/>
                    <a:pt x="247" y="309"/>
                  </a:cubicBezTo>
                  <a:cubicBezTo>
                    <a:pt x="248" y="311"/>
                    <a:pt x="251" y="311"/>
                    <a:pt x="253" y="310"/>
                  </a:cubicBezTo>
                  <a:cubicBezTo>
                    <a:pt x="255" y="309"/>
                    <a:pt x="256" y="306"/>
                    <a:pt x="255" y="304"/>
                  </a:cubicBezTo>
                  <a:cubicBezTo>
                    <a:pt x="254" y="303"/>
                    <a:pt x="253" y="301"/>
                    <a:pt x="252" y="300"/>
                  </a:cubicBezTo>
                  <a:cubicBezTo>
                    <a:pt x="252" y="300"/>
                    <a:pt x="252" y="299"/>
                    <a:pt x="252" y="299"/>
                  </a:cubicBezTo>
                  <a:cubicBezTo>
                    <a:pt x="254" y="299"/>
                    <a:pt x="256" y="299"/>
                    <a:pt x="258" y="298"/>
                  </a:cubicBezTo>
                  <a:cubicBezTo>
                    <a:pt x="260" y="302"/>
                    <a:pt x="262" y="306"/>
                    <a:pt x="265" y="309"/>
                  </a:cubicBezTo>
                  <a:cubicBezTo>
                    <a:pt x="266" y="311"/>
                    <a:pt x="269" y="312"/>
                    <a:pt x="271" y="311"/>
                  </a:cubicBezTo>
                  <a:cubicBezTo>
                    <a:pt x="273" y="310"/>
                    <a:pt x="274" y="307"/>
                    <a:pt x="273" y="305"/>
                  </a:cubicBezTo>
                  <a:cubicBezTo>
                    <a:pt x="271" y="303"/>
                    <a:pt x="270" y="301"/>
                    <a:pt x="268" y="298"/>
                  </a:cubicBezTo>
                  <a:cubicBezTo>
                    <a:pt x="270" y="298"/>
                    <a:pt x="272" y="299"/>
                    <a:pt x="274" y="299"/>
                  </a:cubicBezTo>
                  <a:cubicBezTo>
                    <a:pt x="276" y="301"/>
                    <a:pt x="278" y="304"/>
                    <a:pt x="280" y="307"/>
                  </a:cubicBezTo>
                  <a:cubicBezTo>
                    <a:pt x="281" y="309"/>
                    <a:pt x="284" y="310"/>
                    <a:pt x="286" y="308"/>
                  </a:cubicBezTo>
                  <a:cubicBezTo>
                    <a:pt x="288" y="307"/>
                    <a:pt x="289" y="304"/>
                    <a:pt x="288" y="302"/>
                  </a:cubicBezTo>
                  <a:cubicBezTo>
                    <a:pt x="287" y="301"/>
                    <a:pt x="286" y="300"/>
                    <a:pt x="285" y="299"/>
                  </a:cubicBezTo>
                  <a:cubicBezTo>
                    <a:pt x="287" y="299"/>
                    <a:pt x="289" y="299"/>
                    <a:pt x="291" y="298"/>
                  </a:cubicBezTo>
                  <a:cubicBezTo>
                    <a:pt x="291" y="298"/>
                    <a:pt x="291" y="299"/>
                    <a:pt x="291" y="299"/>
                  </a:cubicBezTo>
                  <a:cubicBezTo>
                    <a:pt x="293" y="301"/>
                    <a:pt x="295" y="304"/>
                    <a:pt x="296" y="306"/>
                  </a:cubicBezTo>
                  <a:cubicBezTo>
                    <a:pt x="299" y="311"/>
                    <a:pt x="307" y="307"/>
                    <a:pt x="304" y="302"/>
                  </a:cubicBezTo>
                  <a:cubicBezTo>
                    <a:pt x="303" y="301"/>
                    <a:pt x="302" y="299"/>
                    <a:pt x="301" y="298"/>
                  </a:cubicBezTo>
                  <a:cubicBezTo>
                    <a:pt x="303" y="298"/>
                    <a:pt x="305" y="298"/>
                    <a:pt x="307" y="298"/>
                  </a:cubicBezTo>
                  <a:cubicBezTo>
                    <a:pt x="309" y="301"/>
                    <a:pt x="310" y="305"/>
                    <a:pt x="312" y="308"/>
                  </a:cubicBezTo>
                  <a:cubicBezTo>
                    <a:pt x="315" y="313"/>
                    <a:pt x="323" y="309"/>
                    <a:pt x="320" y="304"/>
                  </a:cubicBezTo>
                  <a:cubicBezTo>
                    <a:pt x="319" y="302"/>
                    <a:pt x="318" y="301"/>
                    <a:pt x="317" y="299"/>
                  </a:cubicBezTo>
                  <a:cubicBezTo>
                    <a:pt x="322" y="300"/>
                    <a:pt x="326" y="303"/>
                    <a:pt x="327" y="307"/>
                  </a:cubicBezTo>
                  <a:close/>
                  <a:moveTo>
                    <a:pt x="314" y="255"/>
                  </a:moveTo>
                  <a:cubicBezTo>
                    <a:pt x="313" y="266"/>
                    <a:pt x="314" y="277"/>
                    <a:pt x="314" y="289"/>
                  </a:cubicBezTo>
                  <a:cubicBezTo>
                    <a:pt x="302" y="288"/>
                    <a:pt x="289" y="290"/>
                    <a:pt x="280" y="290"/>
                  </a:cubicBezTo>
                  <a:cubicBezTo>
                    <a:pt x="275" y="290"/>
                    <a:pt x="266" y="289"/>
                    <a:pt x="258" y="289"/>
                  </a:cubicBezTo>
                  <a:cubicBezTo>
                    <a:pt x="258" y="277"/>
                    <a:pt x="258" y="266"/>
                    <a:pt x="258" y="255"/>
                  </a:cubicBezTo>
                  <a:cubicBezTo>
                    <a:pt x="275" y="257"/>
                    <a:pt x="294" y="254"/>
                    <a:pt x="310" y="254"/>
                  </a:cubicBezTo>
                  <a:cubicBezTo>
                    <a:pt x="312" y="254"/>
                    <a:pt x="313" y="255"/>
                    <a:pt x="315" y="255"/>
                  </a:cubicBezTo>
                  <a:cubicBezTo>
                    <a:pt x="314" y="255"/>
                    <a:pt x="314" y="255"/>
                    <a:pt x="314" y="255"/>
                  </a:cubicBezTo>
                  <a:close/>
                  <a:moveTo>
                    <a:pt x="372" y="247"/>
                  </a:moveTo>
                  <a:cubicBezTo>
                    <a:pt x="351" y="247"/>
                    <a:pt x="331" y="246"/>
                    <a:pt x="310" y="245"/>
                  </a:cubicBezTo>
                  <a:cubicBezTo>
                    <a:pt x="295" y="245"/>
                    <a:pt x="280" y="246"/>
                    <a:pt x="266" y="245"/>
                  </a:cubicBezTo>
                  <a:cubicBezTo>
                    <a:pt x="262" y="245"/>
                    <a:pt x="246" y="246"/>
                    <a:pt x="247" y="239"/>
                  </a:cubicBezTo>
                  <a:cubicBezTo>
                    <a:pt x="248" y="233"/>
                    <a:pt x="266" y="233"/>
                    <a:pt x="270" y="233"/>
                  </a:cubicBezTo>
                  <a:cubicBezTo>
                    <a:pt x="295" y="231"/>
                    <a:pt x="319" y="233"/>
                    <a:pt x="344" y="233"/>
                  </a:cubicBezTo>
                  <a:cubicBezTo>
                    <a:pt x="355" y="233"/>
                    <a:pt x="380" y="229"/>
                    <a:pt x="389" y="236"/>
                  </a:cubicBezTo>
                  <a:cubicBezTo>
                    <a:pt x="403" y="248"/>
                    <a:pt x="379" y="247"/>
                    <a:pt x="372" y="247"/>
                  </a:cubicBezTo>
                  <a:close/>
                  <a:moveTo>
                    <a:pt x="380" y="223"/>
                  </a:moveTo>
                  <a:cubicBezTo>
                    <a:pt x="380" y="223"/>
                    <a:pt x="380" y="224"/>
                    <a:pt x="380" y="225"/>
                  </a:cubicBezTo>
                  <a:cubicBezTo>
                    <a:pt x="378" y="225"/>
                    <a:pt x="377" y="225"/>
                    <a:pt x="375" y="225"/>
                  </a:cubicBezTo>
                  <a:cubicBezTo>
                    <a:pt x="364" y="223"/>
                    <a:pt x="352" y="224"/>
                    <a:pt x="340" y="224"/>
                  </a:cubicBezTo>
                  <a:cubicBezTo>
                    <a:pt x="321" y="224"/>
                    <a:pt x="301" y="223"/>
                    <a:pt x="282" y="223"/>
                  </a:cubicBezTo>
                  <a:cubicBezTo>
                    <a:pt x="276" y="224"/>
                    <a:pt x="267" y="223"/>
                    <a:pt x="258" y="223"/>
                  </a:cubicBezTo>
                  <a:cubicBezTo>
                    <a:pt x="258" y="197"/>
                    <a:pt x="258" y="171"/>
                    <a:pt x="259" y="145"/>
                  </a:cubicBezTo>
                  <a:cubicBezTo>
                    <a:pt x="261" y="145"/>
                    <a:pt x="262" y="145"/>
                    <a:pt x="264" y="145"/>
                  </a:cubicBezTo>
                  <a:cubicBezTo>
                    <a:pt x="277" y="146"/>
                    <a:pt x="290" y="147"/>
                    <a:pt x="303" y="147"/>
                  </a:cubicBezTo>
                  <a:cubicBezTo>
                    <a:pt x="324" y="146"/>
                    <a:pt x="345" y="147"/>
                    <a:pt x="366" y="147"/>
                  </a:cubicBezTo>
                  <a:cubicBezTo>
                    <a:pt x="372" y="147"/>
                    <a:pt x="381" y="148"/>
                    <a:pt x="390" y="148"/>
                  </a:cubicBezTo>
                  <a:cubicBezTo>
                    <a:pt x="387" y="173"/>
                    <a:pt x="385" y="198"/>
                    <a:pt x="380" y="223"/>
                  </a:cubicBezTo>
                  <a:close/>
                  <a:moveTo>
                    <a:pt x="403" y="136"/>
                  </a:moveTo>
                  <a:cubicBezTo>
                    <a:pt x="397" y="138"/>
                    <a:pt x="387" y="138"/>
                    <a:pt x="381" y="138"/>
                  </a:cubicBezTo>
                  <a:cubicBezTo>
                    <a:pt x="354" y="139"/>
                    <a:pt x="327" y="137"/>
                    <a:pt x="300" y="138"/>
                  </a:cubicBezTo>
                  <a:cubicBezTo>
                    <a:pt x="284" y="138"/>
                    <a:pt x="268" y="138"/>
                    <a:pt x="253" y="135"/>
                  </a:cubicBezTo>
                  <a:cubicBezTo>
                    <a:pt x="243" y="134"/>
                    <a:pt x="238" y="127"/>
                    <a:pt x="249" y="123"/>
                  </a:cubicBezTo>
                  <a:cubicBezTo>
                    <a:pt x="253" y="121"/>
                    <a:pt x="261" y="123"/>
                    <a:pt x="265" y="123"/>
                  </a:cubicBezTo>
                  <a:cubicBezTo>
                    <a:pt x="292" y="123"/>
                    <a:pt x="320" y="124"/>
                    <a:pt x="347" y="125"/>
                  </a:cubicBezTo>
                  <a:cubicBezTo>
                    <a:pt x="363" y="125"/>
                    <a:pt x="382" y="122"/>
                    <a:pt x="398" y="125"/>
                  </a:cubicBezTo>
                  <a:cubicBezTo>
                    <a:pt x="405" y="127"/>
                    <a:pt x="416" y="132"/>
                    <a:pt x="403" y="1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稻壳儿春秋广告/盗版必究        原创来源：http://chn.docer.com/works?userid=199329941#!/work_time"/>
            <p:cNvSpPr/>
            <p:nvPr/>
          </p:nvSpPr>
          <p:spPr bwMode="auto">
            <a:xfrm>
              <a:off x="7707314" y="2711451"/>
              <a:ext cx="79375" cy="87313"/>
            </a:xfrm>
            <a:custGeom>
              <a:avLst/>
              <a:gdLst>
                <a:gd name="T0" fmla="*/ 21 w 31"/>
                <a:gd name="T1" fmla="*/ 29 h 34"/>
                <a:gd name="T2" fmla="*/ 28 w 31"/>
                <a:gd name="T3" fmla="*/ 23 h 34"/>
                <a:gd name="T4" fmla="*/ 10 w 31"/>
                <a:gd name="T5" fmla="*/ 4 h 34"/>
                <a:gd name="T6" fmla="*/ 4 w 31"/>
                <a:gd name="T7" fmla="*/ 10 h 34"/>
                <a:gd name="T8" fmla="*/ 21 w 31"/>
                <a:gd name="T9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4">
                  <a:moveTo>
                    <a:pt x="21" y="29"/>
                  </a:moveTo>
                  <a:cubicBezTo>
                    <a:pt x="25" y="34"/>
                    <a:pt x="31" y="28"/>
                    <a:pt x="28" y="23"/>
                  </a:cubicBezTo>
                  <a:cubicBezTo>
                    <a:pt x="22" y="16"/>
                    <a:pt x="17" y="10"/>
                    <a:pt x="10" y="4"/>
                  </a:cubicBezTo>
                  <a:cubicBezTo>
                    <a:pt x="6" y="0"/>
                    <a:pt x="0" y="6"/>
                    <a:pt x="4" y="10"/>
                  </a:cubicBezTo>
                  <a:cubicBezTo>
                    <a:pt x="10" y="16"/>
                    <a:pt x="16" y="23"/>
                    <a:pt x="2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稻壳儿春秋广告/盗版必究        原创来源：http://chn.docer.com/works?userid=199329941#!/work_time"/>
            <p:cNvSpPr/>
            <p:nvPr/>
          </p:nvSpPr>
          <p:spPr bwMode="auto">
            <a:xfrm>
              <a:off x="7758114" y="2703514"/>
              <a:ext cx="82550" cy="92075"/>
            </a:xfrm>
            <a:custGeom>
              <a:avLst/>
              <a:gdLst>
                <a:gd name="T0" fmla="*/ 20 w 32"/>
                <a:gd name="T1" fmla="*/ 32 h 36"/>
                <a:gd name="T2" fmla="*/ 28 w 32"/>
                <a:gd name="T3" fmla="*/ 27 h 36"/>
                <a:gd name="T4" fmla="*/ 11 w 32"/>
                <a:gd name="T5" fmla="*/ 4 h 36"/>
                <a:gd name="T6" fmla="*/ 4 w 32"/>
                <a:gd name="T7" fmla="*/ 9 h 36"/>
                <a:gd name="T8" fmla="*/ 20 w 32"/>
                <a:gd name="T9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6">
                  <a:moveTo>
                    <a:pt x="20" y="32"/>
                  </a:moveTo>
                  <a:cubicBezTo>
                    <a:pt x="24" y="36"/>
                    <a:pt x="32" y="32"/>
                    <a:pt x="28" y="27"/>
                  </a:cubicBezTo>
                  <a:cubicBezTo>
                    <a:pt x="23" y="20"/>
                    <a:pt x="17" y="12"/>
                    <a:pt x="11" y="4"/>
                  </a:cubicBezTo>
                  <a:cubicBezTo>
                    <a:pt x="8" y="0"/>
                    <a:pt x="0" y="4"/>
                    <a:pt x="4" y="9"/>
                  </a:cubicBezTo>
                  <a:cubicBezTo>
                    <a:pt x="9" y="17"/>
                    <a:pt x="15" y="24"/>
                    <a:pt x="20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6526872" y="4250271"/>
            <a:ext cx="635048" cy="572464"/>
            <a:chOff x="8940801" y="2224089"/>
            <a:chExt cx="1095375" cy="98742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9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8940801" y="2224089"/>
              <a:ext cx="1095375" cy="987425"/>
            </a:xfrm>
            <a:custGeom>
              <a:avLst/>
              <a:gdLst>
                <a:gd name="T0" fmla="*/ 420 w 428"/>
                <a:gd name="T1" fmla="*/ 2 h 385"/>
                <a:gd name="T2" fmla="*/ 217 w 428"/>
                <a:gd name="T3" fmla="*/ 94 h 385"/>
                <a:gd name="T4" fmla="*/ 4 w 428"/>
                <a:gd name="T5" fmla="*/ 198 h 385"/>
                <a:gd name="T6" fmla="*/ 6 w 428"/>
                <a:gd name="T7" fmla="*/ 209 h 385"/>
                <a:gd name="T8" fmla="*/ 144 w 428"/>
                <a:gd name="T9" fmla="*/ 236 h 385"/>
                <a:gd name="T10" fmla="*/ 144 w 428"/>
                <a:gd name="T11" fmla="*/ 377 h 385"/>
                <a:gd name="T12" fmla="*/ 156 w 428"/>
                <a:gd name="T13" fmla="*/ 380 h 385"/>
                <a:gd name="T14" fmla="*/ 230 w 428"/>
                <a:gd name="T15" fmla="*/ 277 h 385"/>
                <a:gd name="T16" fmla="*/ 338 w 428"/>
                <a:gd name="T17" fmla="*/ 345 h 385"/>
                <a:gd name="T18" fmla="*/ 346 w 428"/>
                <a:gd name="T19" fmla="*/ 341 h 385"/>
                <a:gd name="T20" fmla="*/ 384 w 428"/>
                <a:gd name="T21" fmla="*/ 176 h 385"/>
                <a:gd name="T22" fmla="*/ 427 w 428"/>
                <a:gd name="T23" fmla="*/ 9 h 385"/>
                <a:gd name="T24" fmla="*/ 420 w 428"/>
                <a:gd name="T25" fmla="*/ 2 h 385"/>
                <a:gd name="T26" fmla="*/ 185 w 428"/>
                <a:gd name="T27" fmla="*/ 238 h 385"/>
                <a:gd name="T28" fmla="*/ 182 w 428"/>
                <a:gd name="T29" fmla="*/ 243 h 385"/>
                <a:gd name="T30" fmla="*/ 176 w 428"/>
                <a:gd name="T31" fmla="*/ 259 h 385"/>
                <a:gd name="T32" fmla="*/ 156 w 428"/>
                <a:gd name="T33" fmla="*/ 345 h 385"/>
                <a:gd name="T34" fmla="*/ 156 w 428"/>
                <a:gd name="T35" fmla="*/ 232 h 385"/>
                <a:gd name="T36" fmla="*/ 375 w 428"/>
                <a:gd name="T37" fmla="*/ 50 h 385"/>
                <a:gd name="T38" fmla="*/ 242 w 428"/>
                <a:gd name="T39" fmla="*/ 181 h 385"/>
                <a:gd name="T40" fmla="*/ 201 w 428"/>
                <a:gd name="T41" fmla="*/ 221 h 385"/>
                <a:gd name="T42" fmla="*/ 185 w 428"/>
                <a:gd name="T43" fmla="*/ 238 h 385"/>
                <a:gd name="T44" fmla="*/ 390 w 428"/>
                <a:gd name="T45" fmla="*/ 27 h 385"/>
                <a:gd name="T46" fmla="*/ 150 w 428"/>
                <a:gd name="T47" fmla="*/ 226 h 385"/>
                <a:gd name="T48" fmla="*/ 27 w 428"/>
                <a:gd name="T49" fmla="*/ 200 h 385"/>
                <a:gd name="T50" fmla="*/ 217 w 428"/>
                <a:gd name="T51" fmla="*/ 108 h 385"/>
                <a:gd name="T52" fmla="*/ 390 w 428"/>
                <a:gd name="T53" fmla="*/ 27 h 385"/>
                <a:gd name="T54" fmla="*/ 165 w 428"/>
                <a:gd name="T55" fmla="*/ 345 h 385"/>
                <a:gd name="T56" fmla="*/ 183 w 428"/>
                <a:gd name="T57" fmla="*/ 269 h 385"/>
                <a:gd name="T58" fmla="*/ 188 w 428"/>
                <a:gd name="T59" fmla="*/ 251 h 385"/>
                <a:gd name="T60" fmla="*/ 220 w 428"/>
                <a:gd name="T61" fmla="*/ 270 h 385"/>
                <a:gd name="T62" fmla="*/ 165 w 428"/>
                <a:gd name="T63" fmla="*/ 345 h 385"/>
                <a:gd name="T64" fmla="*/ 373 w 428"/>
                <a:gd name="T65" fmla="*/ 173 h 385"/>
                <a:gd name="T66" fmla="*/ 336 w 428"/>
                <a:gd name="T67" fmla="*/ 329 h 385"/>
                <a:gd name="T68" fmla="*/ 194 w 428"/>
                <a:gd name="T69" fmla="*/ 241 h 385"/>
                <a:gd name="T70" fmla="*/ 195 w 428"/>
                <a:gd name="T71" fmla="*/ 239 h 385"/>
                <a:gd name="T72" fmla="*/ 214 w 428"/>
                <a:gd name="T73" fmla="*/ 221 h 385"/>
                <a:gd name="T74" fmla="*/ 256 w 428"/>
                <a:gd name="T75" fmla="*/ 180 h 385"/>
                <a:gd name="T76" fmla="*/ 411 w 428"/>
                <a:gd name="T77" fmla="*/ 27 h 385"/>
                <a:gd name="T78" fmla="*/ 373 w 428"/>
                <a:gd name="T79" fmla="*/ 173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8" h="385">
                  <a:moveTo>
                    <a:pt x="420" y="2"/>
                  </a:moveTo>
                  <a:cubicBezTo>
                    <a:pt x="350" y="28"/>
                    <a:pt x="285" y="63"/>
                    <a:pt x="217" y="94"/>
                  </a:cubicBezTo>
                  <a:cubicBezTo>
                    <a:pt x="146" y="127"/>
                    <a:pt x="75" y="164"/>
                    <a:pt x="4" y="198"/>
                  </a:cubicBezTo>
                  <a:cubicBezTo>
                    <a:pt x="0" y="200"/>
                    <a:pt x="1" y="208"/>
                    <a:pt x="6" y="209"/>
                  </a:cubicBezTo>
                  <a:cubicBezTo>
                    <a:pt x="52" y="216"/>
                    <a:pt x="98" y="226"/>
                    <a:pt x="144" y="236"/>
                  </a:cubicBezTo>
                  <a:cubicBezTo>
                    <a:pt x="145" y="283"/>
                    <a:pt x="144" y="330"/>
                    <a:pt x="144" y="377"/>
                  </a:cubicBezTo>
                  <a:cubicBezTo>
                    <a:pt x="144" y="383"/>
                    <a:pt x="152" y="385"/>
                    <a:pt x="156" y="380"/>
                  </a:cubicBezTo>
                  <a:cubicBezTo>
                    <a:pt x="180" y="345"/>
                    <a:pt x="204" y="310"/>
                    <a:pt x="230" y="277"/>
                  </a:cubicBezTo>
                  <a:cubicBezTo>
                    <a:pt x="267" y="298"/>
                    <a:pt x="303" y="320"/>
                    <a:pt x="338" y="345"/>
                  </a:cubicBezTo>
                  <a:cubicBezTo>
                    <a:pt x="341" y="347"/>
                    <a:pt x="346" y="345"/>
                    <a:pt x="346" y="341"/>
                  </a:cubicBezTo>
                  <a:cubicBezTo>
                    <a:pt x="357" y="285"/>
                    <a:pt x="368" y="231"/>
                    <a:pt x="384" y="176"/>
                  </a:cubicBezTo>
                  <a:cubicBezTo>
                    <a:pt x="400" y="121"/>
                    <a:pt x="415" y="65"/>
                    <a:pt x="427" y="9"/>
                  </a:cubicBezTo>
                  <a:cubicBezTo>
                    <a:pt x="428" y="5"/>
                    <a:pt x="424" y="0"/>
                    <a:pt x="420" y="2"/>
                  </a:cubicBezTo>
                  <a:close/>
                  <a:moveTo>
                    <a:pt x="185" y="238"/>
                  </a:moveTo>
                  <a:cubicBezTo>
                    <a:pt x="183" y="239"/>
                    <a:pt x="182" y="241"/>
                    <a:pt x="182" y="243"/>
                  </a:cubicBezTo>
                  <a:cubicBezTo>
                    <a:pt x="180" y="248"/>
                    <a:pt x="178" y="253"/>
                    <a:pt x="176" y="259"/>
                  </a:cubicBezTo>
                  <a:cubicBezTo>
                    <a:pt x="169" y="288"/>
                    <a:pt x="164" y="317"/>
                    <a:pt x="156" y="345"/>
                  </a:cubicBezTo>
                  <a:cubicBezTo>
                    <a:pt x="156" y="308"/>
                    <a:pt x="157" y="270"/>
                    <a:pt x="156" y="232"/>
                  </a:cubicBezTo>
                  <a:cubicBezTo>
                    <a:pt x="227" y="170"/>
                    <a:pt x="301" y="109"/>
                    <a:pt x="375" y="50"/>
                  </a:cubicBezTo>
                  <a:cubicBezTo>
                    <a:pt x="331" y="93"/>
                    <a:pt x="286" y="137"/>
                    <a:pt x="242" y="181"/>
                  </a:cubicBezTo>
                  <a:cubicBezTo>
                    <a:pt x="228" y="194"/>
                    <a:pt x="214" y="208"/>
                    <a:pt x="201" y="221"/>
                  </a:cubicBezTo>
                  <a:cubicBezTo>
                    <a:pt x="194" y="228"/>
                    <a:pt x="189" y="233"/>
                    <a:pt x="185" y="238"/>
                  </a:cubicBezTo>
                  <a:close/>
                  <a:moveTo>
                    <a:pt x="390" y="27"/>
                  </a:moveTo>
                  <a:cubicBezTo>
                    <a:pt x="308" y="91"/>
                    <a:pt x="228" y="157"/>
                    <a:pt x="150" y="226"/>
                  </a:cubicBezTo>
                  <a:cubicBezTo>
                    <a:pt x="109" y="216"/>
                    <a:pt x="69" y="207"/>
                    <a:pt x="27" y="200"/>
                  </a:cubicBezTo>
                  <a:cubicBezTo>
                    <a:pt x="90" y="169"/>
                    <a:pt x="153" y="137"/>
                    <a:pt x="217" y="108"/>
                  </a:cubicBezTo>
                  <a:cubicBezTo>
                    <a:pt x="275" y="81"/>
                    <a:pt x="331" y="51"/>
                    <a:pt x="390" y="27"/>
                  </a:cubicBezTo>
                  <a:close/>
                  <a:moveTo>
                    <a:pt x="165" y="345"/>
                  </a:moveTo>
                  <a:cubicBezTo>
                    <a:pt x="172" y="320"/>
                    <a:pt x="177" y="294"/>
                    <a:pt x="183" y="269"/>
                  </a:cubicBezTo>
                  <a:cubicBezTo>
                    <a:pt x="185" y="263"/>
                    <a:pt x="186" y="257"/>
                    <a:pt x="188" y="251"/>
                  </a:cubicBezTo>
                  <a:cubicBezTo>
                    <a:pt x="199" y="258"/>
                    <a:pt x="210" y="264"/>
                    <a:pt x="220" y="270"/>
                  </a:cubicBezTo>
                  <a:cubicBezTo>
                    <a:pt x="201" y="295"/>
                    <a:pt x="183" y="320"/>
                    <a:pt x="165" y="345"/>
                  </a:cubicBezTo>
                  <a:close/>
                  <a:moveTo>
                    <a:pt x="373" y="173"/>
                  </a:moveTo>
                  <a:cubicBezTo>
                    <a:pt x="358" y="225"/>
                    <a:pt x="347" y="276"/>
                    <a:pt x="336" y="329"/>
                  </a:cubicBezTo>
                  <a:cubicBezTo>
                    <a:pt x="291" y="298"/>
                    <a:pt x="242" y="270"/>
                    <a:pt x="194" y="241"/>
                  </a:cubicBezTo>
                  <a:cubicBezTo>
                    <a:pt x="195" y="240"/>
                    <a:pt x="195" y="240"/>
                    <a:pt x="195" y="239"/>
                  </a:cubicBezTo>
                  <a:cubicBezTo>
                    <a:pt x="201" y="233"/>
                    <a:pt x="208" y="227"/>
                    <a:pt x="214" y="221"/>
                  </a:cubicBezTo>
                  <a:cubicBezTo>
                    <a:pt x="228" y="207"/>
                    <a:pt x="242" y="194"/>
                    <a:pt x="256" y="180"/>
                  </a:cubicBezTo>
                  <a:cubicBezTo>
                    <a:pt x="307" y="129"/>
                    <a:pt x="359" y="78"/>
                    <a:pt x="411" y="27"/>
                  </a:cubicBezTo>
                  <a:cubicBezTo>
                    <a:pt x="400" y="76"/>
                    <a:pt x="386" y="124"/>
                    <a:pt x="373" y="1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稻壳儿春秋广告/盗版必究        原创来源：http://chn.docer.com/works?userid=199329941#!/work_time"/>
            <p:cNvSpPr/>
            <p:nvPr/>
          </p:nvSpPr>
          <p:spPr bwMode="auto">
            <a:xfrm>
              <a:off x="9194801" y="2641601"/>
              <a:ext cx="147638" cy="95250"/>
            </a:xfrm>
            <a:custGeom>
              <a:avLst/>
              <a:gdLst>
                <a:gd name="T0" fmla="*/ 10 w 58"/>
                <a:gd name="T1" fmla="*/ 34 h 37"/>
                <a:gd name="T2" fmla="*/ 53 w 58"/>
                <a:gd name="T3" fmla="*/ 10 h 37"/>
                <a:gd name="T4" fmla="*/ 49 w 58"/>
                <a:gd name="T5" fmla="*/ 2 h 37"/>
                <a:gd name="T6" fmla="*/ 5 w 58"/>
                <a:gd name="T7" fmla="*/ 26 h 37"/>
                <a:gd name="T8" fmla="*/ 10 w 58"/>
                <a:gd name="T9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7">
                  <a:moveTo>
                    <a:pt x="10" y="34"/>
                  </a:moveTo>
                  <a:cubicBezTo>
                    <a:pt x="24" y="26"/>
                    <a:pt x="39" y="18"/>
                    <a:pt x="53" y="10"/>
                  </a:cubicBezTo>
                  <a:cubicBezTo>
                    <a:pt x="58" y="7"/>
                    <a:pt x="54" y="0"/>
                    <a:pt x="49" y="2"/>
                  </a:cubicBezTo>
                  <a:cubicBezTo>
                    <a:pt x="34" y="10"/>
                    <a:pt x="20" y="18"/>
                    <a:pt x="5" y="26"/>
                  </a:cubicBezTo>
                  <a:cubicBezTo>
                    <a:pt x="0" y="29"/>
                    <a:pt x="5" y="37"/>
                    <a:pt x="1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稻壳儿春秋广告/盗版必究        原创来源：http://chn.docer.com/works?userid=199329941#!/work_time"/>
            <p:cNvSpPr/>
            <p:nvPr/>
          </p:nvSpPr>
          <p:spPr bwMode="auto">
            <a:xfrm>
              <a:off x="9258301" y="2690814"/>
              <a:ext cx="92075" cy="61913"/>
            </a:xfrm>
            <a:custGeom>
              <a:avLst/>
              <a:gdLst>
                <a:gd name="T0" fmla="*/ 26 w 36"/>
                <a:gd name="T1" fmla="*/ 3 h 24"/>
                <a:gd name="T2" fmla="*/ 6 w 36"/>
                <a:gd name="T3" fmla="*/ 13 h 24"/>
                <a:gd name="T4" fmla="*/ 10 w 36"/>
                <a:gd name="T5" fmla="*/ 21 h 24"/>
                <a:gd name="T6" fmla="*/ 30 w 36"/>
                <a:gd name="T7" fmla="*/ 11 h 24"/>
                <a:gd name="T8" fmla="*/ 26 w 36"/>
                <a:gd name="T9" fmla="*/ 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4">
                  <a:moveTo>
                    <a:pt x="26" y="3"/>
                  </a:moveTo>
                  <a:cubicBezTo>
                    <a:pt x="19" y="6"/>
                    <a:pt x="12" y="10"/>
                    <a:pt x="6" y="13"/>
                  </a:cubicBezTo>
                  <a:cubicBezTo>
                    <a:pt x="0" y="16"/>
                    <a:pt x="5" y="24"/>
                    <a:pt x="10" y="21"/>
                  </a:cubicBezTo>
                  <a:cubicBezTo>
                    <a:pt x="17" y="18"/>
                    <a:pt x="24" y="14"/>
                    <a:pt x="30" y="11"/>
                  </a:cubicBezTo>
                  <a:cubicBezTo>
                    <a:pt x="36" y="8"/>
                    <a:pt x="31" y="0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5000092" y="749692"/>
            <a:ext cx="2191818" cy="280678"/>
            <a:chOff x="3063" y="442"/>
            <a:chExt cx="1554" cy="19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" name="稻壳儿春秋广告/盗版必究        原创来源：http://chn.docer.com/works?userid=199329941#!/work_time"/>
            <p:cNvSpPr>
              <a:spLocks noEditPoints="1"/>
            </p:cNvSpPr>
            <p:nvPr/>
          </p:nvSpPr>
          <p:spPr bwMode="auto">
            <a:xfrm>
              <a:off x="3451" y="442"/>
              <a:ext cx="822" cy="199"/>
            </a:xfrm>
            <a:custGeom>
              <a:avLst/>
              <a:gdLst>
                <a:gd name="T0" fmla="*/ 351 w 391"/>
                <a:gd name="T1" fmla="*/ 62 h 92"/>
                <a:gd name="T2" fmla="*/ 263 w 391"/>
                <a:gd name="T3" fmla="*/ 62 h 92"/>
                <a:gd name="T4" fmla="*/ 225 w 391"/>
                <a:gd name="T5" fmla="*/ 63 h 92"/>
                <a:gd name="T6" fmla="*/ 207 w 391"/>
                <a:gd name="T7" fmla="*/ 76 h 92"/>
                <a:gd name="T8" fmla="*/ 168 w 391"/>
                <a:gd name="T9" fmla="*/ 73 h 92"/>
                <a:gd name="T10" fmla="*/ 139 w 391"/>
                <a:gd name="T11" fmla="*/ 61 h 92"/>
                <a:gd name="T12" fmla="*/ 5 w 391"/>
                <a:gd name="T13" fmla="*/ 64 h 92"/>
                <a:gd name="T14" fmla="*/ 0 w 391"/>
                <a:gd name="T15" fmla="*/ 61 h 92"/>
                <a:gd name="T16" fmla="*/ 7 w 391"/>
                <a:gd name="T17" fmla="*/ 57 h 92"/>
                <a:gd name="T18" fmla="*/ 67 w 391"/>
                <a:gd name="T19" fmla="*/ 60 h 92"/>
                <a:gd name="T20" fmla="*/ 148 w 391"/>
                <a:gd name="T21" fmla="*/ 53 h 92"/>
                <a:gd name="T22" fmla="*/ 154 w 391"/>
                <a:gd name="T23" fmla="*/ 47 h 92"/>
                <a:gd name="T24" fmla="*/ 161 w 391"/>
                <a:gd name="T25" fmla="*/ 14 h 92"/>
                <a:gd name="T26" fmla="*/ 176 w 391"/>
                <a:gd name="T27" fmla="*/ 3 h 92"/>
                <a:gd name="T28" fmla="*/ 188 w 391"/>
                <a:gd name="T29" fmla="*/ 21 h 92"/>
                <a:gd name="T30" fmla="*/ 175 w 391"/>
                <a:gd name="T31" fmla="*/ 50 h 92"/>
                <a:gd name="T32" fmla="*/ 175 w 391"/>
                <a:gd name="T33" fmla="*/ 69 h 92"/>
                <a:gd name="T34" fmla="*/ 200 w 391"/>
                <a:gd name="T35" fmla="*/ 74 h 92"/>
                <a:gd name="T36" fmla="*/ 208 w 391"/>
                <a:gd name="T37" fmla="*/ 52 h 92"/>
                <a:gd name="T38" fmla="*/ 208 w 391"/>
                <a:gd name="T39" fmla="*/ 17 h 92"/>
                <a:gd name="T40" fmla="*/ 230 w 391"/>
                <a:gd name="T41" fmla="*/ 6 h 92"/>
                <a:gd name="T42" fmla="*/ 236 w 391"/>
                <a:gd name="T43" fmla="*/ 24 h 92"/>
                <a:gd name="T44" fmla="*/ 228 w 391"/>
                <a:gd name="T45" fmla="*/ 45 h 92"/>
                <a:gd name="T46" fmla="*/ 236 w 391"/>
                <a:gd name="T47" fmla="*/ 57 h 92"/>
                <a:gd name="T48" fmla="*/ 384 w 391"/>
                <a:gd name="T49" fmla="*/ 54 h 92"/>
                <a:gd name="T50" fmla="*/ 391 w 391"/>
                <a:gd name="T51" fmla="*/ 57 h 92"/>
                <a:gd name="T52" fmla="*/ 384 w 391"/>
                <a:gd name="T53" fmla="*/ 61 h 92"/>
                <a:gd name="T54" fmla="*/ 351 w 391"/>
                <a:gd name="T55" fmla="*/ 61 h 92"/>
                <a:gd name="T56" fmla="*/ 351 w 391"/>
                <a:gd name="T57" fmla="*/ 62 h 92"/>
                <a:gd name="T58" fmla="*/ 212 w 391"/>
                <a:gd name="T59" fmla="*/ 31 h 92"/>
                <a:gd name="T60" fmla="*/ 217 w 391"/>
                <a:gd name="T61" fmla="*/ 48 h 92"/>
                <a:gd name="T62" fmla="*/ 226 w 391"/>
                <a:gd name="T63" fmla="*/ 35 h 92"/>
                <a:gd name="T64" fmla="*/ 229 w 391"/>
                <a:gd name="T65" fmla="*/ 27 h 92"/>
                <a:gd name="T66" fmla="*/ 226 w 391"/>
                <a:gd name="T67" fmla="*/ 12 h 92"/>
                <a:gd name="T68" fmla="*/ 214 w 391"/>
                <a:gd name="T69" fmla="*/ 21 h 92"/>
                <a:gd name="T70" fmla="*/ 212 w 391"/>
                <a:gd name="T71" fmla="*/ 31 h 92"/>
                <a:gd name="T72" fmla="*/ 181 w 391"/>
                <a:gd name="T73" fmla="*/ 22 h 92"/>
                <a:gd name="T74" fmla="*/ 175 w 391"/>
                <a:gd name="T75" fmla="*/ 11 h 92"/>
                <a:gd name="T76" fmla="*/ 162 w 391"/>
                <a:gd name="T77" fmla="*/ 37 h 92"/>
                <a:gd name="T78" fmla="*/ 166 w 391"/>
                <a:gd name="T79" fmla="*/ 45 h 92"/>
                <a:gd name="T80" fmla="*/ 181 w 391"/>
                <a:gd name="T81" fmla="*/ 2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91" h="92">
                  <a:moveTo>
                    <a:pt x="351" y="62"/>
                  </a:moveTo>
                  <a:cubicBezTo>
                    <a:pt x="322" y="62"/>
                    <a:pt x="293" y="61"/>
                    <a:pt x="263" y="62"/>
                  </a:cubicBezTo>
                  <a:cubicBezTo>
                    <a:pt x="250" y="62"/>
                    <a:pt x="238" y="63"/>
                    <a:pt x="225" y="63"/>
                  </a:cubicBezTo>
                  <a:cubicBezTo>
                    <a:pt x="215" y="63"/>
                    <a:pt x="213" y="71"/>
                    <a:pt x="207" y="76"/>
                  </a:cubicBezTo>
                  <a:cubicBezTo>
                    <a:pt x="190" y="92"/>
                    <a:pt x="181" y="92"/>
                    <a:pt x="168" y="73"/>
                  </a:cubicBezTo>
                  <a:cubicBezTo>
                    <a:pt x="160" y="61"/>
                    <a:pt x="152" y="58"/>
                    <a:pt x="139" y="61"/>
                  </a:cubicBezTo>
                  <a:cubicBezTo>
                    <a:pt x="95" y="69"/>
                    <a:pt x="50" y="64"/>
                    <a:pt x="5" y="64"/>
                  </a:cubicBezTo>
                  <a:cubicBezTo>
                    <a:pt x="3" y="64"/>
                    <a:pt x="0" y="64"/>
                    <a:pt x="0" y="61"/>
                  </a:cubicBezTo>
                  <a:cubicBezTo>
                    <a:pt x="0" y="56"/>
                    <a:pt x="4" y="57"/>
                    <a:pt x="7" y="57"/>
                  </a:cubicBezTo>
                  <a:cubicBezTo>
                    <a:pt x="27" y="58"/>
                    <a:pt x="47" y="58"/>
                    <a:pt x="67" y="60"/>
                  </a:cubicBezTo>
                  <a:cubicBezTo>
                    <a:pt x="95" y="61"/>
                    <a:pt x="121" y="54"/>
                    <a:pt x="148" y="53"/>
                  </a:cubicBezTo>
                  <a:cubicBezTo>
                    <a:pt x="152" y="52"/>
                    <a:pt x="155" y="51"/>
                    <a:pt x="154" y="47"/>
                  </a:cubicBezTo>
                  <a:cubicBezTo>
                    <a:pt x="152" y="35"/>
                    <a:pt x="159" y="25"/>
                    <a:pt x="161" y="14"/>
                  </a:cubicBezTo>
                  <a:cubicBezTo>
                    <a:pt x="162" y="5"/>
                    <a:pt x="168" y="0"/>
                    <a:pt x="176" y="3"/>
                  </a:cubicBezTo>
                  <a:cubicBezTo>
                    <a:pt x="184" y="5"/>
                    <a:pt x="190" y="11"/>
                    <a:pt x="188" y="21"/>
                  </a:cubicBezTo>
                  <a:cubicBezTo>
                    <a:pt x="186" y="31"/>
                    <a:pt x="183" y="42"/>
                    <a:pt x="175" y="50"/>
                  </a:cubicBezTo>
                  <a:cubicBezTo>
                    <a:pt x="168" y="57"/>
                    <a:pt x="169" y="63"/>
                    <a:pt x="175" y="69"/>
                  </a:cubicBezTo>
                  <a:cubicBezTo>
                    <a:pt x="182" y="76"/>
                    <a:pt x="191" y="79"/>
                    <a:pt x="200" y="74"/>
                  </a:cubicBezTo>
                  <a:cubicBezTo>
                    <a:pt x="207" y="69"/>
                    <a:pt x="213" y="62"/>
                    <a:pt x="208" y="52"/>
                  </a:cubicBezTo>
                  <a:cubicBezTo>
                    <a:pt x="203" y="40"/>
                    <a:pt x="203" y="28"/>
                    <a:pt x="208" y="17"/>
                  </a:cubicBezTo>
                  <a:cubicBezTo>
                    <a:pt x="212" y="7"/>
                    <a:pt x="220" y="3"/>
                    <a:pt x="230" y="6"/>
                  </a:cubicBezTo>
                  <a:cubicBezTo>
                    <a:pt x="240" y="9"/>
                    <a:pt x="238" y="17"/>
                    <a:pt x="236" y="24"/>
                  </a:cubicBezTo>
                  <a:cubicBezTo>
                    <a:pt x="234" y="31"/>
                    <a:pt x="231" y="38"/>
                    <a:pt x="228" y="45"/>
                  </a:cubicBezTo>
                  <a:cubicBezTo>
                    <a:pt x="223" y="54"/>
                    <a:pt x="227" y="58"/>
                    <a:pt x="236" y="57"/>
                  </a:cubicBezTo>
                  <a:cubicBezTo>
                    <a:pt x="285" y="50"/>
                    <a:pt x="335" y="62"/>
                    <a:pt x="384" y="54"/>
                  </a:cubicBezTo>
                  <a:cubicBezTo>
                    <a:pt x="387" y="53"/>
                    <a:pt x="390" y="53"/>
                    <a:pt x="391" y="57"/>
                  </a:cubicBezTo>
                  <a:cubicBezTo>
                    <a:pt x="391" y="61"/>
                    <a:pt x="387" y="61"/>
                    <a:pt x="384" y="61"/>
                  </a:cubicBezTo>
                  <a:cubicBezTo>
                    <a:pt x="373" y="61"/>
                    <a:pt x="362" y="61"/>
                    <a:pt x="351" y="61"/>
                  </a:cubicBezTo>
                  <a:cubicBezTo>
                    <a:pt x="351" y="61"/>
                    <a:pt x="351" y="61"/>
                    <a:pt x="351" y="62"/>
                  </a:cubicBezTo>
                  <a:close/>
                  <a:moveTo>
                    <a:pt x="212" y="31"/>
                  </a:moveTo>
                  <a:cubicBezTo>
                    <a:pt x="213" y="37"/>
                    <a:pt x="212" y="46"/>
                    <a:pt x="217" y="48"/>
                  </a:cubicBezTo>
                  <a:cubicBezTo>
                    <a:pt x="221" y="49"/>
                    <a:pt x="223" y="39"/>
                    <a:pt x="226" y="35"/>
                  </a:cubicBezTo>
                  <a:cubicBezTo>
                    <a:pt x="228" y="33"/>
                    <a:pt x="229" y="29"/>
                    <a:pt x="229" y="27"/>
                  </a:cubicBezTo>
                  <a:cubicBezTo>
                    <a:pt x="231" y="21"/>
                    <a:pt x="233" y="15"/>
                    <a:pt x="226" y="12"/>
                  </a:cubicBezTo>
                  <a:cubicBezTo>
                    <a:pt x="219" y="10"/>
                    <a:pt x="216" y="15"/>
                    <a:pt x="214" y="21"/>
                  </a:cubicBezTo>
                  <a:cubicBezTo>
                    <a:pt x="213" y="24"/>
                    <a:pt x="212" y="28"/>
                    <a:pt x="212" y="31"/>
                  </a:cubicBezTo>
                  <a:close/>
                  <a:moveTo>
                    <a:pt x="181" y="22"/>
                  </a:moveTo>
                  <a:cubicBezTo>
                    <a:pt x="181" y="16"/>
                    <a:pt x="179" y="9"/>
                    <a:pt x="175" y="11"/>
                  </a:cubicBezTo>
                  <a:cubicBezTo>
                    <a:pt x="163" y="15"/>
                    <a:pt x="165" y="28"/>
                    <a:pt x="162" y="37"/>
                  </a:cubicBezTo>
                  <a:cubicBezTo>
                    <a:pt x="162" y="40"/>
                    <a:pt x="161" y="46"/>
                    <a:pt x="166" y="45"/>
                  </a:cubicBezTo>
                  <a:cubicBezTo>
                    <a:pt x="177" y="41"/>
                    <a:pt x="179" y="30"/>
                    <a:pt x="18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稻壳儿春秋广告/盗版必究        原创来源：http://chn.docer.com/works?userid=199329941#!/work_time"/>
            <p:cNvSpPr/>
            <p:nvPr/>
          </p:nvSpPr>
          <p:spPr bwMode="auto">
            <a:xfrm>
              <a:off x="3107" y="513"/>
              <a:ext cx="202" cy="98"/>
            </a:xfrm>
            <a:custGeom>
              <a:avLst/>
              <a:gdLst>
                <a:gd name="T0" fmla="*/ 3 w 96"/>
                <a:gd name="T1" fmla="*/ 18 h 45"/>
                <a:gd name="T2" fmla="*/ 24 w 96"/>
                <a:gd name="T3" fmla="*/ 5 h 45"/>
                <a:gd name="T4" fmla="*/ 30 w 96"/>
                <a:gd name="T5" fmla="*/ 3 h 45"/>
                <a:gd name="T6" fmla="*/ 28 w 96"/>
                <a:gd name="T7" fmla="*/ 9 h 45"/>
                <a:gd name="T8" fmla="*/ 16 w 96"/>
                <a:gd name="T9" fmla="*/ 21 h 45"/>
                <a:gd name="T10" fmla="*/ 32 w 96"/>
                <a:gd name="T11" fmla="*/ 27 h 45"/>
                <a:gd name="T12" fmla="*/ 89 w 96"/>
                <a:gd name="T13" fmla="*/ 27 h 45"/>
                <a:gd name="T14" fmla="*/ 96 w 96"/>
                <a:gd name="T15" fmla="*/ 29 h 45"/>
                <a:gd name="T16" fmla="*/ 89 w 96"/>
                <a:gd name="T17" fmla="*/ 32 h 45"/>
                <a:gd name="T18" fmla="*/ 42 w 96"/>
                <a:gd name="T19" fmla="*/ 32 h 45"/>
                <a:gd name="T20" fmla="*/ 36 w 96"/>
                <a:gd name="T21" fmla="*/ 39 h 45"/>
                <a:gd name="T22" fmla="*/ 37 w 96"/>
                <a:gd name="T23" fmla="*/ 44 h 45"/>
                <a:gd name="T24" fmla="*/ 31 w 96"/>
                <a:gd name="T25" fmla="*/ 44 h 45"/>
                <a:gd name="T26" fmla="*/ 6 w 96"/>
                <a:gd name="T27" fmla="*/ 30 h 45"/>
                <a:gd name="T28" fmla="*/ 3 w 96"/>
                <a:gd name="T29" fmla="*/ 1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45">
                  <a:moveTo>
                    <a:pt x="3" y="18"/>
                  </a:moveTo>
                  <a:cubicBezTo>
                    <a:pt x="13" y="17"/>
                    <a:pt x="17" y="10"/>
                    <a:pt x="24" y="5"/>
                  </a:cubicBezTo>
                  <a:cubicBezTo>
                    <a:pt x="26" y="3"/>
                    <a:pt x="27" y="0"/>
                    <a:pt x="30" y="3"/>
                  </a:cubicBezTo>
                  <a:cubicBezTo>
                    <a:pt x="33" y="6"/>
                    <a:pt x="30" y="8"/>
                    <a:pt x="28" y="9"/>
                  </a:cubicBezTo>
                  <a:cubicBezTo>
                    <a:pt x="23" y="13"/>
                    <a:pt x="15" y="16"/>
                    <a:pt x="16" y="21"/>
                  </a:cubicBezTo>
                  <a:cubicBezTo>
                    <a:pt x="18" y="28"/>
                    <a:pt x="27" y="26"/>
                    <a:pt x="32" y="27"/>
                  </a:cubicBezTo>
                  <a:cubicBezTo>
                    <a:pt x="51" y="29"/>
                    <a:pt x="70" y="30"/>
                    <a:pt x="89" y="27"/>
                  </a:cubicBezTo>
                  <a:cubicBezTo>
                    <a:pt x="92" y="26"/>
                    <a:pt x="96" y="24"/>
                    <a:pt x="96" y="29"/>
                  </a:cubicBezTo>
                  <a:cubicBezTo>
                    <a:pt x="96" y="33"/>
                    <a:pt x="92" y="32"/>
                    <a:pt x="89" y="32"/>
                  </a:cubicBezTo>
                  <a:cubicBezTo>
                    <a:pt x="74" y="32"/>
                    <a:pt x="58" y="32"/>
                    <a:pt x="42" y="32"/>
                  </a:cubicBezTo>
                  <a:cubicBezTo>
                    <a:pt x="38" y="33"/>
                    <a:pt x="31" y="31"/>
                    <a:pt x="36" y="39"/>
                  </a:cubicBezTo>
                  <a:cubicBezTo>
                    <a:pt x="37" y="40"/>
                    <a:pt x="37" y="42"/>
                    <a:pt x="37" y="44"/>
                  </a:cubicBezTo>
                  <a:cubicBezTo>
                    <a:pt x="35" y="44"/>
                    <a:pt x="33" y="45"/>
                    <a:pt x="31" y="44"/>
                  </a:cubicBezTo>
                  <a:cubicBezTo>
                    <a:pt x="23" y="39"/>
                    <a:pt x="15" y="34"/>
                    <a:pt x="6" y="30"/>
                  </a:cubicBezTo>
                  <a:cubicBezTo>
                    <a:pt x="0" y="26"/>
                    <a:pt x="1" y="22"/>
                    <a:pt x="3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稻壳儿春秋广告/盗版必究        原创来源：http://chn.docer.com/works?userid=199329941#!/work_time"/>
            <p:cNvSpPr/>
            <p:nvPr/>
          </p:nvSpPr>
          <p:spPr bwMode="auto">
            <a:xfrm>
              <a:off x="4428" y="511"/>
              <a:ext cx="155" cy="91"/>
            </a:xfrm>
            <a:custGeom>
              <a:avLst/>
              <a:gdLst>
                <a:gd name="T0" fmla="*/ 27 w 74"/>
                <a:gd name="T1" fmla="*/ 26 h 42"/>
                <a:gd name="T2" fmla="*/ 9 w 74"/>
                <a:gd name="T3" fmla="*/ 26 h 42"/>
                <a:gd name="T4" fmla="*/ 0 w 74"/>
                <a:gd name="T5" fmla="*/ 23 h 42"/>
                <a:gd name="T6" fmla="*/ 1 w 74"/>
                <a:gd name="T7" fmla="*/ 19 h 42"/>
                <a:gd name="T8" fmla="*/ 9 w 74"/>
                <a:gd name="T9" fmla="*/ 19 h 42"/>
                <a:gd name="T10" fmla="*/ 48 w 74"/>
                <a:gd name="T11" fmla="*/ 18 h 42"/>
                <a:gd name="T12" fmla="*/ 55 w 74"/>
                <a:gd name="T13" fmla="*/ 15 h 42"/>
                <a:gd name="T14" fmla="*/ 51 w 74"/>
                <a:gd name="T15" fmla="*/ 10 h 42"/>
                <a:gd name="T16" fmla="*/ 46 w 74"/>
                <a:gd name="T17" fmla="*/ 4 h 42"/>
                <a:gd name="T18" fmla="*/ 54 w 74"/>
                <a:gd name="T19" fmla="*/ 5 h 42"/>
                <a:gd name="T20" fmla="*/ 71 w 74"/>
                <a:gd name="T21" fmla="*/ 19 h 42"/>
                <a:gd name="T22" fmla="*/ 70 w 74"/>
                <a:gd name="T23" fmla="*/ 27 h 42"/>
                <a:gd name="T24" fmla="*/ 49 w 74"/>
                <a:gd name="T25" fmla="*/ 40 h 42"/>
                <a:gd name="T26" fmla="*/ 44 w 74"/>
                <a:gd name="T27" fmla="*/ 40 h 42"/>
                <a:gd name="T28" fmla="*/ 47 w 74"/>
                <a:gd name="T29" fmla="*/ 34 h 42"/>
                <a:gd name="T30" fmla="*/ 56 w 74"/>
                <a:gd name="T31" fmla="*/ 27 h 42"/>
                <a:gd name="T32" fmla="*/ 43 w 74"/>
                <a:gd name="T33" fmla="*/ 25 h 42"/>
                <a:gd name="T34" fmla="*/ 27 w 74"/>
                <a:gd name="T35" fmla="*/ 25 h 42"/>
                <a:gd name="T36" fmla="*/ 27 w 74"/>
                <a:gd name="T3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42">
                  <a:moveTo>
                    <a:pt x="27" y="26"/>
                  </a:moveTo>
                  <a:cubicBezTo>
                    <a:pt x="21" y="26"/>
                    <a:pt x="15" y="25"/>
                    <a:pt x="9" y="26"/>
                  </a:cubicBezTo>
                  <a:cubicBezTo>
                    <a:pt x="6" y="26"/>
                    <a:pt x="2" y="27"/>
                    <a:pt x="0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3" y="17"/>
                    <a:pt x="6" y="18"/>
                    <a:pt x="9" y="19"/>
                  </a:cubicBezTo>
                  <a:cubicBezTo>
                    <a:pt x="22" y="20"/>
                    <a:pt x="35" y="20"/>
                    <a:pt x="48" y="18"/>
                  </a:cubicBezTo>
                  <a:cubicBezTo>
                    <a:pt x="50" y="18"/>
                    <a:pt x="54" y="18"/>
                    <a:pt x="55" y="15"/>
                  </a:cubicBezTo>
                  <a:cubicBezTo>
                    <a:pt x="55" y="13"/>
                    <a:pt x="52" y="11"/>
                    <a:pt x="51" y="10"/>
                  </a:cubicBezTo>
                  <a:cubicBezTo>
                    <a:pt x="49" y="8"/>
                    <a:pt x="44" y="7"/>
                    <a:pt x="46" y="4"/>
                  </a:cubicBezTo>
                  <a:cubicBezTo>
                    <a:pt x="48" y="0"/>
                    <a:pt x="52" y="3"/>
                    <a:pt x="54" y="5"/>
                  </a:cubicBezTo>
                  <a:cubicBezTo>
                    <a:pt x="60" y="9"/>
                    <a:pt x="65" y="14"/>
                    <a:pt x="71" y="19"/>
                  </a:cubicBezTo>
                  <a:cubicBezTo>
                    <a:pt x="74" y="22"/>
                    <a:pt x="73" y="25"/>
                    <a:pt x="70" y="27"/>
                  </a:cubicBezTo>
                  <a:cubicBezTo>
                    <a:pt x="63" y="31"/>
                    <a:pt x="56" y="36"/>
                    <a:pt x="49" y="40"/>
                  </a:cubicBezTo>
                  <a:cubicBezTo>
                    <a:pt x="47" y="41"/>
                    <a:pt x="45" y="42"/>
                    <a:pt x="44" y="40"/>
                  </a:cubicBezTo>
                  <a:cubicBezTo>
                    <a:pt x="42" y="37"/>
                    <a:pt x="45" y="35"/>
                    <a:pt x="47" y="34"/>
                  </a:cubicBezTo>
                  <a:cubicBezTo>
                    <a:pt x="50" y="32"/>
                    <a:pt x="53" y="29"/>
                    <a:pt x="56" y="27"/>
                  </a:cubicBezTo>
                  <a:cubicBezTo>
                    <a:pt x="52" y="24"/>
                    <a:pt x="47" y="25"/>
                    <a:pt x="43" y="25"/>
                  </a:cubicBezTo>
                  <a:cubicBezTo>
                    <a:pt x="38" y="25"/>
                    <a:pt x="32" y="25"/>
                    <a:pt x="27" y="25"/>
                  </a:cubicBezTo>
                  <a:cubicBezTo>
                    <a:pt x="27" y="25"/>
                    <a:pt x="27" y="25"/>
                    <a:pt x="2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稻壳儿春秋广告/盗版必究        原创来源：http://chn.docer.com/works?userid=199329941#!/work_time"/>
            <p:cNvSpPr/>
            <p:nvPr/>
          </p:nvSpPr>
          <p:spPr bwMode="auto">
            <a:xfrm>
              <a:off x="3063" y="500"/>
              <a:ext cx="90" cy="139"/>
            </a:xfrm>
            <a:custGeom>
              <a:avLst/>
              <a:gdLst>
                <a:gd name="T0" fmla="*/ 24 w 43"/>
                <a:gd name="T1" fmla="*/ 24 h 64"/>
                <a:gd name="T2" fmla="*/ 13 w 43"/>
                <a:gd name="T3" fmla="*/ 38 h 64"/>
                <a:gd name="T4" fmla="*/ 27 w 43"/>
                <a:gd name="T5" fmla="*/ 47 h 64"/>
                <a:gd name="T6" fmla="*/ 42 w 43"/>
                <a:gd name="T7" fmla="*/ 57 h 64"/>
                <a:gd name="T8" fmla="*/ 33 w 43"/>
                <a:gd name="T9" fmla="*/ 60 h 64"/>
                <a:gd name="T10" fmla="*/ 26 w 43"/>
                <a:gd name="T11" fmla="*/ 54 h 64"/>
                <a:gd name="T12" fmla="*/ 2 w 43"/>
                <a:gd name="T13" fmla="*/ 38 h 64"/>
                <a:gd name="T14" fmla="*/ 20 w 43"/>
                <a:gd name="T15" fmla="*/ 18 h 64"/>
                <a:gd name="T16" fmla="*/ 28 w 43"/>
                <a:gd name="T17" fmla="*/ 6 h 64"/>
                <a:gd name="T18" fmla="*/ 33 w 43"/>
                <a:gd name="T19" fmla="*/ 2 h 64"/>
                <a:gd name="T20" fmla="*/ 34 w 43"/>
                <a:gd name="T21" fmla="*/ 9 h 64"/>
                <a:gd name="T22" fmla="*/ 24 w 43"/>
                <a:gd name="T2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64">
                  <a:moveTo>
                    <a:pt x="24" y="24"/>
                  </a:moveTo>
                  <a:cubicBezTo>
                    <a:pt x="19" y="27"/>
                    <a:pt x="12" y="31"/>
                    <a:pt x="13" y="38"/>
                  </a:cubicBezTo>
                  <a:cubicBezTo>
                    <a:pt x="13" y="45"/>
                    <a:pt x="22" y="45"/>
                    <a:pt x="27" y="47"/>
                  </a:cubicBezTo>
                  <a:cubicBezTo>
                    <a:pt x="33" y="50"/>
                    <a:pt x="41" y="49"/>
                    <a:pt x="42" y="57"/>
                  </a:cubicBezTo>
                  <a:cubicBezTo>
                    <a:pt x="43" y="64"/>
                    <a:pt x="37" y="62"/>
                    <a:pt x="33" y="60"/>
                  </a:cubicBezTo>
                  <a:cubicBezTo>
                    <a:pt x="31" y="58"/>
                    <a:pt x="28" y="56"/>
                    <a:pt x="26" y="54"/>
                  </a:cubicBezTo>
                  <a:cubicBezTo>
                    <a:pt x="18" y="48"/>
                    <a:pt x="3" y="48"/>
                    <a:pt x="2" y="38"/>
                  </a:cubicBezTo>
                  <a:cubicBezTo>
                    <a:pt x="0" y="29"/>
                    <a:pt x="16" y="27"/>
                    <a:pt x="20" y="18"/>
                  </a:cubicBezTo>
                  <a:cubicBezTo>
                    <a:pt x="23" y="14"/>
                    <a:pt x="27" y="11"/>
                    <a:pt x="28" y="6"/>
                  </a:cubicBezTo>
                  <a:cubicBezTo>
                    <a:pt x="28" y="3"/>
                    <a:pt x="30" y="0"/>
                    <a:pt x="33" y="2"/>
                  </a:cubicBezTo>
                  <a:cubicBezTo>
                    <a:pt x="38" y="3"/>
                    <a:pt x="36" y="7"/>
                    <a:pt x="34" y="9"/>
                  </a:cubicBezTo>
                  <a:cubicBezTo>
                    <a:pt x="31" y="14"/>
                    <a:pt x="28" y="19"/>
                    <a:pt x="24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稻壳儿春秋广告/盗版必究        原创来源：http://chn.docer.com/works?userid=199329941#!/work_time"/>
            <p:cNvSpPr/>
            <p:nvPr/>
          </p:nvSpPr>
          <p:spPr bwMode="auto">
            <a:xfrm>
              <a:off x="4558" y="509"/>
              <a:ext cx="59" cy="111"/>
            </a:xfrm>
            <a:custGeom>
              <a:avLst/>
              <a:gdLst>
                <a:gd name="T0" fmla="*/ 3 w 28"/>
                <a:gd name="T1" fmla="*/ 51 h 51"/>
                <a:gd name="T2" fmla="*/ 0 w 28"/>
                <a:gd name="T3" fmla="*/ 49 h 51"/>
                <a:gd name="T4" fmla="*/ 3 w 28"/>
                <a:gd name="T5" fmla="*/ 44 h 51"/>
                <a:gd name="T6" fmla="*/ 6 w 28"/>
                <a:gd name="T7" fmla="*/ 10 h 51"/>
                <a:gd name="T8" fmla="*/ 4 w 28"/>
                <a:gd name="T9" fmla="*/ 4 h 51"/>
                <a:gd name="T10" fmla="*/ 11 w 28"/>
                <a:gd name="T11" fmla="*/ 6 h 51"/>
                <a:gd name="T12" fmla="*/ 25 w 28"/>
                <a:gd name="T13" fmla="*/ 19 h 51"/>
                <a:gd name="T14" fmla="*/ 27 w 28"/>
                <a:gd name="T15" fmla="*/ 29 h 51"/>
                <a:gd name="T16" fmla="*/ 3 w 28"/>
                <a:gd name="T1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51">
                  <a:moveTo>
                    <a:pt x="3" y="51"/>
                  </a:moveTo>
                  <a:cubicBezTo>
                    <a:pt x="2" y="50"/>
                    <a:pt x="0" y="49"/>
                    <a:pt x="0" y="49"/>
                  </a:cubicBezTo>
                  <a:cubicBezTo>
                    <a:pt x="1" y="47"/>
                    <a:pt x="2" y="45"/>
                    <a:pt x="3" y="44"/>
                  </a:cubicBezTo>
                  <a:cubicBezTo>
                    <a:pt x="20" y="29"/>
                    <a:pt x="20" y="29"/>
                    <a:pt x="6" y="10"/>
                  </a:cubicBezTo>
                  <a:cubicBezTo>
                    <a:pt x="5" y="8"/>
                    <a:pt x="2" y="6"/>
                    <a:pt x="4" y="4"/>
                  </a:cubicBezTo>
                  <a:cubicBezTo>
                    <a:pt x="7" y="0"/>
                    <a:pt x="9" y="4"/>
                    <a:pt x="11" y="6"/>
                  </a:cubicBezTo>
                  <a:cubicBezTo>
                    <a:pt x="16" y="10"/>
                    <a:pt x="20" y="15"/>
                    <a:pt x="25" y="19"/>
                  </a:cubicBezTo>
                  <a:cubicBezTo>
                    <a:pt x="28" y="22"/>
                    <a:pt x="28" y="25"/>
                    <a:pt x="27" y="29"/>
                  </a:cubicBezTo>
                  <a:cubicBezTo>
                    <a:pt x="22" y="39"/>
                    <a:pt x="14" y="45"/>
                    <a:pt x="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稻壳儿春秋广告/盗版必究        原创来源：http://chn.docer.com/works?userid=199329941#!/work_time"/>
            <p:cNvSpPr/>
            <p:nvPr/>
          </p:nvSpPr>
          <p:spPr bwMode="auto">
            <a:xfrm>
              <a:off x="3351" y="535"/>
              <a:ext cx="54" cy="56"/>
            </a:xfrm>
            <a:custGeom>
              <a:avLst/>
              <a:gdLst>
                <a:gd name="T0" fmla="*/ 14 w 26"/>
                <a:gd name="T1" fmla="*/ 26 h 26"/>
                <a:gd name="T2" fmla="*/ 1 w 26"/>
                <a:gd name="T3" fmla="*/ 16 h 26"/>
                <a:gd name="T4" fmla="*/ 15 w 26"/>
                <a:gd name="T5" fmla="*/ 0 h 26"/>
                <a:gd name="T6" fmla="*/ 25 w 26"/>
                <a:gd name="T7" fmla="*/ 15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7" y="25"/>
                    <a:pt x="0" y="24"/>
                    <a:pt x="1" y="16"/>
                  </a:cubicBezTo>
                  <a:cubicBezTo>
                    <a:pt x="1" y="6"/>
                    <a:pt x="5" y="1"/>
                    <a:pt x="15" y="0"/>
                  </a:cubicBezTo>
                  <a:cubicBezTo>
                    <a:pt x="26" y="0"/>
                    <a:pt x="24" y="9"/>
                    <a:pt x="25" y="15"/>
                  </a:cubicBezTo>
                  <a:cubicBezTo>
                    <a:pt x="26" y="22"/>
                    <a:pt x="20" y="24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稻壳儿春秋广告/盗版必究        原创来源：http://chn.docer.com/works?userid=199329941#!/work_time"/>
            <p:cNvSpPr/>
            <p:nvPr/>
          </p:nvSpPr>
          <p:spPr bwMode="auto">
            <a:xfrm>
              <a:off x="4327" y="535"/>
              <a:ext cx="53" cy="56"/>
            </a:xfrm>
            <a:custGeom>
              <a:avLst/>
              <a:gdLst>
                <a:gd name="T0" fmla="*/ 13 w 25"/>
                <a:gd name="T1" fmla="*/ 26 h 26"/>
                <a:gd name="T2" fmla="*/ 0 w 25"/>
                <a:gd name="T3" fmla="*/ 16 h 26"/>
                <a:gd name="T4" fmla="*/ 14 w 25"/>
                <a:gd name="T5" fmla="*/ 0 h 26"/>
                <a:gd name="T6" fmla="*/ 24 w 25"/>
                <a:gd name="T7" fmla="*/ 15 h 26"/>
                <a:gd name="T8" fmla="*/ 13 w 25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26"/>
                  </a:moveTo>
                  <a:cubicBezTo>
                    <a:pt x="6" y="25"/>
                    <a:pt x="0" y="24"/>
                    <a:pt x="0" y="16"/>
                  </a:cubicBezTo>
                  <a:cubicBezTo>
                    <a:pt x="0" y="6"/>
                    <a:pt x="4" y="1"/>
                    <a:pt x="14" y="0"/>
                  </a:cubicBezTo>
                  <a:cubicBezTo>
                    <a:pt x="25" y="0"/>
                    <a:pt x="23" y="9"/>
                    <a:pt x="24" y="15"/>
                  </a:cubicBezTo>
                  <a:cubicBezTo>
                    <a:pt x="25" y="22"/>
                    <a:pt x="19" y="24"/>
                    <a:pt x="1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3" name="稻壳儿春秋广告/盗版必究        原创来源：http://chn.docer.com/works?userid=199329941#!/work_time"/>
          <p:cNvSpPr txBox="1"/>
          <p:nvPr/>
        </p:nvSpPr>
        <p:spPr>
          <a:xfrm>
            <a:off x="4929549" y="310089"/>
            <a:ext cx="2332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your title</a:t>
            </a:r>
          </a:p>
        </p:txBody>
      </p:sp>
      <p:grpSp>
        <p:nvGrpSpPr>
          <p:cNvPr id="4" name="稻壳儿春秋广告/盗版必究        原创来源：http://chn.docer.com/works?userid=199329941#!/work_time"/>
          <p:cNvGrpSpPr>
            <a:grpSpLocks noChangeAspect="1"/>
          </p:cNvGrpSpPr>
          <p:nvPr/>
        </p:nvGrpSpPr>
        <p:grpSpPr bwMode="auto">
          <a:xfrm>
            <a:off x="1703424" y="1957957"/>
            <a:ext cx="3296668" cy="3699198"/>
            <a:chOff x="887" y="1172"/>
            <a:chExt cx="1970" cy="1974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" name="稻壳儿春秋广告/盗版必究        原创来源：http://chn.docer.com/works?userid=199329941#!/work_time"/>
            <p:cNvSpPr/>
            <p:nvPr/>
          </p:nvSpPr>
          <p:spPr bwMode="auto">
            <a:xfrm>
              <a:off x="1263" y="1172"/>
              <a:ext cx="635" cy="735"/>
            </a:xfrm>
            <a:custGeom>
              <a:avLst/>
              <a:gdLst>
                <a:gd name="T0" fmla="*/ 130 w 303"/>
                <a:gd name="T1" fmla="*/ 207 h 350"/>
                <a:gd name="T2" fmla="*/ 166 w 303"/>
                <a:gd name="T3" fmla="*/ 167 h 350"/>
                <a:gd name="T4" fmla="*/ 182 w 303"/>
                <a:gd name="T5" fmla="*/ 148 h 350"/>
                <a:gd name="T6" fmla="*/ 202 w 303"/>
                <a:gd name="T7" fmla="*/ 124 h 350"/>
                <a:gd name="T8" fmla="*/ 229 w 303"/>
                <a:gd name="T9" fmla="*/ 91 h 350"/>
                <a:gd name="T10" fmla="*/ 249 w 303"/>
                <a:gd name="T11" fmla="*/ 65 h 350"/>
                <a:gd name="T12" fmla="*/ 268 w 303"/>
                <a:gd name="T13" fmla="*/ 39 h 350"/>
                <a:gd name="T14" fmla="*/ 301 w 303"/>
                <a:gd name="T15" fmla="*/ 2 h 350"/>
                <a:gd name="T16" fmla="*/ 283 w 303"/>
                <a:gd name="T17" fmla="*/ 34 h 350"/>
                <a:gd name="T18" fmla="*/ 252 w 303"/>
                <a:gd name="T19" fmla="*/ 75 h 350"/>
                <a:gd name="T20" fmla="*/ 237 w 303"/>
                <a:gd name="T21" fmla="*/ 95 h 350"/>
                <a:gd name="T22" fmla="*/ 173 w 303"/>
                <a:gd name="T23" fmla="*/ 173 h 350"/>
                <a:gd name="T24" fmla="*/ 156 w 303"/>
                <a:gd name="T25" fmla="*/ 190 h 350"/>
                <a:gd name="T26" fmla="*/ 123 w 303"/>
                <a:gd name="T27" fmla="*/ 227 h 350"/>
                <a:gd name="T28" fmla="*/ 92 w 303"/>
                <a:gd name="T29" fmla="*/ 261 h 350"/>
                <a:gd name="T30" fmla="*/ 60 w 303"/>
                <a:gd name="T31" fmla="*/ 295 h 350"/>
                <a:gd name="T32" fmla="*/ 32 w 303"/>
                <a:gd name="T33" fmla="*/ 325 h 350"/>
                <a:gd name="T34" fmla="*/ 2 w 303"/>
                <a:gd name="T35" fmla="*/ 348 h 350"/>
                <a:gd name="T36" fmla="*/ 19 w 303"/>
                <a:gd name="T37" fmla="*/ 326 h 350"/>
                <a:gd name="T38" fmla="*/ 71 w 303"/>
                <a:gd name="T39" fmla="*/ 272 h 350"/>
                <a:gd name="T40" fmla="*/ 130 w 303"/>
                <a:gd name="T41" fmla="*/ 207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3" h="350">
                  <a:moveTo>
                    <a:pt x="130" y="207"/>
                  </a:moveTo>
                  <a:cubicBezTo>
                    <a:pt x="147" y="188"/>
                    <a:pt x="158" y="176"/>
                    <a:pt x="166" y="167"/>
                  </a:cubicBezTo>
                  <a:cubicBezTo>
                    <a:pt x="174" y="158"/>
                    <a:pt x="178" y="152"/>
                    <a:pt x="182" y="148"/>
                  </a:cubicBezTo>
                  <a:cubicBezTo>
                    <a:pt x="191" y="139"/>
                    <a:pt x="195" y="134"/>
                    <a:pt x="202" y="124"/>
                  </a:cubicBezTo>
                  <a:cubicBezTo>
                    <a:pt x="210" y="114"/>
                    <a:pt x="220" y="102"/>
                    <a:pt x="229" y="91"/>
                  </a:cubicBezTo>
                  <a:cubicBezTo>
                    <a:pt x="236" y="83"/>
                    <a:pt x="243" y="73"/>
                    <a:pt x="249" y="65"/>
                  </a:cubicBezTo>
                  <a:cubicBezTo>
                    <a:pt x="256" y="55"/>
                    <a:pt x="262" y="46"/>
                    <a:pt x="268" y="39"/>
                  </a:cubicBezTo>
                  <a:cubicBezTo>
                    <a:pt x="278" y="26"/>
                    <a:pt x="298" y="0"/>
                    <a:pt x="301" y="2"/>
                  </a:cubicBezTo>
                  <a:cubicBezTo>
                    <a:pt x="303" y="3"/>
                    <a:pt x="293" y="21"/>
                    <a:pt x="283" y="34"/>
                  </a:cubicBezTo>
                  <a:cubicBezTo>
                    <a:pt x="273" y="47"/>
                    <a:pt x="263" y="61"/>
                    <a:pt x="252" y="75"/>
                  </a:cubicBezTo>
                  <a:cubicBezTo>
                    <a:pt x="247" y="81"/>
                    <a:pt x="241" y="89"/>
                    <a:pt x="237" y="95"/>
                  </a:cubicBezTo>
                  <a:cubicBezTo>
                    <a:pt x="217" y="122"/>
                    <a:pt x="195" y="148"/>
                    <a:pt x="173" y="173"/>
                  </a:cubicBezTo>
                  <a:cubicBezTo>
                    <a:pt x="167" y="179"/>
                    <a:pt x="161" y="185"/>
                    <a:pt x="156" y="190"/>
                  </a:cubicBezTo>
                  <a:cubicBezTo>
                    <a:pt x="145" y="201"/>
                    <a:pt x="133" y="214"/>
                    <a:pt x="123" y="227"/>
                  </a:cubicBezTo>
                  <a:cubicBezTo>
                    <a:pt x="113" y="238"/>
                    <a:pt x="108" y="244"/>
                    <a:pt x="92" y="261"/>
                  </a:cubicBezTo>
                  <a:cubicBezTo>
                    <a:pt x="75" y="278"/>
                    <a:pt x="70" y="284"/>
                    <a:pt x="60" y="295"/>
                  </a:cubicBezTo>
                  <a:cubicBezTo>
                    <a:pt x="54" y="301"/>
                    <a:pt x="46" y="311"/>
                    <a:pt x="32" y="325"/>
                  </a:cubicBezTo>
                  <a:cubicBezTo>
                    <a:pt x="18" y="338"/>
                    <a:pt x="4" y="350"/>
                    <a:pt x="2" y="348"/>
                  </a:cubicBezTo>
                  <a:cubicBezTo>
                    <a:pt x="0" y="347"/>
                    <a:pt x="14" y="332"/>
                    <a:pt x="19" y="326"/>
                  </a:cubicBezTo>
                  <a:cubicBezTo>
                    <a:pt x="42" y="301"/>
                    <a:pt x="49" y="296"/>
                    <a:pt x="71" y="272"/>
                  </a:cubicBezTo>
                  <a:cubicBezTo>
                    <a:pt x="92" y="248"/>
                    <a:pt x="95" y="244"/>
                    <a:pt x="130" y="20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稻壳儿春秋广告/盗版必究        原创来源：http://chn.docer.com/works?userid=199329941#!/work_time"/>
            <p:cNvSpPr/>
            <p:nvPr/>
          </p:nvSpPr>
          <p:spPr bwMode="auto">
            <a:xfrm>
              <a:off x="1879" y="1199"/>
              <a:ext cx="560" cy="758"/>
            </a:xfrm>
            <a:custGeom>
              <a:avLst/>
              <a:gdLst>
                <a:gd name="T0" fmla="*/ 136 w 267"/>
                <a:gd name="T1" fmla="*/ 216 h 361"/>
                <a:gd name="T2" fmla="*/ 113 w 267"/>
                <a:gd name="T3" fmla="*/ 169 h 361"/>
                <a:gd name="T4" fmla="*/ 103 w 267"/>
                <a:gd name="T5" fmla="*/ 147 h 361"/>
                <a:gd name="T6" fmla="*/ 90 w 267"/>
                <a:gd name="T7" fmla="*/ 120 h 361"/>
                <a:gd name="T8" fmla="*/ 81 w 267"/>
                <a:gd name="T9" fmla="*/ 103 h 361"/>
                <a:gd name="T10" fmla="*/ 71 w 267"/>
                <a:gd name="T11" fmla="*/ 85 h 361"/>
                <a:gd name="T12" fmla="*/ 62 w 267"/>
                <a:gd name="T13" fmla="*/ 71 h 361"/>
                <a:gd name="T14" fmla="*/ 53 w 267"/>
                <a:gd name="T15" fmla="*/ 59 h 361"/>
                <a:gd name="T16" fmla="*/ 42 w 267"/>
                <a:gd name="T17" fmla="*/ 47 h 361"/>
                <a:gd name="T18" fmla="*/ 33 w 267"/>
                <a:gd name="T19" fmla="*/ 36 h 361"/>
                <a:gd name="T20" fmla="*/ 28 w 267"/>
                <a:gd name="T21" fmla="*/ 31 h 361"/>
                <a:gd name="T22" fmla="*/ 23 w 267"/>
                <a:gd name="T23" fmla="*/ 26 h 361"/>
                <a:gd name="T24" fmla="*/ 12 w 267"/>
                <a:gd name="T25" fmla="*/ 15 h 361"/>
                <a:gd name="T26" fmla="*/ 1 w 267"/>
                <a:gd name="T27" fmla="*/ 1 h 361"/>
                <a:gd name="T28" fmla="*/ 12 w 267"/>
                <a:gd name="T29" fmla="*/ 6 h 361"/>
                <a:gd name="T30" fmla="*/ 21 w 267"/>
                <a:gd name="T31" fmla="*/ 12 h 361"/>
                <a:gd name="T32" fmla="*/ 30 w 267"/>
                <a:gd name="T33" fmla="*/ 20 h 361"/>
                <a:gd name="T34" fmla="*/ 35 w 267"/>
                <a:gd name="T35" fmla="*/ 25 h 361"/>
                <a:gd name="T36" fmla="*/ 39 w 267"/>
                <a:gd name="T37" fmla="*/ 29 h 361"/>
                <a:gd name="T38" fmla="*/ 47 w 267"/>
                <a:gd name="T39" fmla="*/ 38 h 361"/>
                <a:gd name="T40" fmla="*/ 55 w 267"/>
                <a:gd name="T41" fmla="*/ 48 h 361"/>
                <a:gd name="T42" fmla="*/ 59 w 267"/>
                <a:gd name="T43" fmla="*/ 53 h 361"/>
                <a:gd name="T44" fmla="*/ 63 w 267"/>
                <a:gd name="T45" fmla="*/ 58 h 361"/>
                <a:gd name="T46" fmla="*/ 70 w 267"/>
                <a:gd name="T47" fmla="*/ 69 h 361"/>
                <a:gd name="T48" fmla="*/ 77 w 267"/>
                <a:gd name="T49" fmla="*/ 79 h 361"/>
                <a:gd name="T50" fmla="*/ 90 w 267"/>
                <a:gd name="T51" fmla="*/ 100 h 361"/>
                <a:gd name="T52" fmla="*/ 101 w 267"/>
                <a:gd name="T53" fmla="*/ 121 h 361"/>
                <a:gd name="T54" fmla="*/ 121 w 267"/>
                <a:gd name="T55" fmla="*/ 165 h 361"/>
                <a:gd name="T56" fmla="*/ 130 w 267"/>
                <a:gd name="T57" fmla="*/ 186 h 361"/>
                <a:gd name="T58" fmla="*/ 152 w 267"/>
                <a:gd name="T59" fmla="*/ 228 h 361"/>
                <a:gd name="T60" fmla="*/ 178 w 267"/>
                <a:gd name="T61" fmla="*/ 264 h 361"/>
                <a:gd name="T62" fmla="*/ 208 w 267"/>
                <a:gd name="T63" fmla="*/ 297 h 361"/>
                <a:gd name="T64" fmla="*/ 235 w 267"/>
                <a:gd name="T65" fmla="*/ 324 h 361"/>
                <a:gd name="T66" fmla="*/ 246 w 267"/>
                <a:gd name="T67" fmla="*/ 337 h 361"/>
                <a:gd name="T68" fmla="*/ 267 w 267"/>
                <a:gd name="T69" fmla="*/ 361 h 361"/>
                <a:gd name="T70" fmla="*/ 241 w 267"/>
                <a:gd name="T71" fmla="*/ 343 h 361"/>
                <a:gd name="T72" fmla="*/ 226 w 267"/>
                <a:gd name="T73" fmla="*/ 329 h 361"/>
                <a:gd name="T74" fmla="*/ 245 w 267"/>
                <a:gd name="T75" fmla="*/ 337 h 361"/>
                <a:gd name="T76" fmla="*/ 241 w 267"/>
                <a:gd name="T77" fmla="*/ 342 h 361"/>
                <a:gd name="T78" fmla="*/ 236 w 267"/>
                <a:gd name="T79" fmla="*/ 337 h 361"/>
                <a:gd name="T80" fmla="*/ 210 w 267"/>
                <a:gd name="T81" fmla="*/ 311 h 361"/>
                <a:gd name="T82" fmla="*/ 186 w 267"/>
                <a:gd name="T83" fmla="*/ 285 h 361"/>
                <a:gd name="T84" fmla="*/ 162 w 267"/>
                <a:gd name="T85" fmla="*/ 258 h 361"/>
                <a:gd name="T86" fmla="*/ 151 w 267"/>
                <a:gd name="T87" fmla="*/ 242 h 361"/>
                <a:gd name="T88" fmla="*/ 144 w 267"/>
                <a:gd name="T89" fmla="*/ 230 h 361"/>
                <a:gd name="T90" fmla="*/ 136 w 267"/>
                <a:gd name="T91" fmla="*/ 216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7" h="361">
                  <a:moveTo>
                    <a:pt x="136" y="216"/>
                  </a:moveTo>
                  <a:cubicBezTo>
                    <a:pt x="124" y="194"/>
                    <a:pt x="118" y="180"/>
                    <a:pt x="113" y="169"/>
                  </a:cubicBezTo>
                  <a:cubicBezTo>
                    <a:pt x="108" y="159"/>
                    <a:pt x="105" y="152"/>
                    <a:pt x="103" y="147"/>
                  </a:cubicBezTo>
                  <a:cubicBezTo>
                    <a:pt x="98" y="136"/>
                    <a:pt x="96" y="130"/>
                    <a:pt x="90" y="120"/>
                  </a:cubicBezTo>
                  <a:cubicBezTo>
                    <a:pt x="87" y="115"/>
                    <a:pt x="84" y="109"/>
                    <a:pt x="81" y="103"/>
                  </a:cubicBezTo>
                  <a:cubicBezTo>
                    <a:pt x="78" y="97"/>
                    <a:pt x="74" y="91"/>
                    <a:pt x="71" y="85"/>
                  </a:cubicBezTo>
                  <a:cubicBezTo>
                    <a:pt x="68" y="81"/>
                    <a:pt x="65" y="76"/>
                    <a:pt x="62" y="71"/>
                  </a:cubicBezTo>
                  <a:cubicBezTo>
                    <a:pt x="59" y="67"/>
                    <a:pt x="56" y="63"/>
                    <a:pt x="53" y="59"/>
                  </a:cubicBezTo>
                  <a:cubicBezTo>
                    <a:pt x="49" y="55"/>
                    <a:pt x="46" y="51"/>
                    <a:pt x="42" y="47"/>
                  </a:cubicBezTo>
                  <a:cubicBezTo>
                    <a:pt x="39" y="43"/>
                    <a:pt x="36" y="39"/>
                    <a:pt x="33" y="36"/>
                  </a:cubicBezTo>
                  <a:cubicBezTo>
                    <a:pt x="31" y="34"/>
                    <a:pt x="30" y="33"/>
                    <a:pt x="28" y="31"/>
                  </a:cubicBezTo>
                  <a:cubicBezTo>
                    <a:pt x="27" y="29"/>
                    <a:pt x="25" y="27"/>
                    <a:pt x="23" y="26"/>
                  </a:cubicBezTo>
                  <a:cubicBezTo>
                    <a:pt x="19" y="22"/>
                    <a:pt x="16" y="18"/>
                    <a:pt x="12" y="15"/>
                  </a:cubicBezTo>
                  <a:cubicBezTo>
                    <a:pt x="5" y="8"/>
                    <a:pt x="0" y="2"/>
                    <a:pt x="1" y="1"/>
                  </a:cubicBezTo>
                  <a:cubicBezTo>
                    <a:pt x="2" y="0"/>
                    <a:pt x="6" y="2"/>
                    <a:pt x="12" y="6"/>
                  </a:cubicBezTo>
                  <a:cubicBezTo>
                    <a:pt x="15" y="8"/>
                    <a:pt x="18" y="10"/>
                    <a:pt x="21" y="12"/>
                  </a:cubicBezTo>
                  <a:cubicBezTo>
                    <a:pt x="24" y="15"/>
                    <a:pt x="28" y="18"/>
                    <a:pt x="30" y="20"/>
                  </a:cubicBezTo>
                  <a:cubicBezTo>
                    <a:pt x="32" y="22"/>
                    <a:pt x="33" y="23"/>
                    <a:pt x="35" y="25"/>
                  </a:cubicBezTo>
                  <a:cubicBezTo>
                    <a:pt x="36" y="26"/>
                    <a:pt x="38" y="28"/>
                    <a:pt x="39" y="29"/>
                  </a:cubicBezTo>
                  <a:cubicBezTo>
                    <a:pt x="42" y="32"/>
                    <a:pt x="45" y="35"/>
                    <a:pt x="47" y="38"/>
                  </a:cubicBezTo>
                  <a:cubicBezTo>
                    <a:pt x="50" y="42"/>
                    <a:pt x="53" y="45"/>
                    <a:pt x="55" y="48"/>
                  </a:cubicBezTo>
                  <a:cubicBezTo>
                    <a:pt x="59" y="53"/>
                    <a:pt x="59" y="53"/>
                    <a:pt x="59" y="53"/>
                  </a:cubicBezTo>
                  <a:cubicBezTo>
                    <a:pt x="60" y="55"/>
                    <a:pt x="62" y="57"/>
                    <a:pt x="63" y="58"/>
                  </a:cubicBezTo>
                  <a:cubicBezTo>
                    <a:pt x="65" y="62"/>
                    <a:pt x="68" y="65"/>
                    <a:pt x="70" y="69"/>
                  </a:cubicBezTo>
                  <a:cubicBezTo>
                    <a:pt x="72" y="72"/>
                    <a:pt x="75" y="76"/>
                    <a:pt x="77" y="79"/>
                  </a:cubicBezTo>
                  <a:cubicBezTo>
                    <a:pt x="82" y="85"/>
                    <a:pt x="85" y="93"/>
                    <a:pt x="90" y="100"/>
                  </a:cubicBezTo>
                  <a:cubicBezTo>
                    <a:pt x="93" y="107"/>
                    <a:pt x="97" y="114"/>
                    <a:pt x="101" y="121"/>
                  </a:cubicBezTo>
                  <a:cubicBezTo>
                    <a:pt x="108" y="136"/>
                    <a:pt x="114" y="151"/>
                    <a:pt x="121" y="165"/>
                  </a:cubicBezTo>
                  <a:cubicBezTo>
                    <a:pt x="125" y="172"/>
                    <a:pt x="128" y="180"/>
                    <a:pt x="130" y="186"/>
                  </a:cubicBezTo>
                  <a:cubicBezTo>
                    <a:pt x="136" y="200"/>
                    <a:pt x="144" y="215"/>
                    <a:pt x="152" y="228"/>
                  </a:cubicBezTo>
                  <a:cubicBezTo>
                    <a:pt x="160" y="240"/>
                    <a:pt x="165" y="246"/>
                    <a:pt x="178" y="264"/>
                  </a:cubicBezTo>
                  <a:cubicBezTo>
                    <a:pt x="192" y="282"/>
                    <a:pt x="197" y="286"/>
                    <a:pt x="208" y="297"/>
                  </a:cubicBezTo>
                  <a:cubicBezTo>
                    <a:pt x="213" y="303"/>
                    <a:pt x="222" y="311"/>
                    <a:pt x="235" y="324"/>
                  </a:cubicBezTo>
                  <a:cubicBezTo>
                    <a:pt x="239" y="329"/>
                    <a:pt x="243" y="333"/>
                    <a:pt x="246" y="337"/>
                  </a:cubicBezTo>
                  <a:cubicBezTo>
                    <a:pt x="267" y="361"/>
                    <a:pt x="267" y="361"/>
                    <a:pt x="267" y="361"/>
                  </a:cubicBezTo>
                  <a:cubicBezTo>
                    <a:pt x="241" y="343"/>
                    <a:pt x="241" y="343"/>
                    <a:pt x="241" y="343"/>
                  </a:cubicBezTo>
                  <a:cubicBezTo>
                    <a:pt x="232" y="336"/>
                    <a:pt x="225" y="331"/>
                    <a:pt x="226" y="329"/>
                  </a:cubicBezTo>
                  <a:cubicBezTo>
                    <a:pt x="227" y="328"/>
                    <a:pt x="237" y="333"/>
                    <a:pt x="245" y="337"/>
                  </a:cubicBezTo>
                  <a:cubicBezTo>
                    <a:pt x="243" y="339"/>
                    <a:pt x="242" y="340"/>
                    <a:pt x="241" y="342"/>
                  </a:cubicBezTo>
                  <a:cubicBezTo>
                    <a:pt x="239" y="340"/>
                    <a:pt x="237" y="338"/>
                    <a:pt x="236" y="337"/>
                  </a:cubicBezTo>
                  <a:cubicBezTo>
                    <a:pt x="224" y="326"/>
                    <a:pt x="217" y="319"/>
                    <a:pt x="210" y="311"/>
                  </a:cubicBezTo>
                  <a:cubicBezTo>
                    <a:pt x="203" y="304"/>
                    <a:pt x="196" y="296"/>
                    <a:pt x="186" y="285"/>
                  </a:cubicBezTo>
                  <a:cubicBezTo>
                    <a:pt x="175" y="274"/>
                    <a:pt x="169" y="267"/>
                    <a:pt x="162" y="258"/>
                  </a:cubicBezTo>
                  <a:cubicBezTo>
                    <a:pt x="159" y="253"/>
                    <a:pt x="155" y="248"/>
                    <a:pt x="151" y="242"/>
                  </a:cubicBezTo>
                  <a:cubicBezTo>
                    <a:pt x="149" y="238"/>
                    <a:pt x="146" y="235"/>
                    <a:pt x="144" y="230"/>
                  </a:cubicBezTo>
                  <a:cubicBezTo>
                    <a:pt x="142" y="226"/>
                    <a:pt x="139" y="221"/>
                    <a:pt x="136" y="2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稻壳儿春秋广告/盗版必究        原创来源：http://chn.docer.com/works?userid=199329941#!/work_time"/>
            <p:cNvSpPr/>
            <p:nvPr/>
          </p:nvSpPr>
          <p:spPr bwMode="auto">
            <a:xfrm>
              <a:off x="1277" y="1857"/>
              <a:ext cx="1091" cy="79"/>
            </a:xfrm>
            <a:custGeom>
              <a:avLst/>
              <a:gdLst>
                <a:gd name="T0" fmla="*/ 303 w 520"/>
                <a:gd name="T1" fmla="*/ 12 h 38"/>
                <a:gd name="T2" fmla="*/ 213 w 520"/>
                <a:gd name="T3" fmla="*/ 17 h 38"/>
                <a:gd name="T4" fmla="*/ 178 w 520"/>
                <a:gd name="T5" fmla="*/ 20 h 38"/>
                <a:gd name="T6" fmla="*/ 131 w 520"/>
                <a:gd name="T7" fmla="*/ 25 h 38"/>
                <a:gd name="T8" fmla="*/ 93 w 520"/>
                <a:gd name="T9" fmla="*/ 29 h 38"/>
                <a:gd name="T10" fmla="*/ 56 w 520"/>
                <a:gd name="T11" fmla="*/ 34 h 38"/>
                <a:gd name="T12" fmla="*/ 0 w 520"/>
                <a:gd name="T13" fmla="*/ 35 h 38"/>
                <a:gd name="T14" fmla="*/ 41 w 520"/>
                <a:gd name="T15" fmla="*/ 26 h 38"/>
                <a:gd name="T16" fmla="*/ 99 w 520"/>
                <a:gd name="T17" fmla="*/ 20 h 38"/>
                <a:gd name="T18" fmla="*/ 127 w 520"/>
                <a:gd name="T19" fmla="*/ 17 h 38"/>
                <a:gd name="T20" fmla="*/ 242 w 520"/>
                <a:gd name="T21" fmla="*/ 6 h 38"/>
                <a:gd name="T22" fmla="*/ 268 w 520"/>
                <a:gd name="T23" fmla="*/ 5 h 38"/>
                <a:gd name="T24" fmla="*/ 325 w 520"/>
                <a:gd name="T25" fmla="*/ 3 h 38"/>
                <a:gd name="T26" fmla="*/ 378 w 520"/>
                <a:gd name="T27" fmla="*/ 1 h 38"/>
                <a:gd name="T28" fmla="*/ 431 w 520"/>
                <a:gd name="T29" fmla="*/ 1 h 38"/>
                <a:gd name="T30" fmla="*/ 477 w 520"/>
                <a:gd name="T31" fmla="*/ 0 h 38"/>
                <a:gd name="T32" fmla="*/ 520 w 520"/>
                <a:gd name="T33" fmla="*/ 6 h 38"/>
                <a:gd name="T34" fmla="*/ 488 w 520"/>
                <a:gd name="T35" fmla="*/ 9 h 38"/>
                <a:gd name="T36" fmla="*/ 403 w 520"/>
                <a:gd name="T37" fmla="*/ 9 h 38"/>
                <a:gd name="T38" fmla="*/ 361 w 520"/>
                <a:gd name="T39" fmla="*/ 10 h 38"/>
                <a:gd name="T40" fmla="*/ 303 w 520"/>
                <a:gd name="T41" fmla="*/ 1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0" h="38">
                  <a:moveTo>
                    <a:pt x="303" y="12"/>
                  </a:moveTo>
                  <a:cubicBezTo>
                    <a:pt x="246" y="14"/>
                    <a:pt x="227" y="17"/>
                    <a:pt x="213" y="17"/>
                  </a:cubicBezTo>
                  <a:cubicBezTo>
                    <a:pt x="199" y="18"/>
                    <a:pt x="192" y="18"/>
                    <a:pt x="178" y="20"/>
                  </a:cubicBezTo>
                  <a:cubicBezTo>
                    <a:pt x="163" y="21"/>
                    <a:pt x="147" y="23"/>
                    <a:pt x="131" y="25"/>
                  </a:cubicBezTo>
                  <a:cubicBezTo>
                    <a:pt x="118" y="26"/>
                    <a:pt x="104" y="27"/>
                    <a:pt x="93" y="29"/>
                  </a:cubicBezTo>
                  <a:cubicBezTo>
                    <a:pt x="80" y="31"/>
                    <a:pt x="67" y="32"/>
                    <a:pt x="56" y="34"/>
                  </a:cubicBezTo>
                  <a:cubicBezTo>
                    <a:pt x="38" y="35"/>
                    <a:pt x="1" y="38"/>
                    <a:pt x="0" y="35"/>
                  </a:cubicBezTo>
                  <a:cubicBezTo>
                    <a:pt x="0" y="33"/>
                    <a:pt x="22" y="28"/>
                    <a:pt x="41" y="26"/>
                  </a:cubicBezTo>
                  <a:cubicBezTo>
                    <a:pt x="59" y="24"/>
                    <a:pt x="79" y="22"/>
                    <a:pt x="99" y="20"/>
                  </a:cubicBezTo>
                  <a:cubicBezTo>
                    <a:pt x="108" y="19"/>
                    <a:pt x="119" y="18"/>
                    <a:pt x="127" y="17"/>
                  </a:cubicBezTo>
                  <a:cubicBezTo>
                    <a:pt x="165" y="11"/>
                    <a:pt x="203" y="9"/>
                    <a:pt x="242" y="6"/>
                  </a:cubicBezTo>
                  <a:cubicBezTo>
                    <a:pt x="251" y="6"/>
                    <a:pt x="260" y="5"/>
                    <a:pt x="268" y="5"/>
                  </a:cubicBezTo>
                  <a:cubicBezTo>
                    <a:pt x="286" y="5"/>
                    <a:pt x="306" y="4"/>
                    <a:pt x="325" y="3"/>
                  </a:cubicBezTo>
                  <a:cubicBezTo>
                    <a:pt x="342" y="2"/>
                    <a:pt x="351" y="1"/>
                    <a:pt x="378" y="1"/>
                  </a:cubicBezTo>
                  <a:cubicBezTo>
                    <a:pt x="405" y="1"/>
                    <a:pt x="413" y="1"/>
                    <a:pt x="431" y="1"/>
                  </a:cubicBezTo>
                  <a:cubicBezTo>
                    <a:pt x="440" y="1"/>
                    <a:pt x="454" y="0"/>
                    <a:pt x="477" y="0"/>
                  </a:cubicBezTo>
                  <a:cubicBezTo>
                    <a:pt x="499" y="1"/>
                    <a:pt x="520" y="4"/>
                    <a:pt x="520" y="6"/>
                  </a:cubicBezTo>
                  <a:cubicBezTo>
                    <a:pt x="520" y="8"/>
                    <a:pt x="497" y="8"/>
                    <a:pt x="488" y="9"/>
                  </a:cubicBezTo>
                  <a:cubicBezTo>
                    <a:pt x="449" y="9"/>
                    <a:pt x="439" y="8"/>
                    <a:pt x="403" y="9"/>
                  </a:cubicBezTo>
                  <a:cubicBezTo>
                    <a:pt x="385" y="9"/>
                    <a:pt x="374" y="10"/>
                    <a:pt x="361" y="10"/>
                  </a:cubicBezTo>
                  <a:cubicBezTo>
                    <a:pt x="348" y="11"/>
                    <a:pt x="332" y="11"/>
                    <a:pt x="303" y="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稻壳儿春秋广告/盗版必究        原创来源：http://chn.docer.com/works?userid=199329941#!/work_time"/>
            <p:cNvSpPr/>
            <p:nvPr/>
          </p:nvSpPr>
          <p:spPr bwMode="auto">
            <a:xfrm>
              <a:off x="1026" y="2075"/>
              <a:ext cx="172" cy="449"/>
            </a:xfrm>
            <a:custGeom>
              <a:avLst/>
              <a:gdLst>
                <a:gd name="T0" fmla="*/ 20 w 82"/>
                <a:gd name="T1" fmla="*/ 125 h 214"/>
                <a:gd name="T2" fmla="*/ 35 w 82"/>
                <a:gd name="T3" fmla="*/ 87 h 214"/>
                <a:gd name="T4" fmla="*/ 41 w 82"/>
                <a:gd name="T5" fmla="*/ 72 h 214"/>
                <a:gd name="T6" fmla="*/ 49 w 82"/>
                <a:gd name="T7" fmla="*/ 52 h 214"/>
                <a:gd name="T8" fmla="*/ 56 w 82"/>
                <a:gd name="T9" fmla="*/ 37 h 214"/>
                <a:gd name="T10" fmla="*/ 63 w 82"/>
                <a:gd name="T11" fmla="*/ 21 h 214"/>
                <a:gd name="T12" fmla="*/ 79 w 82"/>
                <a:gd name="T13" fmla="*/ 1 h 214"/>
                <a:gd name="T14" fmla="*/ 75 w 82"/>
                <a:gd name="T15" fmla="*/ 20 h 214"/>
                <a:gd name="T16" fmla="*/ 63 w 82"/>
                <a:gd name="T17" fmla="*/ 43 h 214"/>
                <a:gd name="T18" fmla="*/ 57 w 82"/>
                <a:gd name="T19" fmla="*/ 55 h 214"/>
                <a:gd name="T20" fmla="*/ 38 w 82"/>
                <a:gd name="T21" fmla="*/ 102 h 214"/>
                <a:gd name="T22" fmla="*/ 33 w 82"/>
                <a:gd name="T23" fmla="*/ 113 h 214"/>
                <a:gd name="T24" fmla="*/ 24 w 82"/>
                <a:gd name="T25" fmla="*/ 137 h 214"/>
                <a:gd name="T26" fmla="*/ 18 w 82"/>
                <a:gd name="T27" fmla="*/ 160 h 214"/>
                <a:gd name="T28" fmla="*/ 13 w 82"/>
                <a:gd name="T29" fmla="*/ 183 h 214"/>
                <a:gd name="T30" fmla="*/ 9 w 82"/>
                <a:gd name="T31" fmla="*/ 203 h 214"/>
                <a:gd name="T32" fmla="*/ 9 w 82"/>
                <a:gd name="T33" fmla="*/ 205 h 214"/>
                <a:gd name="T34" fmla="*/ 9 w 82"/>
                <a:gd name="T35" fmla="*/ 206 h 214"/>
                <a:gd name="T36" fmla="*/ 9 w 82"/>
                <a:gd name="T37" fmla="*/ 207 h 214"/>
                <a:gd name="T38" fmla="*/ 9 w 82"/>
                <a:gd name="T39" fmla="*/ 207 h 214"/>
                <a:gd name="T40" fmla="*/ 9 w 82"/>
                <a:gd name="T41" fmla="*/ 207 h 214"/>
                <a:gd name="T42" fmla="*/ 10 w 82"/>
                <a:gd name="T43" fmla="*/ 207 h 214"/>
                <a:gd name="T44" fmla="*/ 10 w 82"/>
                <a:gd name="T45" fmla="*/ 207 h 214"/>
                <a:gd name="T46" fmla="*/ 10 w 82"/>
                <a:gd name="T47" fmla="*/ 207 h 214"/>
                <a:gd name="T48" fmla="*/ 10 w 82"/>
                <a:gd name="T49" fmla="*/ 207 h 214"/>
                <a:gd name="T50" fmla="*/ 10 w 82"/>
                <a:gd name="T51" fmla="*/ 207 h 214"/>
                <a:gd name="T52" fmla="*/ 9 w 82"/>
                <a:gd name="T53" fmla="*/ 207 h 214"/>
                <a:gd name="T54" fmla="*/ 9 w 82"/>
                <a:gd name="T55" fmla="*/ 207 h 214"/>
                <a:gd name="T56" fmla="*/ 9 w 82"/>
                <a:gd name="T57" fmla="*/ 207 h 214"/>
                <a:gd name="T58" fmla="*/ 10 w 82"/>
                <a:gd name="T59" fmla="*/ 207 h 214"/>
                <a:gd name="T60" fmla="*/ 10 w 82"/>
                <a:gd name="T61" fmla="*/ 208 h 214"/>
                <a:gd name="T62" fmla="*/ 10 w 82"/>
                <a:gd name="T63" fmla="*/ 208 h 214"/>
                <a:gd name="T64" fmla="*/ 10 w 82"/>
                <a:gd name="T65" fmla="*/ 208 h 214"/>
                <a:gd name="T66" fmla="*/ 10 w 82"/>
                <a:gd name="T67" fmla="*/ 208 h 214"/>
                <a:gd name="T68" fmla="*/ 11 w 82"/>
                <a:gd name="T69" fmla="*/ 208 h 214"/>
                <a:gd name="T70" fmla="*/ 12 w 82"/>
                <a:gd name="T71" fmla="*/ 208 h 214"/>
                <a:gd name="T72" fmla="*/ 12 w 82"/>
                <a:gd name="T73" fmla="*/ 208 h 214"/>
                <a:gd name="T74" fmla="*/ 12 w 82"/>
                <a:gd name="T75" fmla="*/ 208 h 214"/>
                <a:gd name="T76" fmla="*/ 11 w 82"/>
                <a:gd name="T77" fmla="*/ 208 h 214"/>
                <a:gd name="T78" fmla="*/ 11 w 82"/>
                <a:gd name="T79" fmla="*/ 208 h 214"/>
                <a:gd name="T80" fmla="*/ 11 w 82"/>
                <a:gd name="T81" fmla="*/ 207 h 214"/>
                <a:gd name="T82" fmla="*/ 13 w 82"/>
                <a:gd name="T83" fmla="*/ 206 h 214"/>
                <a:gd name="T84" fmla="*/ 15 w 82"/>
                <a:gd name="T85" fmla="*/ 209 h 214"/>
                <a:gd name="T86" fmla="*/ 13 w 82"/>
                <a:gd name="T87" fmla="*/ 212 h 214"/>
                <a:gd name="T88" fmla="*/ 9 w 82"/>
                <a:gd name="T89" fmla="*/ 214 h 214"/>
                <a:gd name="T90" fmla="*/ 8 w 82"/>
                <a:gd name="T91" fmla="*/ 214 h 214"/>
                <a:gd name="T92" fmla="*/ 6 w 82"/>
                <a:gd name="T93" fmla="*/ 213 h 214"/>
                <a:gd name="T94" fmla="*/ 2 w 82"/>
                <a:gd name="T95" fmla="*/ 209 h 214"/>
                <a:gd name="T96" fmla="*/ 1 w 82"/>
                <a:gd name="T97" fmla="*/ 201 h 214"/>
                <a:gd name="T98" fmla="*/ 2 w 82"/>
                <a:gd name="T99" fmla="*/ 196 h 214"/>
                <a:gd name="T100" fmla="*/ 4 w 82"/>
                <a:gd name="T101" fmla="*/ 188 h 214"/>
                <a:gd name="T102" fmla="*/ 8 w 82"/>
                <a:gd name="T103" fmla="*/ 169 h 214"/>
                <a:gd name="T104" fmla="*/ 20 w 82"/>
                <a:gd name="T105" fmla="*/ 125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2" h="214">
                  <a:moveTo>
                    <a:pt x="20" y="125"/>
                  </a:moveTo>
                  <a:cubicBezTo>
                    <a:pt x="29" y="101"/>
                    <a:pt x="32" y="93"/>
                    <a:pt x="35" y="87"/>
                  </a:cubicBezTo>
                  <a:cubicBezTo>
                    <a:pt x="38" y="81"/>
                    <a:pt x="39" y="78"/>
                    <a:pt x="41" y="72"/>
                  </a:cubicBezTo>
                  <a:cubicBezTo>
                    <a:pt x="43" y="66"/>
                    <a:pt x="47" y="59"/>
                    <a:pt x="49" y="52"/>
                  </a:cubicBezTo>
                  <a:cubicBezTo>
                    <a:pt x="52" y="47"/>
                    <a:pt x="55" y="41"/>
                    <a:pt x="56" y="37"/>
                  </a:cubicBezTo>
                  <a:cubicBezTo>
                    <a:pt x="59" y="31"/>
                    <a:pt x="61" y="26"/>
                    <a:pt x="63" y="21"/>
                  </a:cubicBezTo>
                  <a:cubicBezTo>
                    <a:pt x="68" y="14"/>
                    <a:pt x="77" y="0"/>
                    <a:pt x="79" y="1"/>
                  </a:cubicBezTo>
                  <a:cubicBezTo>
                    <a:pt x="82" y="3"/>
                    <a:pt x="78" y="12"/>
                    <a:pt x="75" y="20"/>
                  </a:cubicBezTo>
                  <a:cubicBezTo>
                    <a:pt x="71" y="27"/>
                    <a:pt x="67" y="35"/>
                    <a:pt x="63" y="43"/>
                  </a:cubicBezTo>
                  <a:cubicBezTo>
                    <a:pt x="61" y="47"/>
                    <a:pt x="59" y="51"/>
                    <a:pt x="57" y="55"/>
                  </a:cubicBezTo>
                  <a:cubicBezTo>
                    <a:pt x="52" y="71"/>
                    <a:pt x="44" y="86"/>
                    <a:pt x="38" y="102"/>
                  </a:cubicBezTo>
                  <a:cubicBezTo>
                    <a:pt x="37" y="106"/>
                    <a:pt x="35" y="110"/>
                    <a:pt x="33" y="113"/>
                  </a:cubicBezTo>
                  <a:cubicBezTo>
                    <a:pt x="29" y="120"/>
                    <a:pt x="26" y="129"/>
                    <a:pt x="24" y="137"/>
                  </a:cubicBezTo>
                  <a:cubicBezTo>
                    <a:pt x="22" y="145"/>
                    <a:pt x="22" y="148"/>
                    <a:pt x="18" y="160"/>
                  </a:cubicBezTo>
                  <a:cubicBezTo>
                    <a:pt x="14" y="172"/>
                    <a:pt x="14" y="175"/>
                    <a:pt x="13" y="183"/>
                  </a:cubicBezTo>
                  <a:cubicBezTo>
                    <a:pt x="12" y="187"/>
                    <a:pt x="11" y="194"/>
                    <a:pt x="9" y="203"/>
                  </a:cubicBezTo>
                  <a:cubicBezTo>
                    <a:pt x="9" y="205"/>
                    <a:pt x="9" y="205"/>
                    <a:pt x="9" y="205"/>
                  </a:cubicBezTo>
                  <a:cubicBezTo>
                    <a:pt x="9" y="206"/>
                    <a:pt x="9" y="206"/>
                    <a:pt x="9" y="206"/>
                  </a:cubicBezTo>
                  <a:cubicBezTo>
                    <a:pt x="9" y="206"/>
                    <a:pt x="9" y="206"/>
                    <a:pt x="9" y="207"/>
                  </a:cubicBezTo>
                  <a:cubicBezTo>
                    <a:pt x="9" y="207"/>
                    <a:pt x="9" y="207"/>
                    <a:pt x="9" y="207"/>
                  </a:cubicBezTo>
                  <a:cubicBezTo>
                    <a:pt x="9" y="207"/>
                    <a:pt x="9" y="207"/>
                    <a:pt x="9" y="207"/>
                  </a:cubicBezTo>
                  <a:cubicBezTo>
                    <a:pt x="10" y="207"/>
                    <a:pt x="10" y="207"/>
                    <a:pt x="10" y="207"/>
                  </a:cubicBezTo>
                  <a:cubicBezTo>
                    <a:pt x="10" y="207"/>
                    <a:pt x="10" y="207"/>
                    <a:pt x="10" y="207"/>
                  </a:cubicBezTo>
                  <a:cubicBezTo>
                    <a:pt x="10" y="207"/>
                    <a:pt x="10" y="207"/>
                    <a:pt x="10" y="207"/>
                  </a:cubicBezTo>
                  <a:cubicBezTo>
                    <a:pt x="10" y="207"/>
                    <a:pt x="10" y="207"/>
                    <a:pt x="10" y="207"/>
                  </a:cubicBezTo>
                  <a:cubicBezTo>
                    <a:pt x="10" y="207"/>
                    <a:pt x="10" y="207"/>
                    <a:pt x="10" y="207"/>
                  </a:cubicBezTo>
                  <a:cubicBezTo>
                    <a:pt x="10" y="207"/>
                    <a:pt x="9" y="207"/>
                    <a:pt x="9" y="207"/>
                  </a:cubicBezTo>
                  <a:cubicBezTo>
                    <a:pt x="9" y="207"/>
                    <a:pt x="9" y="207"/>
                    <a:pt x="9" y="207"/>
                  </a:cubicBezTo>
                  <a:cubicBezTo>
                    <a:pt x="9" y="207"/>
                    <a:pt x="9" y="207"/>
                    <a:pt x="9" y="207"/>
                  </a:cubicBezTo>
                  <a:cubicBezTo>
                    <a:pt x="10" y="207"/>
                    <a:pt x="10" y="207"/>
                    <a:pt x="10" y="207"/>
                  </a:cubicBezTo>
                  <a:cubicBezTo>
                    <a:pt x="10" y="207"/>
                    <a:pt x="10" y="207"/>
                    <a:pt x="10" y="208"/>
                  </a:cubicBezTo>
                  <a:cubicBezTo>
                    <a:pt x="10" y="208"/>
                    <a:pt x="10" y="208"/>
                    <a:pt x="10" y="208"/>
                  </a:cubicBezTo>
                  <a:cubicBezTo>
                    <a:pt x="10" y="208"/>
                    <a:pt x="10" y="208"/>
                    <a:pt x="10" y="208"/>
                  </a:cubicBezTo>
                  <a:cubicBezTo>
                    <a:pt x="10" y="208"/>
                    <a:pt x="10" y="208"/>
                    <a:pt x="10" y="208"/>
                  </a:cubicBezTo>
                  <a:cubicBezTo>
                    <a:pt x="10" y="208"/>
                    <a:pt x="11" y="208"/>
                    <a:pt x="11" y="208"/>
                  </a:cubicBezTo>
                  <a:cubicBezTo>
                    <a:pt x="11" y="208"/>
                    <a:pt x="12" y="208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2" y="209"/>
                    <a:pt x="12" y="208"/>
                    <a:pt x="11" y="208"/>
                  </a:cubicBezTo>
                  <a:cubicBezTo>
                    <a:pt x="11" y="208"/>
                    <a:pt x="11" y="208"/>
                    <a:pt x="11" y="208"/>
                  </a:cubicBezTo>
                  <a:cubicBezTo>
                    <a:pt x="11" y="208"/>
                    <a:pt x="11" y="208"/>
                    <a:pt x="11" y="207"/>
                  </a:cubicBezTo>
                  <a:cubicBezTo>
                    <a:pt x="11" y="207"/>
                    <a:pt x="11" y="206"/>
                    <a:pt x="13" y="206"/>
                  </a:cubicBezTo>
                  <a:cubicBezTo>
                    <a:pt x="14" y="206"/>
                    <a:pt x="15" y="207"/>
                    <a:pt x="15" y="209"/>
                  </a:cubicBezTo>
                  <a:cubicBezTo>
                    <a:pt x="15" y="210"/>
                    <a:pt x="14" y="211"/>
                    <a:pt x="13" y="212"/>
                  </a:cubicBezTo>
                  <a:cubicBezTo>
                    <a:pt x="12" y="213"/>
                    <a:pt x="11" y="214"/>
                    <a:pt x="9" y="214"/>
                  </a:cubicBezTo>
                  <a:cubicBezTo>
                    <a:pt x="9" y="214"/>
                    <a:pt x="9" y="214"/>
                    <a:pt x="8" y="214"/>
                  </a:cubicBezTo>
                  <a:cubicBezTo>
                    <a:pt x="7" y="213"/>
                    <a:pt x="7" y="213"/>
                    <a:pt x="6" y="213"/>
                  </a:cubicBezTo>
                  <a:cubicBezTo>
                    <a:pt x="4" y="212"/>
                    <a:pt x="2" y="210"/>
                    <a:pt x="2" y="209"/>
                  </a:cubicBezTo>
                  <a:cubicBezTo>
                    <a:pt x="0" y="205"/>
                    <a:pt x="1" y="203"/>
                    <a:pt x="1" y="201"/>
                  </a:cubicBezTo>
                  <a:cubicBezTo>
                    <a:pt x="1" y="199"/>
                    <a:pt x="2" y="198"/>
                    <a:pt x="2" y="196"/>
                  </a:cubicBezTo>
                  <a:cubicBezTo>
                    <a:pt x="2" y="193"/>
                    <a:pt x="3" y="190"/>
                    <a:pt x="4" y="188"/>
                  </a:cubicBezTo>
                  <a:cubicBezTo>
                    <a:pt x="5" y="182"/>
                    <a:pt x="6" y="177"/>
                    <a:pt x="8" y="169"/>
                  </a:cubicBezTo>
                  <a:cubicBezTo>
                    <a:pt x="11" y="153"/>
                    <a:pt x="11" y="150"/>
                    <a:pt x="20" y="1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稻壳儿春秋广告/盗版必究        原创来源：http://chn.docer.com/works?userid=199329941#!/work_time"/>
            <p:cNvSpPr/>
            <p:nvPr/>
          </p:nvSpPr>
          <p:spPr bwMode="auto">
            <a:xfrm>
              <a:off x="1235" y="2004"/>
              <a:ext cx="1460" cy="457"/>
            </a:xfrm>
            <a:custGeom>
              <a:avLst/>
              <a:gdLst>
                <a:gd name="T0" fmla="*/ 486 w 696"/>
                <a:gd name="T1" fmla="*/ 17 h 218"/>
                <a:gd name="T2" fmla="*/ 341 w 696"/>
                <a:gd name="T3" fmla="*/ 23 h 218"/>
                <a:gd name="T4" fmla="*/ 285 w 696"/>
                <a:gd name="T5" fmla="*/ 26 h 218"/>
                <a:gd name="T6" fmla="*/ 209 w 696"/>
                <a:gd name="T7" fmla="*/ 29 h 218"/>
                <a:gd name="T8" fmla="*/ 148 w 696"/>
                <a:gd name="T9" fmla="*/ 32 h 218"/>
                <a:gd name="T10" fmla="*/ 89 w 696"/>
                <a:gd name="T11" fmla="*/ 34 h 218"/>
                <a:gd name="T12" fmla="*/ 0 w 696"/>
                <a:gd name="T13" fmla="*/ 32 h 218"/>
                <a:gd name="T14" fmla="*/ 65 w 696"/>
                <a:gd name="T15" fmla="*/ 26 h 218"/>
                <a:gd name="T16" fmla="*/ 158 w 696"/>
                <a:gd name="T17" fmla="*/ 23 h 218"/>
                <a:gd name="T18" fmla="*/ 204 w 696"/>
                <a:gd name="T19" fmla="*/ 21 h 218"/>
                <a:gd name="T20" fmla="*/ 387 w 696"/>
                <a:gd name="T21" fmla="*/ 12 h 218"/>
                <a:gd name="T22" fmla="*/ 430 w 696"/>
                <a:gd name="T23" fmla="*/ 11 h 218"/>
                <a:gd name="T24" fmla="*/ 520 w 696"/>
                <a:gd name="T25" fmla="*/ 6 h 218"/>
                <a:gd name="T26" fmla="*/ 583 w 696"/>
                <a:gd name="T27" fmla="*/ 2 h 218"/>
                <a:gd name="T28" fmla="*/ 583 w 696"/>
                <a:gd name="T29" fmla="*/ 9 h 218"/>
                <a:gd name="T30" fmla="*/ 581 w 696"/>
                <a:gd name="T31" fmla="*/ 9 h 218"/>
                <a:gd name="T32" fmla="*/ 580 w 696"/>
                <a:gd name="T33" fmla="*/ 10 h 218"/>
                <a:gd name="T34" fmla="*/ 581 w 696"/>
                <a:gd name="T35" fmla="*/ 13 h 218"/>
                <a:gd name="T36" fmla="*/ 583 w 696"/>
                <a:gd name="T37" fmla="*/ 18 h 218"/>
                <a:gd name="T38" fmla="*/ 626 w 696"/>
                <a:gd name="T39" fmla="*/ 92 h 218"/>
                <a:gd name="T40" fmla="*/ 663 w 696"/>
                <a:gd name="T41" fmla="*/ 154 h 218"/>
                <a:gd name="T42" fmla="*/ 694 w 696"/>
                <a:gd name="T43" fmla="*/ 217 h 218"/>
                <a:gd name="T44" fmla="*/ 665 w 696"/>
                <a:gd name="T45" fmla="*/ 174 h 218"/>
                <a:gd name="T46" fmla="*/ 597 w 696"/>
                <a:gd name="T47" fmla="*/ 57 h 218"/>
                <a:gd name="T48" fmla="*/ 580 w 696"/>
                <a:gd name="T49" fmla="*/ 28 h 218"/>
                <a:gd name="T50" fmla="*/ 576 w 696"/>
                <a:gd name="T51" fmla="*/ 22 h 218"/>
                <a:gd name="T52" fmla="*/ 574 w 696"/>
                <a:gd name="T53" fmla="*/ 19 h 218"/>
                <a:gd name="T54" fmla="*/ 573 w 696"/>
                <a:gd name="T55" fmla="*/ 18 h 218"/>
                <a:gd name="T56" fmla="*/ 572 w 696"/>
                <a:gd name="T57" fmla="*/ 15 h 218"/>
                <a:gd name="T58" fmla="*/ 573 w 696"/>
                <a:gd name="T59" fmla="*/ 4 h 218"/>
                <a:gd name="T60" fmla="*/ 579 w 696"/>
                <a:gd name="T61" fmla="*/ 0 h 218"/>
                <a:gd name="T62" fmla="*/ 585 w 696"/>
                <a:gd name="T63" fmla="*/ 0 h 218"/>
                <a:gd name="T64" fmla="*/ 622 w 696"/>
                <a:gd name="T65" fmla="*/ 8 h 218"/>
                <a:gd name="T66" fmla="*/ 584 w 696"/>
                <a:gd name="T67" fmla="*/ 10 h 218"/>
                <a:gd name="T68" fmla="*/ 486 w 696"/>
                <a:gd name="T69" fmla="*/ 17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6" h="218">
                  <a:moveTo>
                    <a:pt x="486" y="17"/>
                  </a:moveTo>
                  <a:cubicBezTo>
                    <a:pt x="394" y="21"/>
                    <a:pt x="364" y="23"/>
                    <a:pt x="341" y="23"/>
                  </a:cubicBezTo>
                  <a:cubicBezTo>
                    <a:pt x="319" y="24"/>
                    <a:pt x="307" y="24"/>
                    <a:pt x="285" y="26"/>
                  </a:cubicBezTo>
                  <a:cubicBezTo>
                    <a:pt x="261" y="27"/>
                    <a:pt x="234" y="28"/>
                    <a:pt x="209" y="29"/>
                  </a:cubicBezTo>
                  <a:cubicBezTo>
                    <a:pt x="188" y="30"/>
                    <a:pt x="166" y="30"/>
                    <a:pt x="148" y="32"/>
                  </a:cubicBezTo>
                  <a:cubicBezTo>
                    <a:pt x="127" y="33"/>
                    <a:pt x="107" y="34"/>
                    <a:pt x="89" y="34"/>
                  </a:cubicBezTo>
                  <a:cubicBezTo>
                    <a:pt x="59" y="35"/>
                    <a:pt x="0" y="35"/>
                    <a:pt x="0" y="32"/>
                  </a:cubicBezTo>
                  <a:cubicBezTo>
                    <a:pt x="0" y="29"/>
                    <a:pt x="36" y="27"/>
                    <a:pt x="65" y="26"/>
                  </a:cubicBezTo>
                  <a:cubicBezTo>
                    <a:pt x="95" y="25"/>
                    <a:pt x="127" y="24"/>
                    <a:pt x="158" y="23"/>
                  </a:cubicBezTo>
                  <a:cubicBezTo>
                    <a:pt x="174" y="22"/>
                    <a:pt x="191" y="22"/>
                    <a:pt x="204" y="21"/>
                  </a:cubicBezTo>
                  <a:cubicBezTo>
                    <a:pt x="265" y="17"/>
                    <a:pt x="326" y="15"/>
                    <a:pt x="387" y="12"/>
                  </a:cubicBezTo>
                  <a:cubicBezTo>
                    <a:pt x="402" y="11"/>
                    <a:pt x="417" y="11"/>
                    <a:pt x="430" y="11"/>
                  </a:cubicBezTo>
                  <a:cubicBezTo>
                    <a:pt x="458" y="10"/>
                    <a:pt x="490" y="9"/>
                    <a:pt x="520" y="6"/>
                  </a:cubicBezTo>
                  <a:cubicBezTo>
                    <a:pt x="543" y="5"/>
                    <a:pt x="555" y="3"/>
                    <a:pt x="583" y="2"/>
                  </a:cubicBezTo>
                  <a:cubicBezTo>
                    <a:pt x="583" y="4"/>
                    <a:pt x="583" y="6"/>
                    <a:pt x="583" y="9"/>
                  </a:cubicBezTo>
                  <a:cubicBezTo>
                    <a:pt x="582" y="9"/>
                    <a:pt x="582" y="9"/>
                    <a:pt x="581" y="9"/>
                  </a:cubicBezTo>
                  <a:cubicBezTo>
                    <a:pt x="581" y="9"/>
                    <a:pt x="580" y="9"/>
                    <a:pt x="580" y="10"/>
                  </a:cubicBezTo>
                  <a:cubicBezTo>
                    <a:pt x="580" y="11"/>
                    <a:pt x="580" y="12"/>
                    <a:pt x="581" y="13"/>
                  </a:cubicBezTo>
                  <a:cubicBezTo>
                    <a:pt x="581" y="15"/>
                    <a:pt x="582" y="17"/>
                    <a:pt x="583" y="18"/>
                  </a:cubicBezTo>
                  <a:cubicBezTo>
                    <a:pt x="604" y="56"/>
                    <a:pt x="612" y="67"/>
                    <a:pt x="626" y="92"/>
                  </a:cubicBezTo>
                  <a:cubicBezTo>
                    <a:pt x="633" y="104"/>
                    <a:pt x="645" y="124"/>
                    <a:pt x="663" y="154"/>
                  </a:cubicBezTo>
                  <a:cubicBezTo>
                    <a:pt x="680" y="185"/>
                    <a:pt x="696" y="215"/>
                    <a:pt x="694" y="217"/>
                  </a:cubicBezTo>
                  <a:cubicBezTo>
                    <a:pt x="692" y="218"/>
                    <a:pt x="672" y="186"/>
                    <a:pt x="665" y="174"/>
                  </a:cubicBezTo>
                  <a:cubicBezTo>
                    <a:pt x="633" y="122"/>
                    <a:pt x="626" y="107"/>
                    <a:pt x="597" y="57"/>
                  </a:cubicBezTo>
                  <a:cubicBezTo>
                    <a:pt x="590" y="46"/>
                    <a:pt x="584" y="37"/>
                    <a:pt x="580" y="28"/>
                  </a:cubicBezTo>
                  <a:cubicBezTo>
                    <a:pt x="578" y="26"/>
                    <a:pt x="577" y="24"/>
                    <a:pt x="576" y="22"/>
                  </a:cubicBezTo>
                  <a:cubicBezTo>
                    <a:pt x="575" y="21"/>
                    <a:pt x="575" y="20"/>
                    <a:pt x="574" y="19"/>
                  </a:cubicBezTo>
                  <a:cubicBezTo>
                    <a:pt x="573" y="18"/>
                    <a:pt x="573" y="18"/>
                    <a:pt x="573" y="18"/>
                  </a:cubicBezTo>
                  <a:cubicBezTo>
                    <a:pt x="573" y="17"/>
                    <a:pt x="572" y="16"/>
                    <a:pt x="572" y="15"/>
                  </a:cubicBezTo>
                  <a:cubicBezTo>
                    <a:pt x="571" y="12"/>
                    <a:pt x="571" y="8"/>
                    <a:pt x="573" y="4"/>
                  </a:cubicBezTo>
                  <a:cubicBezTo>
                    <a:pt x="575" y="2"/>
                    <a:pt x="576" y="1"/>
                    <a:pt x="579" y="0"/>
                  </a:cubicBezTo>
                  <a:cubicBezTo>
                    <a:pt x="581" y="0"/>
                    <a:pt x="583" y="0"/>
                    <a:pt x="585" y="0"/>
                  </a:cubicBezTo>
                  <a:cubicBezTo>
                    <a:pt x="622" y="8"/>
                    <a:pt x="622" y="8"/>
                    <a:pt x="622" y="8"/>
                  </a:cubicBezTo>
                  <a:cubicBezTo>
                    <a:pt x="584" y="10"/>
                    <a:pt x="584" y="10"/>
                    <a:pt x="584" y="10"/>
                  </a:cubicBezTo>
                  <a:cubicBezTo>
                    <a:pt x="562" y="12"/>
                    <a:pt x="536" y="14"/>
                    <a:pt x="486" y="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稻壳儿春秋广告/盗版必究        原创来源：http://chn.docer.com/works?userid=199329941#!/work_time"/>
            <p:cNvSpPr/>
            <p:nvPr/>
          </p:nvSpPr>
          <p:spPr bwMode="auto">
            <a:xfrm>
              <a:off x="1034" y="2405"/>
              <a:ext cx="1634" cy="107"/>
            </a:xfrm>
            <a:custGeom>
              <a:avLst/>
              <a:gdLst>
                <a:gd name="T0" fmla="*/ 465 w 779"/>
                <a:gd name="T1" fmla="*/ 40 h 51"/>
                <a:gd name="T2" fmla="*/ 371 w 779"/>
                <a:gd name="T3" fmla="*/ 46 h 51"/>
                <a:gd name="T4" fmla="*/ 327 w 779"/>
                <a:gd name="T5" fmla="*/ 47 h 51"/>
                <a:gd name="T6" fmla="*/ 273 w 779"/>
                <a:gd name="T7" fmla="*/ 47 h 51"/>
                <a:gd name="T8" fmla="*/ 200 w 779"/>
                <a:gd name="T9" fmla="*/ 48 h 51"/>
                <a:gd name="T10" fmla="*/ 142 w 779"/>
                <a:gd name="T11" fmla="*/ 50 h 51"/>
                <a:gd name="T12" fmla="*/ 85 w 779"/>
                <a:gd name="T13" fmla="*/ 51 h 51"/>
                <a:gd name="T14" fmla="*/ 0 w 779"/>
                <a:gd name="T15" fmla="*/ 47 h 51"/>
                <a:gd name="T16" fmla="*/ 63 w 779"/>
                <a:gd name="T17" fmla="*/ 42 h 51"/>
                <a:gd name="T18" fmla="*/ 152 w 779"/>
                <a:gd name="T19" fmla="*/ 41 h 51"/>
                <a:gd name="T20" fmla="*/ 196 w 779"/>
                <a:gd name="T21" fmla="*/ 40 h 51"/>
                <a:gd name="T22" fmla="*/ 371 w 779"/>
                <a:gd name="T23" fmla="*/ 37 h 51"/>
                <a:gd name="T24" fmla="*/ 411 w 779"/>
                <a:gd name="T25" fmla="*/ 35 h 51"/>
                <a:gd name="T26" fmla="*/ 497 w 779"/>
                <a:gd name="T27" fmla="*/ 28 h 51"/>
                <a:gd name="T28" fmla="*/ 577 w 779"/>
                <a:gd name="T29" fmla="*/ 19 h 51"/>
                <a:gd name="T30" fmla="*/ 658 w 779"/>
                <a:gd name="T31" fmla="*/ 11 h 51"/>
                <a:gd name="T32" fmla="*/ 728 w 779"/>
                <a:gd name="T33" fmla="*/ 7 h 51"/>
                <a:gd name="T34" fmla="*/ 753 w 779"/>
                <a:gd name="T35" fmla="*/ 7 h 51"/>
                <a:gd name="T36" fmla="*/ 772 w 779"/>
                <a:gd name="T37" fmla="*/ 7 h 51"/>
                <a:gd name="T38" fmla="*/ 774 w 779"/>
                <a:gd name="T39" fmla="*/ 6 h 51"/>
                <a:gd name="T40" fmla="*/ 774 w 779"/>
                <a:gd name="T41" fmla="*/ 5 h 51"/>
                <a:gd name="T42" fmla="*/ 773 w 779"/>
                <a:gd name="T43" fmla="*/ 5 h 51"/>
                <a:gd name="T44" fmla="*/ 773 w 779"/>
                <a:gd name="T45" fmla="*/ 5 h 51"/>
                <a:gd name="T46" fmla="*/ 772 w 779"/>
                <a:gd name="T47" fmla="*/ 4 h 51"/>
                <a:gd name="T48" fmla="*/ 770 w 779"/>
                <a:gd name="T49" fmla="*/ 5 h 51"/>
                <a:gd name="T50" fmla="*/ 769 w 779"/>
                <a:gd name="T51" fmla="*/ 5 h 51"/>
                <a:gd name="T52" fmla="*/ 769 w 779"/>
                <a:gd name="T53" fmla="*/ 6 h 51"/>
                <a:gd name="T54" fmla="*/ 770 w 779"/>
                <a:gd name="T55" fmla="*/ 7 h 51"/>
                <a:gd name="T56" fmla="*/ 768 w 779"/>
                <a:gd name="T57" fmla="*/ 7 h 51"/>
                <a:gd name="T58" fmla="*/ 767 w 779"/>
                <a:gd name="T59" fmla="*/ 5 h 51"/>
                <a:gd name="T60" fmla="*/ 769 w 779"/>
                <a:gd name="T61" fmla="*/ 2 h 51"/>
                <a:gd name="T62" fmla="*/ 776 w 779"/>
                <a:gd name="T63" fmla="*/ 1 h 51"/>
                <a:gd name="T64" fmla="*/ 778 w 779"/>
                <a:gd name="T65" fmla="*/ 3 h 51"/>
                <a:gd name="T66" fmla="*/ 779 w 779"/>
                <a:gd name="T67" fmla="*/ 6 h 51"/>
                <a:gd name="T68" fmla="*/ 776 w 779"/>
                <a:gd name="T69" fmla="*/ 11 h 51"/>
                <a:gd name="T70" fmla="*/ 767 w 779"/>
                <a:gd name="T71" fmla="*/ 14 h 51"/>
                <a:gd name="T72" fmla="*/ 759 w 779"/>
                <a:gd name="T73" fmla="*/ 14 h 51"/>
                <a:gd name="T74" fmla="*/ 745 w 779"/>
                <a:gd name="T75" fmla="*/ 15 h 51"/>
                <a:gd name="T76" fmla="*/ 680 w 779"/>
                <a:gd name="T77" fmla="*/ 18 h 51"/>
                <a:gd name="T78" fmla="*/ 616 w 779"/>
                <a:gd name="T79" fmla="*/ 23 h 51"/>
                <a:gd name="T80" fmla="*/ 465 w 779"/>
                <a:gd name="T81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79" h="51">
                  <a:moveTo>
                    <a:pt x="465" y="40"/>
                  </a:moveTo>
                  <a:cubicBezTo>
                    <a:pt x="421" y="43"/>
                    <a:pt x="392" y="45"/>
                    <a:pt x="371" y="46"/>
                  </a:cubicBezTo>
                  <a:cubicBezTo>
                    <a:pt x="350" y="47"/>
                    <a:pt x="337" y="47"/>
                    <a:pt x="327" y="47"/>
                  </a:cubicBezTo>
                  <a:cubicBezTo>
                    <a:pt x="305" y="47"/>
                    <a:pt x="293" y="47"/>
                    <a:pt x="273" y="47"/>
                  </a:cubicBezTo>
                  <a:cubicBezTo>
                    <a:pt x="250" y="48"/>
                    <a:pt x="224" y="48"/>
                    <a:pt x="200" y="48"/>
                  </a:cubicBezTo>
                  <a:cubicBezTo>
                    <a:pt x="180" y="49"/>
                    <a:pt x="159" y="49"/>
                    <a:pt x="142" y="50"/>
                  </a:cubicBezTo>
                  <a:cubicBezTo>
                    <a:pt x="121" y="50"/>
                    <a:pt x="103" y="51"/>
                    <a:pt x="85" y="51"/>
                  </a:cubicBezTo>
                  <a:cubicBezTo>
                    <a:pt x="57" y="51"/>
                    <a:pt x="0" y="50"/>
                    <a:pt x="0" y="47"/>
                  </a:cubicBezTo>
                  <a:cubicBezTo>
                    <a:pt x="0" y="44"/>
                    <a:pt x="35" y="42"/>
                    <a:pt x="63" y="42"/>
                  </a:cubicBezTo>
                  <a:cubicBezTo>
                    <a:pt x="91" y="42"/>
                    <a:pt x="122" y="41"/>
                    <a:pt x="152" y="41"/>
                  </a:cubicBezTo>
                  <a:cubicBezTo>
                    <a:pt x="167" y="41"/>
                    <a:pt x="183" y="41"/>
                    <a:pt x="196" y="40"/>
                  </a:cubicBezTo>
                  <a:cubicBezTo>
                    <a:pt x="254" y="38"/>
                    <a:pt x="312" y="39"/>
                    <a:pt x="371" y="37"/>
                  </a:cubicBezTo>
                  <a:cubicBezTo>
                    <a:pt x="385" y="36"/>
                    <a:pt x="399" y="36"/>
                    <a:pt x="411" y="35"/>
                  </a:cubicBezTo>
                  <a:cubicBezTo>
                    <a:pt x="438" y="34"/>
                    <a:pt x="469" y="32"/>
                    <a:pt x="497" y="28"/>
                  </a:cubicBezTo>
                  <a:cubicBezTo>
                    <a:pt x="524" y="25"/>
                    <a:pt x="536" y="23"/>
                    <a:pt x="577" y="19"/>
                  </a:cubicBezTo>
                  <a:cubicBezTo>
                    <a:pt x="618" y="15"/>
                    <a:pt x="631" y="13"/>
                    <a:pt x="658" y="11"/>
                  </a:cubicBezTo>
                  <a:cubicBezTo>
                    <a:pt x="672" y="10"/>
                    <a:pt x="694" y="8"/>
                    <a:pt x="728" y="7"/>
                  </a:cubicBezTo>
                  <a:cubicBezTo>
                    <a:pt x="736" y="7"/>
                    <a:pt x="745" y="7"/>
                    <a:pt x="753" y="7"/>
                  </a:cubicBezTo>
                  <a:cubicBezTo>
                    <a:pt x="760" y="7"/>
                    <a:pt x="768" y="8"/>
                    <a:pt x="772" y="7"/>
                  </a:cubicBezTo>
                  <a:cubicBezTo>
                    <a:pt x="773" y="6"/>
                    <a:pt x="773" y="6"/>
                    <a:pt x="774" y="6"/>
                  </a:cubicBezTo>
                  <a:cubicBezTo>
                    <a:pt x="774" y="5"/>
                    <a:pt x="774" y="6"/>
                    <a:pt x="774" y="5"/>
                  </a:cubicBezTo>
                  <a:cubicBezTo>
                    <a:pt x="774" y="5"/>
                    <a:pt x="773" y="5"/>
                    <a:pt x="773" y="5"/>
                  </a:cubicBezTo>
                  <a:cubicBezTo>
                    <a:pt x="773" y="5"/>
                    <a:pt x="773" y="5"/>
                    <a:pt x="773" y="5"/>
                  </a:cubicBezTo>
                  <a:cubicBezTo>
                    <a:pt x="773" y="5"/>
                    <a:pt x="772" y="5"/>
                    <a:pt x="772" y="4"/>
                  </a:cubicBezTo>
                  <a:cubicBezTo>
                    <a:pt x="772" y="4"/>
                    <a:pt x="771" y="4"/>
                    <a:pt x="770" y="5"/>
                  </a:cubicBezTo>
                  <a:cubicBezTo>
                    <a:pt x="770" y="5"/>
                    <a:pt x="770" y="5"/>
                    <a:pt x="769" y="5"/>
                  </a:cubicBezTo>
                  <a:cubicBezTo>
                    <a:pt x="769" y="5"/>
                    <a:pt x="769" y="5"/>
                    <a:pt x="769" y="6"/>
                  </a:cubicBezTo>
                  <a:cubicBezTo>
                    <a:pt x="769" y="6"/>
                    <a:pt x="770" y="6"/>
                    <a:pt x="770" y="7"/>
                  </a:cubicBezTo>
                  <a:cubicBezTo>
                    <a:pt x="770" y="7"/>
                    <a:pt x="769" y="7"/>
                    <a:pt x="768" y="7"/>
                  </a:cubicBezTo>
                  <a:cubicBezTo>
                    <a:pt x="768" y="7"/>
                    <a:pt x="767" y="6"/>
                    <a:pt x="767" y="5"/>
                  </a:cubicBezTo>
                  <a:cubicBezTo>
                    <a:pt x="767" y="4"/>
                    <a:pt x="768" y="3"/>
                    <a:pt x="769" y="2"/>
                  </a:cubicBezTo>
                  <a:cubicBezTo>
                    <a:pt x="770" y="1"/>
                    <a:pt x="773" y="0"/>
                    <a:pt x="776" y="1"/>
                  </a:cubicBezTo>
                  <a:cubicBezTo>
                    <a:pt x="777" y="2"/>
                    <a:pt x="778" y="3"/>
                    <a:pt x="778" y="3"/>
                  </a:cubicBezTo>
                  <a:cubicBezTo>
                    <a:pt x="779" y="4"/>
                    <a:pt x="779" y="5"/>
                    <a:pt x="779" y="6"/>
                  </a:cubicBezTo>
                  <a:cubicBezTo>
                    <a:pt x="778" y="8"/>
                    <a:pt x="777" y="10"/>
                    <a:pt x="776" y="11"/>
                  </a:cubicBezTo>
                  <a:cubicBezTo>
                    <a:pt x="773" y="13"/>
                    <a:pt x="770" y="14"/>
                    <a:pt x="767" y="14"/>
                  </a:cubicBezTo>
                  <a:cubicBezTo>
                    <a:pt x="764" y="14"/>
                    <a:pt x="761" y="14"/>
                    <a:pt x="759" y="14"/>
                  </a:cubicBezTo>
                  <a:cubicBezTo>
                    <a:pt x="753" y="15"/>
                    <a:pt x="749" y="15"/>
                    <a:pt x="745" y="15"/>
                  </a:cubicBezTo>
                  <a:cubicBezTo>
                    <a:pt x="716" y="16"/>
                    <a:pt x="698" y="17"/>
                    <a:pt x="680" y="18"/>
                  </a:cubicBezTo>
                  <a:cubicBezTo>
                    <a:pt x="662" y="19"/>
                    <a:pt x="644" y="20"/>
                    <a:pt x="616" y="23"/>
                  </a:cubicBezTo>
                  <a:cubicBezTo>
                    <a:pt x="561" y="29"/>
                    <a:pt x="552" y="32"/>
                    <a:pt x="465" y="4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稻壳儿春秋广告/盗版必究        原创来源：http://chn.docer.com/works?userid=199329941#!/work_time"/>
            <p:cNvSpPr/>
            <p:nvPr/>
          </p:nvSpPr>
          <p:spPr bwMode="auto">
            <a:xfrm>
              <a:off x="887" y="2652"/>
              <a:ext cx="157" cy="467"/>
            </a:xfrm>
            <a:custGeom>
              <a:avLst/>
              <a:gdLst>
                <a:gd name="T0" fmla="*/ 19 w 75"/>
                <a:gd name="T1" fmla="*/ 125 h 222"/>
                <a:gd name="T2" fmla="*/ 31 w 75"/>
                <a:gd name="T3" fmla="*/ 100 h 222"/>
                <a:gd name="T4" fmla="*/ 37 w 75"/>
                <a:gd name="T5" fmla="*/ 89 h 222"/>
                <a:gd name="T6" fmla="*/ 44 w 75"/>
                <a:gd name="T7" fmla="*/ 75 h 222"/>
                <a:gd name="T8" fmla="*/ 52 w 75"/>
                <a:gd name="T9" fmla="*/ 55 h 222"/>
                <a:gd name="T10" fmla="*/ 58 w 75"/>
                <a:gd name="T11" fmla="*/ 39 h 222"/>
                <a:gd name="T12" fmla="*/ 60 w 75"/>
                <a:gd name="T13" fmla="*/ 31 h 222"/>
                <a:gd name="T14" fmla="*/ 63 w 75"/>
                <a:gd name="T15" fmla="*/ 24 h 222"/>
                <a:gd name="T16" fmla="*/ 72 w 75"/>
                <a:gd name="T17" fmla="*/ 1 h 222"/>
                <a:gd name="T18" fmla="*/ 75 w 75"/>
                <a:gd name="T19" fmla="*/ 7 h 222"/>
                <a:gd name="T20" fmla="*/ 73 w 75"/>
                <a:gd name="T21" fmla="*/ 20 h 222"/>
                <a:gd name="T22" fmla="*/ 70 w 75"/>
                <a:gd name="T23" fmla="*/ 32 h 222"/>
                <a:gd name="T24" fmla="*/ 65 w 75"/>
                <a:gd name="T25" fmla="*/ 45 h 222"/>
                <a:gd name="T26" fmla="*/ 61 w 75"/>
                <a:gd name="T27" fmla="*/ 57 h 222"/>
                <a:gd name="T28" fmla="*/ 39 w 75"/>
                <a:gd name="T29" fmla="*/ 104 h 222"/>
                <a:gd name="T30" fmla="*/ 33 w 75"/>
                <a:gd name="T31" fmla="*/ 115 h 222"/>
                <a:gd name="T32" fmla="*/ 27 w 75"/>
                <a:gd name="T33" fmla="*/ 126 h 222"/>
                <a:gd name="T34" fmla="*/ 22 w 75"/>
                <a:gd name="T35" fmla="*/ 137 h 222"/>
                <a:gd name="T36" fmla="*/ 19 w 75"/>
                <a:gd name="T37" fmla="*/ 147 h 222"/>
                <a:gd name="T38" fmla="*/ 15 w 75"/>
                <a:gd name="T39" fmla="*/ 159 h 222"/>
                <a:gd name="T40" fmla="*/ 12 w 75"/>
                <a:gd name="T41" fmla="*/ 167 h 222"/>
                <a:gd name="T42" fmla="*/ 11 w 75"/>
                <a:gd name="T43" fmla="*/ 172 h 222"/>
                <a:gd name="T44" fmla="*/ 10 w 75"/>
                <a:gd name="T45" fmla="*/ 182 h 222"/>
                <a:gd name="T46" fmla="*/ 9 w 75"/>
                <a:gd name="T47" fmla="*/ 202 h 222"/>
                <a:gd name="T48" fmla="*/ 9 w 75"/>
                <a:gd name="T49" fmla="*/ 215 h 222"/>
                <a:gd name="T50" fmla="*/ 6 w 75"/>
                <a:gd name="T51" fmla="*/ 221 h 222"/>
                <a:gd name="T52" fmla="*/ 1 w 75"/>
                <a:gd name="T53" fmla="*/ 207 h 222"/>
                <a:gd name="T54" fmla="*/ 1 w 75"/>
                <a:gd name="T55" fmla="*/ 187 h 222"/>
                <a:gd name="T56" fmla="*/ 2 w 75"/>
                <a:gd name="T57" fmla="*/ 179 h 222"/>
                <a:gd name="T58" fmla="*/ 4 w 75"/>
                <a:gd name="T59" fmla="*/ 168 h 222"/>
                <a:gd name="T60" fmla="*/ 19 w 75"/>
                <a:gd name="T61" fmla="*/ 12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5" h="222">
                  <a:moveTo>
                    <a:pt x="19" y="125"/>
                  </a:moveTo>
                  <a:cubicBezTo>
                    <a:pt x="24" y="113"/>
                    <a:pt x="28" y="106"/>
                    <a:pt x="31" y="100"/>
                  </a:cubicBezTo>
                  <a:cubicBezTo>
                    <a:pt x="34" y="95"/>
                    <a:pt x="35" y="91"/>
                    <a:pt x="37" y="89"/>
                  </a:cubicBezTo>
                  <a:cubicBezTo>
                    <a:pt x="40" y="83"/>
                    <a:pt x="42" y="80"/>
                    <a:pt x="44" y="75"/>
                  </a:cubicBezTo>
                  <a:cubicBezTo>
                    <a:pt x="46" y="69"/>
                    <a:pt x="50" y="62"/>
                    <a:pt x="52" y="55"/>
                  </a:cubicBezTo>
                  <a:cubicBezTo>
                    <a:pt x="55" y="50"/>
                    <a:pt x="57" y="44"/>
                    <a:pt x="58" y="39"/>
                  </a:cubicBezTo>
                  <a:cubicBezTo>
                    <a:pt x="59" y="36"/>
                    <a:pt x="60" y="34"/>
                    <a:pt x="60" y="31"/>
                  </a:cubicBezTo>
                  <a:cubicBezTo>
                    <a:pt x="61" y="29"/>
                    <a:pt x="62" y="26"/>
                    <a:pt x="63" y="24"/>
                  </a:cubicBezTo>
                  <a:cubicBezTo>
                    <a:pt x="66" y="16"/>
                    <a:pt x="69" y="0"/>
                    <a:pt x="72" y="1"/>
                  </a:cubicBezTo>
                  <a:cubicBezTo>
                    <a:pt x="74" y="1"/>
                    <a:pt x="74" y="3"/>
                    <a:pt x="75" y="7"/>
                  </a:cubicBezTo>
                  <a:cubicBezTo>
                    <a:pt x="75" y="11"/>
                    <a:pt x="75" y="16"/>
                    <a:pt x="73" y="20"/>
                  </a:cubicBezTo>
                  <a:cubicBezTo>
                    <a:pt x="72" y="24"/>
                    <a:pt x="71" y="28"/>
                    <a:pt x="70" y="32"/>
                  </a:cubicBezTo>
                  <a:cubicBezTo>
                    <a:pt x="68" y="37"/>
                    <a:pt x="67" y="41"/>
                    <a:pt x="65" y="45"/>
                  </a:cubicBezTo>
                  <a:cubicBezTo>
                    <a:pt x="64" y="49"/>
                    <a:pt x="62" y="54"/>
                    <a:pt x="61" y="57"/>
                  </a:cubicBezTo>
                  <a:cubicBezTo>
                    <a:pt x="55" y="74"/>
                    <a:pt x="47" y="89"/>
                    <a:pt x="39" y="104"/>
                  </a:cubicBezTo>
                  <a:cubicBezTo>
                    <a:pt x="37" y="108"/>
                    <a:pt x="35" y="112"/>
                    <a:pt x="33" y="115"/>
                  </a:cubicBezTo>
                  <a:cubicBezTo>
                    <a:pt x="31" y="118"/>
                    <a:pt x="29" y="122"/>
                    <a:pt x="27" y="126"/>
                  </a:cubicBezTo>
                  <a:cubicBezTo>
                    <a:pt x="25" y="129"/>
                    <a:pt x="24" y="133"/>
                    <a:pt x="22" y="137"/>
                  </a:cubicBezTo>
                  <a:cubicBezTo>
                    <a:pt x="21" y="141"/>
                    <a:pt x="20" y="144"/>
                    <a:pt x="19" y="147"/>
                  </a:cubicBezTo>
                  <a:cubicBezTo>
                    <a:pt x="18" y="150"/>
                    <a:pt x="17" y="154"/>
                    <a:pt x="15" y="159"/>
                  </a:cubicBezTo>
                  <a:cubicBezTo>
                    <a:pt x="14" y="162"/>
                    <a:pt x="13" y="165"/>
                    <a:pt x="12" y="167"/>
                  </a:cubicBezTo>
                  <a:cubicBezTo>
                    <a:pt x="12" y="169"/>
                    <a:pt x="12" y="171"/>
                    <a:pt x="11" y="172"/>
                  </a:cubicBezTo>
                  <a:cubicBezTo>
                    <a:pt x="11" y="176"/>
                    <a:pt x="10" y="178"/>
                    <a:pt x="10" y="182"/>
                  </a:cubicBezTo>
                  <a:cubicBezTo>
                    <a:pt x="10" y="186"/>
                    <a:pt x="9" y="192"/>
                    <a:pt x="9" y="202"/>
                  </a:cubicBezTo>
                  <a:cubicBezTo>
                    <a:pt x="9" y="207"/>
                    <a:pt x="9" y="211"/>
                    <a:pt x="9" y="215"/>
                  </a:cubicBezTo>
                  <a:cubicBezTo>
                    <a:pt x="8" y="219"/>
                    <a:pt x="8" y="221"/>
                    <a:pt x="6" y="221"/>
                  </a:cubicBezTo>
                  <a:cubicBezTo>
                    <a:pt x="4" y="222"/>
                    <a:pt x="2" y="211"/>
                    <a:pt x="1" y="207"/>
                  </a:cubicBezTo>
                  <a:cubicBezTo>
                    <a:pt x="0" y="198"/>
                    <a:pt x="0" y="193"/>
                    <a:pt x="1" y="187"/>
                  </a:cubicBezTo>
                  <a:cubicBezTo>
                    <a:pt x="2" y="185"/>
                    <a:pt x="2" y="182"/>
                    <a:pt x="2" y="179"/>
                  </a:cubicBezTo>
                  <a:cubicBezTo>
                    <a:pt x="3" y="176"/>
                    <a:pt x="4" y="173"/>
                    <a:pt x="4" y="168"/>
                  </a:cubicBezTo>
                  <a:cubicBezTo>
                    <a:pt x="8" y="152"/>
                    <a:pt x="8" y="149"/>
                    <a:pt x="19" y="1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稻壳儿春秋广告/盗版必究        原创来源：http://chn.docer.com/works?userid=199329941#!/work_time"/>
            <p:cNvSpPr/>
            <p:nvPr/>
          </p:nvSpPr>
          <p:spPr bwMode="auto">
            <a:xfrm>
              <a:off x="1072" y="2568"/>
              <a:ext cx="1634" cy="105"/>
            </a:xfrm>
            <a:custGeom>
              <a:avLst/>
              <a:gdLst>
                <a:gd name="T0" fmla="*/ 455 w 779"/>
                <a:gd name="T1" fmla="*/ 28 h 50"/>
                <a:gd name="T2" fmla="*/ 320 w 779"/>
                <a:gd name="T3" fmla="*/ 40 h 50"/>
                <a:gd name="T4" fmla="*/ 268 w 779"/>
                <a:gd name="T5" fmla="*/ 44 h 50"/>
                <a:gd name="T6" fmla="*/ 196 w 779"/>
                <a:gd name="T7" fmla="*/ 49 h 50"/>
                <a:gd name="T8" fmla="*/ 139 w 779"/>
                <a:gd name="T9" fmla="*/ 50 h 50"/>
                <a:gd name="T10" fmla="*/ 110 w 779"/>
                <a:gd name="T11" fmla="*/ 50 h 50"/>
                <a:gd name="T12" fmla="*/ 96 w 779"/>
                <a:gd name="T13" fmla="*/ 50 h 50"/>
                <a:gd name="T14" fmla="*/ 83 w 779"/>
                <a:gd name="T15" fmla="*/ 49 h 50"/>
                <a:gd name="T16" fmla="*/ 31 w 779"/>
                <a:gd name="T17" fmla="*/ 43 h 50"/>
                <a:gd name="T18" fmla="*/ 0 w 779"/>
                <a:gd name="T19" fmla="*/ 37 h 50"/>
                <a:gd name="T20" fmla="*/ 21 w 779"/>
                <a:gd name="T21" fmla="*/ 35 h 50"/>
                <a:gd name="T22" fmla="*/ 62 w 779"/>
                <a:gd name="T23" fmla="*/ 38 h 50"/>
                <a:gd name="T24" fmla="*/ 83 w 779"/>
                <a:gd name="T25" fmla="*/ 40 h 50"/>
                <a:gd name="T26" fmla="*/ 105 w 779"/>
                <a:gd name="T27" fmla="*/ 41 h 50"/>
                <a:gd name="T28" fmla="*/ 149 w 779"/>
                <a:gd name="T29" fmla="*/ 42 h 50"/>
                <a:gd name="T30" fmla="*/ 192 w 779"/>
                <a:gd name="T31" fmla="*/ 41 h 50"/>
                <a:gd name="T32" fmla="*/ 363 w 779"/>
                <a:gd name="T33" fmla="*/ 28 h 50"/>
                <a:gd name="T34" fmla="*/ 403 w 779"/>
                <a:gd name="T35" fmla="*/ 24 h 50"/>
                <a:gd name="T36" fmla="*/ 487 w 779"/>
                <a:gd name="T37" fmla="*/ 16 h 50"/>
                <a:gd name="T38" fmla="*/ 566 w 779"/>
                <a:gd name="T39" fmla="*/ 8 h 50"/>
                <a:gd name="T40" fmla="*/ 611 w 779"/>
                <a:gd name="T41" fmla="*/ 5 h 50"/>
                <a:gd name="T42" fmla="*/ 646 w 779"/>
                <a:gd name="T43" fmla="*/ 3 h 50"/>
                <a:gd name="T44" fmla="*/ 714 w 779"/>
                <a:gd name="T45" fmla="*/ 1 h 50"/>
                <a:gd name="T46" fmla="*/ 759 w 779"/>
                <a:gd name="T47" fmla="*/ 3 h 50"/>
                <a:gd name="T48" fmla="*/ 779 w 779"/>
                <a:gd name="T49" fmla="*/ 6 h 50"/>
                <a:gd name="T50" fmla="*/ 731 w 779"/>
                <a:gd name="T51" fmla="*/ 8 h 50"/>
                <a:gd name="T52" fmla="*/ 695 w 779"/>
                <a:gd name="T53" fmla="*/ 9 h 50"/>
                <a:gd name="T54" fmla="*/ 680 w 779"/>
                <a:gd name="T55" fmla="*/ 9 h 50"/>
                <a:gd name="T56" fmla="*/ 667 w 779"/>
                <a:gd name="T57" fmla="*/ 10 h 50"/>
                <a:gd name="T58" fmla="*/ 639 w 779"/>
                <a:gd name="T59" fmla="*/ 11 h 50"/>
                <a:gd name="T60" fmla="*/ 604 w 779"/>
                <a:gd name="T61" fmla="*/ 13 h 50"/>
                <a:gd name="T62" fmla="*/ 455 w 779"/>
                <a:gd name="T63" fmla="*/ 2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79" h="50">
                  <a:moveTo>
                    <a:pt x="455" y="28"/>
                  </a:moveTo>
                  <a:cubicBezTo>
                    <a:pt x="370" y="36"/>
                    <a:pt x="341" y="39"/>
                    <a:pt x="320" y="40"/>
                  </a:cubicBezTo>
                  <a:cubicBezTo>
                    <a:pt x="299" y="42"/>
                    <a:pt x="288" y="43"/>
                    <a:pt x="268" y="44"/>
                  </a:cubicBezTo>
                  <a:cubicBezTo>
                    <a:pt x="245" y="47"/>
                    <a:pt x="220" y="47"/>
                    <a:pt x="196" y="49"/>
                  </a:cubicBezTo>
                  <a:cubicBezTo>
                    <a:pt x="177" y="49"/>
                    <a:pt x="156" y="50"/>
                    <a:pt x="139" y="50"/>
                  </a:cubicBezTo>
                  <a:cubicBezTo>
                    <a:pt x="129" y="50"/>
                    <a:pt x="119" y="50"/>
                    <a:pt x="110" y="50"/>
                  </a:cubicBezTo>
                  <a:cubicBezTo>
                    <a:pt x="105" y="50"/>
                    <a:pt x="101" y="50"/>
                    <a:pt x="96" y="50"/>
                  </a:cubicBezTo>
                  <a:cubicBezTo>
                    <a:pt x="92" y="49"/>
                    <a:pt x="87" y="49"/>
                    <a:pt x="83" y="49"/>
                  </a:cubicBezTo>
                  <a:cubicBezTo>
                    <a:pt x="69" y="48"/>
                    <a:pt x="48" y="46"/>
                    <a:pt x="31" y="43"/>
                  </a:cubicBezTo>
                  <a:cubicBezTo>
                    <a:pt x="13" y="41"/>
                    <a:pt x="0" y="38"/>
                    <a:pt x="0" y="37"/>
                  </a:cubicBezTo>
                  <a:cubicBezTo>
                    <a:pt x="0" y="35"/>
                    <a:pt x="9" y="35"/>
                    <a:pt x="21" y="35"/>
                  </a:cubicBezTo>
                  <a:cubicBezTo>
                    <a:pt x="33" y="36"/>
                    <a:pt x="48" y="38"/>
                    <a:pt x="62" y="38"/>
                  </a:cubicBezTo>
                  <a:cubicBezTo>
                    <a:pt x="69" y="39"/>
                    <a:pt x="76" y="39"/>
                    <a:pt x="83" y="40"/>
                  </a:cubicBezTo>
                  <a:cubicBezTo>
                    <a:pt x="90" y="40"/>
                    <a:pt x="97" y="41"/>
                    <a:pt x="105" y="41"/>
                  </a:cubicBezTo>
                  <a:cubicBezTo>
                    <a:pt x="119" y="41"/>
                    <a:pt x="134" y="42"/>
                    <a:pt x="149" y="42"/>
                  </a:cubicBezTo>
                  <a:cubicBezTo>
                    <a:pt x="163" y="41"/>
                    <a:pt x="179" y="41"/>
                    <a:pt x="192" y="41"/>
                  </a:cubicBezTo>
                  <a:cubicBezTo>
                    <a:pt x="249" y="37"/>
                    <a:pt x="306" y="33"/>
                    <a:pt x="363" y="28"/>
                  </a:cubicBezTo>
                  <a:cubicBezTo>
                    <a:pt x="377" y="26"/>
                    <a:pt x="391" y="25"/>
                    <a:pt x="403" y="24"/>
                  </a:cubicBezTo>
                  <a:cubicBezTo>
                    <a:pt x="429" y="23"/>
                    <a:pt x="460" y="20"/>
                    <a:pt x="487" y="16"/>
                  </a:cubicBezTo>
                  <a:cubicBezTo>
                    <a:pt x="513" y="14"/>
                    <a:pt x="525" y="11"/>
                    <a:pt x="566" y="8"/>
                  </a:cubicBezTo>
                  <a:cubicBezTo>
                    <a:pt x="586" y="7"/>
                    <a:pt x="600" y="6"/>
                    <a:pt x="611" y="5"/>
                  </a:cubicBezTo>
                  <a:cubicBezTo>
                    <a:pt x="623" y="4"/>
                    <a:pt x="632" y="3"/>
                    <a:pt x="646" y="3"/>
                  </a:cubicBezTo>
                  <a:cubicBezTo>
                    <a:pt x="659" y="2"/>
                    <a:pt x="681" y="0"/>
                    <a:pt x="714" y="1"/>
                  </a:cubicBezTo>
                  <a:cubicBezTo>
                    <a:pt x="731" y="0"/>
                    <a:pt x="747" y="1"/>
                    <a:pt x="759" y="3"/>
                  </a:cubicBezTo>
                  <a:cubicBezTo>
                    <a:pt x="771" y="4"/>
                    <a:pt x="779" y="5"/>
                    <a:pt x="779" y="6"/>
                  </a:cubicBezTo>
                  <a:cubicBezTo>
                    <a:pt x="779" y="8"/>
                    <a:pt x="745" y="8"/>
                    <a:pt x="731" y="8"/>
                  </a:cubicBezTo>
                  <a:cubicBezTo>
                    <a:pt x="717" y="9"/>
                    <a:pt x="705" y="9"/>
                    <a:pt x="695" y="9"/>
                  </a:cubicBezTo>
                  <a:cubicBezTo>
                    <a:pt x="690" y="9"/>
                    <a:pt x="685" y="9"/>
                    <a:pt x="680" y="9"/>
                  </a:cubicBezTo>
                  <a:cubicBezTo>
                    <a:pt x="676" y="10"/>
                    <a:pt x="671" y="10"/>
                    <a:pt x="667" y="10"/>
                  </a:cubicBezTo>
                  <a:cubicBezTo>
                    <a:pt x="658" y="10"/>
                    <a:pt x="649" y="11"/>
                    <a:pt x="639" y="11"/>
                  </a:cubicBezTo>
                  <a:cubicBezTo>
                    <a:pt x="629" y="11"/>
                    <a:pt x="618" y="12"/>
                    <a:pt x="604" y="13"/>
                  </a:cubicBezTo>
                  <a:cubicBezTo>
                    <a:pt x="550" y="18"/>
                    <a:pt x="541" y="20"/>
                    <a:pt x="455" y="2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稻壳儿春秋广告/盗版必究        原创来源：http://chn.docer.com/works?userid=199329941#!/work_time"/>
            <p:cNvSpPr/>
            <p:nvPr/>
          </p:nvSpPr>
          <p:spPr bwMode="auto">
            <a:xfrm>
              <a:off x="2700" y="2579"/>
              <a:ext cx="157" cy="554"/>
            </a:xfrm>
            <a:custGeom>
              <a:avLst/>
              <a:gdLst>
                <a:gd name="T0" fmla="*/ 39 w 75"/>
                <a:gd name="T1" fmla="*/ 147 h 264"/>
                <a:gd name="T2" fmla="*/ 27 w 75"/>
                <a:gd name="T3" fmla="*/ 99 h 264"/>
                <a:gd name="T4" fmla="*/ 22 w 75"/>
                <a:gd name="T5" fmla="*/ 80 h 264"/>
                <a:gd name="T6" fmla="*/ 15 w 75"/>
                <a:gd name="T7" fmla="*/ 55 h 264"/>
                <a:gd name="T8" fmla="*/ 9 w 75"/>
                <a:gd name="T9" fmla="*/ 35 h 264"/>
                <a:gd name="T10" fmla="*/ 4 w 75"/>
                <a:gd name="T11" fmla="*/ 16 h 264"/>
                <a:gd name="T12" fmla="*/ 2 w 75"/>
                <a:gd name="T13" fmla="*/ 11 h 264"/>
                <a:gd name="T14" fmla="*/ 1 w 75"/>
                <a:gd name="T15" fmla="*/ 6 h 264"/>
                <a:gd name="T16" fmla="*/ 1 w 75"/>
                <a:gd name="T17" fmla="*/ 4 h 264"/>
                <a:gd name="T18" fmla="*/ 1 w 75"/>
                <a:gd name="T19" fmla="*/ 3 h 264"/>
                <a:gd name="T20" fmla="*/ 0 w 75"/>
                <a:gd name="T21" fmla="*/ 2 h 264"/>
                <a:gd name="T22" fmla="*/ 0 w 75"/>
                <a:gd name="T23" fmla="*/ 2 h 264"/>
                <a:gd name="T24" fmla="*/ 0 w 75"/>
                <a:gd name="T25" fmla="*/ 2 h 264"/>
                <a:gd name="T26" fmla="*/ 1 w 75"/>
                <a:gd name="T27" fmla="*/ 2 h 264"/>
                <a:gd name="T28" fmla="*/ 5 w 75"/>
                <a:gd name="T29" fmla="*/ 5 h 264"/>
                <a:gd name="T30" fmla="*/ 4 w 75"/>
                <a:gd name="T31" fmla="*/ 1 h 264"/>
                <a:gd name="T32" fmla="*/ 4 w 75"/>
                <a:gd name="T33" fmla="*/ 0 h 264"/>
                <a:gd name="T34" fmla="*/ 4 w 75"/>
                <a:gd name="T35" fmla="*/ 0 h 264"/>
                <a:gd name="T36" fmla="*/ 4 w 75"/>
                <a:gd name="T37" fmla="*/ 0 h 264"/>
                <a:gd name="T38" fmla="*/ 2 w 75"/>
                <a:gd name="T39" fmla="*/ 1 h 264"/>
                <a:gd name="T40" fmla="*/ 3 w 75"/>
                <a:gd name="T41" fmla="*/ 2 h 264"/>
                <a:gd name="T42" fmla="*/ 5 w 75"/>
                <a:gd name="T43" fmla="*/ 3 h 264"/>
                <a:gd name="T44" fmla="*/ 8 w 75"/>
                <a:gd name="T45" fmla="*/ 3 h 264"/>
                <a:gd name="T46" fmla="*/ 8 w 75"/>
                <a:gd name="T47" fmla="*/ 3 h 264"/>
                <a:gd name="T48" fmla="*/ 8 w 75"/>
                <a:gd name="T49" fmla="*/ 2 h 264"/>
                <a:gd name="T50" fmla="*/ 8 w 75"/>
                <a:gd name="T51" fmla="*/ 1 h 264"/>
                <a:gd name="T52" fmla="*/ 9 w 75"/>
                <a:gd name="T53" fmla="*/ 1 h 264"/>
                <a:gd name="T54" fmla="*/ 10 w 75"/>
                <a:gd name="T55" fmla="*/ 2 h 264"/>
                <a:gd name="T56" fmla="*/ 12 w 75"/>
                <a:gd name="T57" fmla="*/ 2 h 264"/>
                <a:gd name="T58" fmla="*/ 14 w 75"/>
                <a:gd name="T59" fmla="*/ 3 h 264"/>
                <a:gd name="T60" fmla="*/ 13 w 75"/>
                <a:gd name="T61" fmla="*/ 5 h 264"/>
                <a:gd name="T62" fmla="*/ 10 w 75"/>
                <a:gd name="T63" fmla="*/ 7 h 264"/>
                <a:gd name="T64" fmla="*/ 10 w 75"/>
                <a:gd name="T65" fmla="*/ 7 h 264"/>
                <a:gd name="T66" fmla="*/ 11 w 75"/>
                <a:gd name="T67" fmla="*/ 7 h 264"/>
                <a:gd name="T68" fmla="*/ 11 w 75"/>
                <a:gd name="T69" fmla="*/ 8 h 264"/>
                <a:gd name="T70" fmla="*/ 11 w 75"/>
                <a:gd name="T71" fmla="*/ 9 h 264"/>
                <a:gd name="T72" fmla="*/ 11 w 75"/>
                <a:gd name="T73" fmla="*/ 9 h 264"/>
                <a:gd name="T74" fmla="*/ 19 w 75"/>
                <a:gd name="T75" fmla="*/ 36 h 264"/>
                <a:gd name="T76" fmla="*/ 23 w 75"/>
                <a:gd name="T77" fmla="*/ 51 h 264"/>
                <a:gd name="T78" fmla="*/ 40 w 75"/>
                <a:gd name="T79" fmla="*/ 112 h 264"/>
                <a:gd name="T80" fmla="*/ 42 w 75"/>
                <a:gd name="T81" fmla="*/ 126 h 264"/>
                <a:gd name="T82" fmla="*/ 50 w 75"/>
                <a:gd name="T83" fmla="*/ 156 h 264"/>
                <a:gd name="T84" fmla="*/ 58 w 75"/>
                <a:gd name="T85" fmla="*/ 184 h 264"/>
                <a:gd name="T86" fmla="*/ 66 w 75"/>
                <a:gd name="T87" fmla="*/ 212 h 264"/>
                <a:gd name="T88" fmla="*/ 73 w 75"/>
                <a:gd name="T89" fmla="*/ 236 h 264"/>
                <a:gd name="T90" fmla="*/ 75 w 75"/>
                <a:gd name="T91" fmla="*/ 247 h 264"/>
                <a:gd name="T92" fmla="*/ 68 w 75"/>
                <a:gd name="T93" fmla="*/ 248 h 264"/>
                <a:gd name="T94" fmla="*/ 73 w 75"/>
                <a:gd name="T95" fmla="*/ 236 h 264"/>
                <a:gd name="T96" fmla="*/ 75 w 75"/>
                <a:gd name="T97" fmla="*/ 248 h 264"/>
                <a:gd name="T98" fmla="*/ 74 w 75"/>
                <a:gd name="T99" fmla="*/ 264 h 264"/>
                <a:gd name="T100" fmla="*/ 69 w 75"/>
                <a:gd name="T101" fmla="*/ 249 h 264"/>
                <a:gd name="T102" fmla="*/ 67 w 75"/>
                <a:gd name="T103" fmla="*/ 244 h 264"/>
                <a:gd name="T104" fmla="*/ 54 w 75"/>
                <a:gd name="T105" fmla="*/ 199 h 264"/>
                <a:gd name="T106" fmla="*/ 39 w 75"/>
                <a:gd name="T107" fmla="*/ 14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5" h="264">
                  <a:moveTo>
                    <a:pt x="39" y="147"/>
                  </a:moveTo>
                  <a:cubicBezTo>
                    <a:pt x="31" y="116"/>
                    <a:pt x="28" y="106"/>
                    <a:pt x="27" y="99"/>
                  </a:cubicBezTo>
                  <a:cubicBezTo>
                    <a:pt x="26" y="91"/>
                    <a:pt x="25" y="87"/>
                    <a:pt x="22" y="80"/>
                  </a:cubicBezTo>
                  <a:cubicBezTo>
                    <a:pt x="20" y="72"/>
                    <a:pt x="18" y="63"/>
                    <a:pt x="15" y="55"/>
                  </a:cubicBezTo>
                  <a:cubicBezTo>
                    <a:pt x="13" y="48"/>
                    <a:pt x="12" y="41"/>
                    <a:pt x="9" y="35"/>
                  </a:cubicBezTo>
                  <a:cubicBezTo>
                    <a:pt x="7" y="28"/>
                    <a:pt x="5" y="22"/>
                    <a:pt x="4" y="16"/>
                  </a:cubicBezTo>
                  <a:cubicBezTo>
                    <a:pt x="3" y="14"/>
                    <a:pt x="3" y="12"/>
                    <a:pt x="2" y="11"/>
                  </a:cubicBezTo>
                  <a:cubicBezTo>
                    <a:pt x="2" y="9"/>
                    <a:pt x="2" y="8"/>
                    <a:pt x="1" y="6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2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3" y="0"/>
                    <a:pt x="2" y="1"/>
                  </a:cubicBezTo>
                  <a:cubicBezTo>
                    <a:pt x="2" y="1"/>
                    <a:pt x="3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6" y="3"/>
                    <a:pt x="7" y="4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2"/>
                  </a:cubicBezTo>
                  <a:cubicBezTo>
                    <a:pt x="8" y="2"/>
                    <a:pt x="8" y="2"/>
                    <a:pt x="8" y="1"/>
                  </a:cubicBezTo>
                  <a:cubicBezTo>
                    <a:pt x="8" y="1"/>
                    <a:pt x="9" y="1"/>
                    <a:pt x="9" y="1"/>
                  </a:cubicBezTo>
                  <a:cubicBezTo>
                    <a:pt x="9" y="1"/>
                    <a:pt x="10" y="2"/>
                    <a:pt x="10" y="2"/>
                  </a:cubicBezTo>
                  <a:cubicBezTo>
                    <a:pt x="11" y="2"/>
                    <a:pt x="12" y="2"/>
                    <a:pt x="12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5" y="4"/>
                    <a:pt x="14" y="5"/>
                    <a:pt x="13" y="5"/>
                  </a:cubicBezTo>
                  <a:cubicBezTo>
                    <a:pt x="11" y="6"/>
                    <a:pt x="11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1" y="7"/>
                  </a:cubicBezTo>
                  <a:cubicBezTo>
                    <a:pt x="11" y="7"/>
                    <a:pt x="11" y="8"/>
                    <a:pt x="11" y="8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4" y="18"/>
                    <a:pt x="16" y="27"/>
                    <a:pt x="19" y="36"/>
                  </a:cubicBezTo>
                  <a:cubicBezTo>
                    <a:pt x="20" y="41"/>
                    <a:pt x="21" y="47"/>
                    <a:pt x="23" y="51"/>
                  </a:cubicBezTo>
                  <a:cubicBezTo>
                    <a:pt x="30" y="71"/>
                    <a:pt x="34" y="92"/>
                    <a:pt x="40" y="112"/>
                  </a:cubicBezTo>
                  <a:cubicBezTo>
                    <a:pt x="41" y="117"/>
                    <a:pt x="42" y="122"/>
                    <a:pt x="42" y="126"/>
                  </a:cubicBezTo>
                  <a:cubicBezTo>
                    <a:pt x="44" y="136"/>
                    <a:pt x="47" y="147"/>
                    <a:pt x="50" y="156"/>
                  </a:cubicBezTo>
                  <a:cubicBezTo>
                    <a:pt x="52" y="166"/>
                    <a:pt x="54" y="170"/>
                    <a:pt x="58" y="184"/>
                  </a:cubicBezTo>
                  <a:cubicBezTo>
                    <a:pt x="61" y="199"/>
                    <a:pt x="63" y="203"/>
                    <a:pt x="66" y="212"/>
                  </a:cubicBezTo>
                  <a:cubicBezTo>
                    <a:pt x="67" y="217"/>
                    <a:pt x="70" y="224"/>
                    <a:pt x="73" y="236"/>
                  </a:cubicBezTo>
                  <a:cubicBezTo>
                    <a:pt x="74" y="240"/>
                    <a:pt x="75" y="244"/>
                    <a:pt x="75" y="247"/>
                  </a:cubicBezTo>
                  <a:cubicBezTo>
                    <a:pt x="73" y="247"/>
                    <a:pt x="70" y="248"/>
                    <a:pt x="68" y="248"/>
                  </a:cubicBezTo>
                  <a:cubicBezTo>
                    <a:pt x="69" y="241"/>
                    <a:pt x="71" y="236"/>
                    <a:pt x="73" y="236"/>
                  </a:cubicBezTo>
                  <a:cubicBezTo>
                    <a:pt x="74" y="236"/>
                    <a:pt x="75" y="243"/>
                    <a:pt x="75" y="248"/>
                  </a:cubicBezTo>
                  <a:cubicBezTo>
                    <a:pt x="74" y="264"/>
                    <a:pt x="74" y="264"/>
                    <a:pt x="74" y="264"/>
                  </a:cubicBezTo>
                  <a:cubicBezTo>
                    <a:pt x="69" y="249"/>
                    <a:pt x="69" y="249"/>
                    <a:pt x="69" y="249"/>
                  </a:cubicBezTo>
                  <a:cubicBezTo>
                    <a:pt x="68" y="247"/>
                    <a:pt x="67" y="245"/>
                    <a:pt x="67" y="244"/>
                  </a:cubicBezTo>
                  <a:cubicBezTo>
                    <a:pt x="60" y="224"/>
                    <a:pt x="60" y="218"/>
                    <a:pt x="54" y="199"/>
                  </a:cubicBezTo>
                  <a:cubicBezTo>
                    <a:pt x="48" y="180"/>
                    <a:pt x="46" y="177"/>
                    <a:pt x="39" y="14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稻壳儿春秋广告/盗版必究        原创来源：http://chn.docer.com/works?userid=199329941#!/work_time"/>
            <p:cNvSpPr/>
            <p:nvPr/>
          </p:nvSpPr>
          <p:spPr bwMode="auto">
            <a:xfrm>
              <a:off x="912" y="3032"/>
              <a:ext cx="1913" cy="114"/>
            </a:xfrm>
            <a:custGeom>
              <a:avLst/>
              <a:gdLst>
                <a:gd name="T0" fmla="*/ 533 w 912"/>
                <a:gd name="T1" fmla="*/ 27 h 54"/>
                <a:gd name="T2" fmla="*/ 375 w 912"/>
                <a:gd name="T3" fmla="*/ 41 h 54"/>
                <a:gd name="T4" fmla="*/ 314 w 912"/>
                <a:gd name="T5" fmla="*/ 45 h 54"/>
                <a:gd name="T6" fmla="*/ 230 w 912"/>
                <a:gd name="T7" fmla="*/ 50 h 54"/>
                <a:gd name="T8" fmla="*/ 163 w 912"/>
                <a:gd name="T9" fmla="*/ 52 h 54"/>
                <a:gd name="T10" fmla="*/ 98 w 912"/>
                <a:gd name="T11" fmla="*/ 54 h 54"/>
                <a:gd name="T12" fmla="*/ 69 w 912"/>
                <a:gd name="T13" fmla="*/ 53 h 54"/>
                <a:gd name="T14" fmla="*/ 36 w 912"/>
                <a:gd name="T15" fmla="*/ 52 h 54"/>
                <a:gd name="T16" fmla="*/ 0 w 912"/>
                <a:gd name="T17" fmla="*/ 47 h 54"/>
                <a:gd name="T18" fmla="*/ 72 w 912"/>
                <a:gd name="T19" fmla="*/ 44 h 54"/>
                <a:gd name="T20" fmla="*/ 174 w 912"/>
                <a:gd name="T21" fmla="*/ 44 h 54"/>
                <a:gd name="T22" fmla="*/ 225 w 912"/>
                <a:gd name="T23" fmla="*/ 42 h 54"/>
                <a:gd name="T24" fmla="*/ 425 w 912"/>
                <a:gd name="T25" fmla="*/ 28 h 54"/>
                <a:gd name="T26" fmla="*/ 472 w 912"/>
                <a:gd name="T27" fmla="*/ 24 h 54"/>
                <a:gd name="T28" fmla="*/ 570 w 912"/>
                <a:gd name="T29" fmla="*/ 15 h 54"/>
                <a:gd name="T30" fmla="*/ 663 w 912"/>
                <a:gd name="T31" fmla="*/ 5 h 54"/>
                <a:gd name="T32" fmla="*/ 716 w 912"/>
                <a:gd name="T33" fmla="*/ 2 h 54"/>
                <a:gd name="T34" fmla="*/ 756 w 912"/>
                <a:gd name="T35" fmla="*/ 1 h 54"/>
                <a:gd name="T36" fmla="*/ 836 w 912"/>
                <a:gd name="T37" fmla="*/ 3 h 54"/>
                <a:gd name="T38" fmla="*/ 912 w 912"/>
                <a:gd name="T39" fmla="*/ 15 h 54"/>
                <a:gd name="T40" fmla="*/ 889 w 912"/>
                <a:gd name="T41" fmla="*/ 15 h 54"/>
                <a:gd name="T42" fmla="*/ 856 w 912"/>
                <a:gd name="T43" fmla="*/ 12 h 54"/>
                <a:gd name="T44" fmla="*/ 780 w 912"/>
                <a:gd name="T45" fmla="*/ 9 h 54"/>
                <a:gd name="T46" fmla="*/ 707 w 912"/>
                <a:gd name="T47" fmla="*/ 10 h 54"/>
                <a:gd name="T48" fmla="*/ 634 w 912"/>
                <a:gd name="T49" fmla="*/ 16 h 54"/>
                <a:gd name="T50" fmla="*/ 533 w 912"/>
                <a:gd name="T51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12" h="54">
                  <a:moveTo>
                    <a:pt x="533" y="27"/>
                  </a:moveTo>
                  <a:cubicBezTo>
                    <a:pt x="433" y="37"/>
                    <a:pt x="400" y="39"/>
                    <a:pt x="375" y="41"/>
                  </a:cubicBezTo>
                  <a:cubicBezTo>
                    <a:pt x="351" y="42"/>
                    <a:pt x="337" y="43"/>
                    <a:pt x="314" y="45"/>
                  </a:cubicBezTo>
                  <a:cubicBezTo>
                    <a:pt x="287" y="47"/>
                    <a:pt x="258" y="49"/>
                    <a:pt x="230" y="50"/>
                  </a:cubicBezTo>
                  <a:cubicBezTo>
                    <a:pt x="207" y="51"/>
                    <a:pt x="182" y="52"/>
                    <a:pt x="163" y="52"/>
                  </a:cubicBezTo>
                  <a:cubicBezTo>
                    <a:pt x="139" y="54"/>
                    <a:pt x="118" y="54"/>
                    <a:pt x="98" y="54"/>
                  </a:cubicBezTo>
                  <a:cubicBezTo>
                    <a:pt x="90" y="54"/>
                    <a:pt x="79" y="53"/>
                    <a:pt x="69" y="53"/>
                  </a:cubicBezTo>
                  <a:cubicBezTo>
                    <a:pt x="58" y="53"/>
                    <a:pt x="47" y="52"/>
                    <a:pt x="36" y="52"/>
                  </a:cubicBezTo>
                  <a:cubicBezTo>
                    <a:pt x="16" y="50"/>
                    <a:pt x="0" y="49"/>
                    <a:pt x="0" y="47"/>
                  </a:cubicBezTo>
                  <a:cubicBezTo>
                    <a:pt x="0" y="44"/>
                    <a:pt x="40" y="44"/>
                    <a:pt x="72" y="44"/>
                  </a:cubicBezTo>
                  <a:cubicBezTo>
                    <a:pt x="105" y="45"/>
                    <a:pt x="140" y="45"/>
                    <a:pt x="174" y="44"/>
                  </a:cubicBezTo>
                  <a:cubicBezTo>
                    <a:pt x="191" y="43"/>
                    <a:pt x="210" y="43"/>
                    <a:pt x="225" y="42"/>
                  </a:cubicBezTo>
                  <a:cubicBezTo>
                    <a:pt x="291" y="37"/>
                    <a:pt x="358" y="34"/>
                    <a:pt x="425" y="28"/>
                  </a:cubicBezTo>
                  <a:cubicBezTo>
                    <a:pt x="441" y="26"/>
                    <a:pt x="458" y="25"/>
                    <a:pt x="472" y="24"/>
                  </a:cubicBezTo>
                  <a:cubicBezTo>
                    <a:pt x="503" y="22"/>
                    <a:pt x="538" y="19"/>
                    <a:pt x="570" y="15"/>
                  </a:cubicBezTo>
                  <a:cubicBezTo>
                    <a:pt x="601" y="11"/>
                    <a:pt x="615" y="8"/>
                    <a:pt x="663" y="5"/>
                  </a:cubicBezTo>
                  <a:cubicBezTo>
                    <a:pt x="687" y="3"/>
                    <a:pt x="702" y="3"/>
                    <a:pt x="716" y="2"/>
                  </a:cubicBezTo>
                  <a:cubicBezTo>
                    <a:pt x="729" y="1"/>
                    <a:pt x="740" y="1"/>
                    <a:pt x="756" y="1"/>
                  </a:cubicBezTo>
                  <a:cubicBezTo>
                    <a:pt x="772" y="1"/>
                    <a:pt x="797" y="0"/>
                    <a:pt x="836" y="3"/>
                  </a:cubicBezTo>
                  <a:cubicBezTo>
                    <a:pt x="876" y="6"/>
                    <a:pt x="912" y="13"/>
                    <a:pt x="912" y="15"/>
                  </a:cubicBezTo>
                  <a:cubicBezTo>
                    <a:pt x="911" y="17"/>
                    <a:pt x="901" y="16"/>
                    <a:pt x="889" y="15"/>
                  </a:cubicBezTo>
                  <a:cubicBezTo>
                    <a:pt x="877" y="14"/>
                    <a:pt x="864" y="13"/>
                    <a:pt x="856" y="12"/>
                  </a:cubicBezTo>
                  <a:cubicBezTo>
                    <a:pt x="822" y="10"/>
                    <a:pt x="801" y="9"/>
                    <a:pt x="780" y="9"/>
                  </a:cubicBezTo>
                  <a:cubicBezTo>
                    <a:pt x="760" y="8"/>
                    <a:pt x="739" y="8"/>
                    <a:pt x="707" y="10"/>
                  </a:cubicBezTo>
                  <a:cubicBezTo>
                    <a:pt x="675" y="12"/>
                    <a:pt x="657" y="14"/>
                    <a:pt x="634" y="16"/>
                  </a:cubicBezTo>
                  <a:cubicBezTo>
                    <a:pt x="611" y="19"/>
                    <a:pt x="583" y="22"/>
                    <a:pt x="533" y="2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4" name="稻壳儿春秋广告/盗版必究        原创来源：http://chn.docer.com/works?userid=199329941#!/work_time"/>
          <p:cNvSpPr txBox="1"/>
          <p:nvPr/>
        </p:nvSpPr>
        <p:spPr>
          <a:xfrm flipH="1">
            <a:off x="6232169" y="2423036"/>
            <a:ext cx="189008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25" name="稻壳儿春秋广告/盗版必究        原创来源：http://chn.docer.com/works?userid=199329941#!/work_time"/>
          <p:cNvSpPr txBox="1"/>
          <p:nvPr/>
        </p:nvSpPr>
        <p:spPr>
          <a:xfrm flipH="1">
            <a:off x="6232169" y="2744286"/>
            <a:ext cx="3685006" cy="2909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26" name="稻壳儿春秋广告/盗版必究        原创来源：http://chn.docer.com/works?userid=199329941#!/work_time"/>
          <p:cNvSpPr txBox="1"/>
          <p:nvPr/>
        </p:nvSpPr>
        <p:spPr>
          <a:xfrm flipH="1">
            <a:off x="6706720" y="3502569"/>
            <a:ext cx="189008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27" name="稻壳儿春秋广告/盗版必究        原创来源：http://chn.docer.com/works?userid=199329941#!/work_time"/>
          <p:cNvSpPr txBox="1"/>
          <p:nvPr/>
        </p:nvSpPr>
        <p:spPr>
          <a:xfrm flipH="1">
            <a:off x="6706720" y="3823819"/>
            <a:ext cx="3685006" cy="2909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sp>
        <p:nvSpPr>
          <p:cNvPr id="28" name="稻壳儿春秋广告/盗版必究        原创来源：http://chn.docer.com/works?userid=199329941#!/work_time"/>
          <p:cNvSpPr txBox="1"/>
          <p:nvPr/>
        </p:nvSpPr>
        <p:spPr>
          <a:xfrm flipH="1">
            <a:off x="7143956" y="4582102"/>
            <a:ext cx="189008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等线 Light" panose="02010600030101010101" pitchFamily="2" charset="-122"/>
                <a:ea typeface="等线 Light" panose="02010600030101010101" pitchFamily="2" charset="-122"/>
              </a:rPr>
              <a:t>Add a title</a:t>
            </a:r>
          </a:p>
        </p:txBody>
      </p:sp>
      <p:sp>
        <p:nvSpPr>
          <p:cNvPr id="29" name="稻壳儿春秋广告/盗版必究        原创来源：http://chn.docer.com/works?userid=199329941#!/work_time"/>
          <p:cNvSpPr txBox="1"/>
          <p:nvPr/>
        </p:nvSpPr>
        <p:spPr>
          <a:xfrm flipH="1">
            <a:off x="7143956" y="4903352"/>
            <a:ext cx="3685006" cy="2909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Enter your content here, be reiand general.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4487949" y="2535397"/>
            <a:ext cx="1389062" cy="430213"/>
            <a:chOff x="3608388" y="4841876"/>
            <a:chExt cx="1389062" cy="430213"/>
          </a:xfrm>
        </p:grpSpPr>
        <p:sp>
          <p:nvSpPr>
            <p:cNvPr id="31" name="稻壳儿春秋广告/盗版必究        原创来源：http://chn.docer.com/works?userid=199329941#!/work_time"/>
            <p:cNvSpPr/>
            <p:nvPr/>
          </p:nvSpPr>
          <p:spPr bwMode="auto">
            <a:xfrm>
              <a:off x="3608388" y="4999038"/>
              <a:ext cx="1289050" cy="46038"/>
            </a:xfrm>
            <a:custGeom>
              <a:avLst/>
              <a:gdLst>
                <a:gd name="T0" fmla="*/ 228 w 387"/>
                <a:gd name="T1" fmla="*/ 12 h 14"/>
                <a:gd name="T2" fmla="*/ 161 w 387"/>
                <a:gd name="T3" fmla="*/ 11 h 14"/>
                <a:gd name="T4" fmla="*/ 134 w 387"/>
                <a:gd name="T5" fmla="*/ 11 h 14"/>
                <a:gd name="T6" fmla="*/ 99 w 387"/>
                <a:gd name="T7" fmla="*/ 12 h 14"/>
                <a:gd name="T8" fmla="*/ 70 w 387"/>
                <a:gd name="T9" fmla="*/ 13 h 14"/>
                <a:gd name="T10" fmla="*/ 42 w 387"/>
                <a:gd name="T11" fmla="*/ 14 h 14"/>
                <a:gd name="T12" fmla="*/ 1 w 387"/>
                <a:gd name="T13" fmla="*/ 11 h 14"/>
                <a:gd name="T14" fmla="*/ 31 w 387"/>
                <a:gd name="T15" fmla="*/ 5 h 14"/>
                <a:gd name="T16" fmla="*/ 75 w 387"/>
                <a:gd name="T17" fmla="*/ 4 h 14"/>
                <a:gd name="T18" fmla="*/ 96 w 387"/>
                <a:gd name="T19" fmla="*/ 4 h 14"/>
                <a:gd name="T20" fmla="*/ 182 w 387"/>
                <a:gd name="T21" fmla="*/ 2 h 14"/>
                <a:gd name="T22" fmla="*/ 202 w 387"/>
                <a:gd name="T23" fmla="*/ 3 h 14"/>
                <a:gd name="T24" fmla="*/ 245 w 387"/>
                <a:gd name="T25" fmla="*/ 4 h 14"/>
                <a:gd name="T26" fmla="*/ 284 w 387"/>
                <a:gd name="T27" fmla="*/ 4 h 14"/>
                <a:gd name="T28" fmla="*/ 324 w 387"/>
                <a:gd name="T29" fmla="*/ 4 h 14"/>
                <a:gd name="T30" fmla="*/ 358 w 387"/>
                <a:gd name="T31" fmla="*/ 4 h 14"/>
                <a:gd name="T32" fmla="*/ 370 w 387"/>
                <a:gd name="T33" fmla="*/ 5 h 14"/>
                <a:gd name="T34" fmla="*/ 379 w 387"/>
                <a:gd name="T35" fmla="*/ 5 h 14"/>
                <a:gd name="T36" fmla="*/ 384 w 387"/>
                <a:gd name="T37" fmla="*/ 2 h 14"/>
                <a:gd name="T38" fmla="*/ 386 w 387"/>
                <a:gd name="T39" fmla="*/ 0 h 14"/>
                <a:gd name="T40" fmla="*/ 387 w 387"/>
                <a:gd name="T41" fmla="*/ 4 h 14"/>
                <a:gd name="T42" fmla="*/ 382 w 387"/>
                <a:gd name="T43" fmla="*/ 9 h 14"/>
                <a:gd name="T44" fmla="*/ 374 w 387"/>
                <a:gd name="T45" fmla="*/ 12 h 14"/>
                <a:gd name="T46" fmla="*/ 367 w 387"/>
                <a:gd name="T47" fmla="*/ 12 h 14"/>
                <a:gd name="T48" fmla="*/ 303 w 387"/>
                <a:gd name="T49" fmla="*/ 12 h 14"/>
                <a:gd name="T50" fmla="*/ 228 w 387"/>
                <a:gd name="T5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87" h="14">
                  <a:moveTo>
                    <a:pt x="228" y="12"/>
                  </a:moveTo>
                  <a:cubicBezTo>
                    <a:pt x="185" y="11"/>
                    <a:pt x="171" y="12"/>
                    <a:pt x="161" y="11"/>
                  </a:cubicBezTo>
                  <a:cubicBezTo>
                    <a:pt x="150" y="11"/>
                    <a:pt x="144" y="11"/>
                    <a:pt x="134" y="11"/>
                  </a:cubicBezTo>
                  <a:cubicBezTo>
                    <a:pt x="123" y="12"/>
                    <a:pt x="111" y="12"/>
                    <a:pt x="99" y="12"/>
                  </a:cubicBezTo>
                  <a:cubicBezTo>
                    <a:pt x="89" y="12"/>
                    <a:pt x="78" y="12"/>
                    <a:pt x="70" y="13"/>
                  </a:cubicBezTo>
                  <a:cubicBezTo>
                    <a:pt x="60" y="14"/>
                    <a:pt x="51" y="14"/>
                    <a:pt x="42" y="14"/>
                  </a:cubicBezTo>
                  <a:cubicBezTo>
                    <a:pt x="28" y="14"/>
                    <a:pt x="1" y="14"/>
                    <a:pt x="1" y="11"/>
                  </a:cubicBezTo>
                  <a:cubicBezTo>
                    <a:pt x="0" y="8"/>
                    <a:pt x="17" y="6"/>
                    <a:pt x="31" y="5"/>
                  </a:cubicBezTo>
                  <a:cubicBezTo>
                    <a:pt x="45" y="5"/>
                    <a:pt x="60" y="5"/>
                    <a:pt x="75" y="4"/>
                  </a:cubicBezTo>
                  <a:cubicBezTo>
                    <a:pt x="82" y="4"/>
                    <a:pt x="90" y="4"/>
                    <a:pt x="96" y="4"/>
                  </a:cubicBezTo>
                  <a:cubicBezTo>
                    <a:pt x="125" y="1"/>
                    <a:pt x="154" y="2"/>
                    <a:pt x="182" y="2"/>
                  </a:cubicBezTo>
                  <a:cubicBezTo>
                    <a:pt x="189" y="2"/>
                    <a:pt x="196" y="3"/>
                    <a:pt x="202" y="3"/>
                  </a:cubicBezTo>
                  <a:cubicBezTo>
                    <a:pt x="216" y="4"/>
                    <a:pt x="231" y="5"/>
                    <a:pt x="245" y="4"/>
                  </a:cubicBezTo>
                  <a:cubicBezTo>
                    <a:pt x="258" y="4"/>
                    <a:pt x="264" y="3"/>
                    <a:pt x="284" y="4"/>
                  </a:cubicBezTo>
                  <a:cubicBezTo>
                    <a:pt x="305" y="5"/>
                    <a:pt x="311" y="4"/>
                    <a:pt x="324" y="4"/>
                  </a:cubicBezTo>
                  <a:cubicBezTo>
                    <a:pt x="331" y="4"/>
                    <a:pt x="342" y="4"/>
                    <a:pt x="358" y="4"/>
                  </a:cubicBezTo>
                  <a:cubicBezTo>
                    <a:pt x="362" y="4"/>
                    <a:pt x="367" y="5"/>
                    <a:pt x="370" y="5"/>
                  </a:cubicBezTo>
                  <a:cubicBezTo>
                    <a:pt x="374" y="5"/>
                    <a:pt x="377" y="5"/>
                    <a:pt x="379" y="5"/>
                  </a:cubicBezTo>
                  <a:cubicBezTo>
                    <a:pt x="382" y="4"/>
                    <a:pt x="383" y="3"/>
                    <a:pt x="384" y="2"/>
                  </a:cubicBezTo>
                  <a:cubicBezTo>
                    <a:pt x="385" y="1"/>
                    <a:pt x="385" y="0"/>
                    <a:pt x="386" y="0"/>
                  </a:cubicBezTo>
                  <a:cubicBezTo>
                    <a:pt x="387" y="0"/>
                    <a:pt x="387" y="1"/>
                    <a:pt x="387" y="4"/>
                  </a:cubicBezTo>
                  <a:cubicBezTo>
                    <a:pt x="387" y="6"/>
                    <a:pt x="384" y="8"/>
                    <a:pt x="382" y="9"/>
                  </a:cubicBezTo>
                  <a:cubicBezTo>
                    <a:pt x="379" y="11"/>
                    <a:pt x="376" y="12"/>
                    <a:pt x="374" y="12"/>
                  </a:cubicBezTo>
                  <a:cubicBezTo>
                    <a:pt x="371" y="12"/>
                    <a:pt x="368" y="12"/>
                    <a:pt x="367" y="12"/>
                  </a:cubicBezTo>
                  <a:cubicBezTo>
                    <a:pt x="338" y="13"/>
                    <a:pt x="330" y="12"/>
                    <a:pt x="303" y="12"/>
                  </a:cubicBezTo>
                  <a:cubicBezTo>
                    <a:pt x="276" y="13"/>
                    <a:pt x="271" y="13"/>
                    <a:pt x="228" y="12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稻壳儿春秋广告/盗版必究        原创来源：http://chn.docer.com/works?userid=199329941#!/work_time"/>
            <p:cNvSpPr/>
            <p:nvPr/>
          </p:nvSpPr>
          <p:spPr bwMode="auto">
            <a:xfrm>
              <a:off x="4837113" y="4841876"/>
              <a:ext cx="160337" cy="430213"/>
            </a:xfrm>
            <a:custGeom>
              <a:avLst/>
              <a:gdLst>
                <a:gd name="T0" fmla="*/ 27 w 48"/>
                <a:gd name="T1" fmla="*/ 68 h 129"/>
                <a:gd name="T2" fmla="*/ 38 w 48"/>
                <a:gd name="T3" fmla="*/ 45 h 129"/>
                <a:gd name="T4" fmla="*/ 38 w 48"/>
                <a:gd name="T5" fmla="*/ 37 h 129"/>
                <a:gd name="T6" fmla="*/ 30 w 48"/>
                <a:gd name="T7" fmla="*/ 29 h 129"/>
                <a:gd name="T8" fmla="*/ 21 w 48"/>
                <a:gd name="T9" fmla="*/ 22 h 129"/>
                <a:gd name="T10" fmla="*/ 12 w 48"/>
                <a:gd name="T11" fmla="*/ 16 h 129"/>
                <a:gd name="T12" fmla="*/ 2 w 48"/>
                <a:gd name="T13" fmla="*/ 2 h 129"/>
                <a:gd name="T14" fmla="*/ 14 w 48"/>
                <a:gd name="T15" fmla="*/ 6 h 129"/>
                <a:gd name="T16" fmla="*/ 27 w 48"/>
                <a:gd name="T17" fmla="*/ 17 h 129"/>
                <a:gd name="T18" fmla="*/ 34 w 48"/>
                <a:gd name="T19" fmla="*/ 22 h 129"/>
                <a:gd name="T20" fmla="*/ 41 w 48"/>
                <a:gd name="T21" fmla="*/ 27 h 129"/>
                <a:gd name="T22" fmla="*/ 47 w 48"/>
                <a:gd name="T23" fmla="*/ 36 h 129"/>
                <a:gd name="T24" fmla="*/ 46 w 48"/>
                <a:gd name="T25" fmla="*/ 47 h 129"/>
                <a:gd name="T26" fmla="*/ 43 w 48"/>
                <a:gd name="T27" fmla="*/ 56 h 129"/>
                <a:gd name="T28" fmla="*/ 39 w 48"/>
                <a:gd name="T29" fmla="*/ 63 h 129"/>
                <a:gd name="T30" fmla="*/ 32 w 48"/>
                <a:gd name="T31" fmla="*/ 77 h 129"/>
                <a:gd name="T32" fmla="*/ 26 w 48"/>
                <a:gd name="T33" fmla="*/ 92 h 129"/>
                <a:gd name="T34" fmla="*/ 21 w 48"/>
                <a:gd name="T35" fmla="*/ 106 h 129"/>
                <a:gd name="T36" fmla="*/ 16 w 48"/>
                <a:gd name="T37" fmla="*/ 118 h 129"/>
                <a:gd name="T38" fmla="*/ 7 w 48"/>
                <a:gd name="T39" fmla="*/ 128 h 129"/>
                <a:gd name="T40" fmla="*/ 7 w 48"/>
                <a:gd name="T41" fmla="*/ 118 h 129"/>
                <a:gd name="T42" fmla="*/ 16 w 48"/>
                <a:gd name="T43" fmla="*/ 95 h 129"/>
                <a:gd name="T44" fmla="*/ 27 w 48"/>
                <a:gd name="T45" fmla="*/ 6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129">
                  <a:moveTo>
                    <a:pt x="27" y="68"/>
                  </a:moveTo>
                  <a:cubicBezTo>
                    <a:pt x="34" y="53"/>
                    <a:pt x="36" y="48"/>
                    <a:pt x="38" y="45"/>
                  </a:cubicBezTo>
                  <a:cubicBezTo>
                    <a:pt x="39" y="42"/>
                    <a:pt x="39" y="40"/>
                    <a:pt x="38" y="37"/>
                  </a:cubicBezTo>
                  <a:cubicBezTo>
                    <a:pt x="36" y="35"/>
                    <a:pt x="33" y="31"/>
                    <a:pt x="30" y="29"/>
                  </a:cubicBezTo>
                  <a:cubicBezTo>
                    <a:pt x="27" y="26"/>
                    <a:pt x="24" y="24"/>
                    <a:pt x="21" y="22"/>
                  </a:cubicBezTo>
                  <a:cubicBezTo>
                    <a:pt x="17" y="20"/>
                    <a:pt x="14" y="18"/>
                    <a:pt x="12" y="16"/>
                  </a:cubicBezTo>
                  <a:cubicBezTo>
                    <a:pt x="8" y="12"/>
                    <a:pt x="0" y="5"/>
                    <a:pt x="2" y="2"/>
                  </a:cubicBezTo>
                  <a:cubicBezTo>
                    <a:pt x="4" y="0"/>
                    <a:pt x="10" y="3"/>
                    <a:pt x="14" y="6"/>
                  </a:cubicBezTo>
                  <a:cubicBezTo>
                    <a:pt x="18" y="9"/>
                    <a:pt x="23" y="13"/>
                    <a:pt x="27" y="17"/>
                  </a:cubicBezTo>
                  <a:cubicBezTo>
                    <a:pt x="30" y="18"/>
                    <a:pt x="32" y="20"/>
                    <a:pt x="34" y="22"/>
                  </a:cubicBezTo>
                  <a:cubicBezTo>
                    <a:pt x="37" y="23"/>
                    <a:pt x="39" y="25"/>
                    <a:pt x="41" y="27"/>
                  </a:cubicBezTo>
                  <a:cubicBezTo>
                    <a:pt x="44" y="29"/>
                    <a:pt x="46" y="33"/>
                    <a:pt x="47" y="36"/>
                  </a:cubicBezTo>
                  <a:cubicBezTo>
                    <a:pt x="48" y="40"/>
                    <a:pt x="47" y="44"/>
                    <a:pt x="46" y="47"/>
                  </a:cubicBezTo>
                  <a:cubicBezTo>
                    <a:pt x="45" y="51"/>
                    <a:pt x="44" y="53"/>
                    <a:pt x="43" y="56"/>
                  </a:cubicBezTo>
                  <a:cubicBezTo>
                    <a:pt x="42" y="58"/>
                    <a:pt x="40" y="61"/>
                    <a:pt x="39" y="63"/>
                  </a:cubicBezTo>
                  <a:cubicBezTo>
                    <a:pt x="36" y="67"/>
                    <a:pt x="33" y="72"/>
                    <a:pt x="32" y="77"/>
                  </a:cubicBezTo>
                  <a:cubicBezTo>
                    <a:pt x="30" y="82"/>
                    <a:pt x="30" y="85"/>
                    <a:pt x="26" y="92"/>
                  </a:cubicBezTo>
                  <a:cubicBezTo>
                    <a:pt x="23" y="99"/>
                    <a:pt x="22" y="101"/>
                    <a:pt x="21" y="106"/>
                  </a:cubicBezTo>
                  <a:cubicBezTo>
                    <a:pt x="20" y="108"/>
                    <a:pt x="19" y="112"/>
                    <a:pt x="16" y="118"/>
                  </a:cubicBezTo>
                  <a:cubicBezTo>
                    <a:pt x="13" y="124"/>
                    <a:pt x="9" y="129"/>
                    <a:pt x="7" y="128"/>
                  </a:cubicBezTo>
                  <a:cubicBezTo>
                    <a:pt x="5" y="127"/>
                    <a:pt x="7" y="121"/>
                    <a:pt x="7" y="118"/>
                  </a:cubicBezTo>
                  <a:cubicBezTo>
                    <a:pt x="10" y="107"/>
                    <a:pt x="13" y="105"/>
                    <a:pt x="16" y="95"/>
                  </a:cubicBezTo>
                  <a:cubicBezTo>
                    <a:pt x="20" y="85"/>
                    <a:pt x="20" y="83"/>
                    <a:pt x="27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943119" y="3693642"/>
            <a:ext cx="1389062" cy="430213"/>
            <a:chOff x="3608388" y="4841876"/>
            <a:chExt cx="1389062" cy="430213"/>
          </a:xfrm>
        </p:grpSpPr>
        <p:sp>
          <p:nvSpPr>
            <p:cNvPr id="34" name="稻壳儿春秋广告/盗版必究        原创来源：http://chn.docer.com/works?userid=199329941#!/work_time"/>
            <p:cNvSpPr/>
            <p:nvPr/>
          </p:nvSpPr>
          <p:spPr bwMode="auto">
            <a:xfrm>
              <a:off x="3608388" y="4999038"/>
              <a:ext cx="1289050" cy="46038"/>
            </a:xfrm>
            <a:custGeom>
              <a:avLst/>
              <a:gdLst>
                <a:gd name="T0" fmla="*/ 228 w 387"/>
                <a:gd name="T1" fmla="*/ 12 h 14"/>
                <a:gd name="T2" fmla="*/ 161 w 387"/>
                <a:gd name="T3" fmla="*/ 11 h 14"/>
                <a:gd name="T4" fmla="*/ 134 w 387"/>
                <a:gd name="T5" fmla="*/ 11 h 14"/>
                <a:gd name="T6" fmla="*/ 99 w 387"/>
                <a:gd name="T7" fmla="*/ 12 h 14"/>
                <a:gd name="T8" fmla="*/ 70 w 387"/>
                <a:gd name="T9" fmla="*/ 13 h 14"/>
                <a:gd name="T10" fmla="*/ 42 w 387"/>
                <a:gd name="T11" fmla="*/ 14 h 14"/>
                <a:gd name="T12" fmla="*/ 1 w 387"/>
                <a:gd name="T13" fmla="*/ 11 h 14"/>
                <a:gd name="T14" fmla="*/ 31 w 387"/>
                <a:gd name="T15" fmla="*/ 5 h 14"/>
                <a:gd name="T16" fmla="*/ 75 w 387"/>
                <a:gd name="T17" fmla="*/ 4 h 14"/>
                <a:gd name="T18" fmla="*/ 96 w 387"/>
                <a:gd name="T19" fmla="*/ 4 h 14"/>
                <a:gd name="T20" fmla="*/ 182 w 387"/>
                <a:gd name="T21" fmla="*/ 2 h 14"/>
                <a:gd name="T22" fmla="*/ 202 w 387"/>
                <a:gd name="T23" fmla="*/ 3 h 14"/>
                <a:gd name="T24" fmla="*/ 245 w 387"/>
                <a:gd name="T25" fmla="*/ 4 h 14"/>
                <a:gd name="T26" fmla="*/ 284 w 387"/>
                <a:gd name="T27" fmla="*/ 4 h 14"/>
                <a:gd name="T28" fmla="*/ 324 w 387"/>
                <a:gd name="T29" fmla="*/ 4 h 14"/>
                <a:gd name="T30" fmla="*/ 358 w 387"/>
                <a:gd name="T31" fmla="*/ 4 h 14"/>
                <a:gd name="T32" fmla="*/ 370 w 387"/>
                <a:gd name="T33" fmla="*/ 5 h 14"/>
                <a:gd name="T34" fmla="*/ 379 w 387"/>
                <a:gd name="T35" fmla="*/ 5 h 14"/>
                <a:gd name="T36" fmla="*/ 384 w 387"/>
                <a:gd name="T37" fmla="*/ 2 h 14"/>
                <a:gd name="T38" fmla="*/ 386 w 387"/>
                <a:gd name="T39" fmla="*/ 0 h 14"/>
                <a:gd name="T40" fmla="*/ 387 w 387"/>
                <a:gd name="T41" fmla="*/ 4 h 14"/>
                <a:gd name="T42" fmla="*/ 382 w 387"/>
                <a:gd name="T43" fmla="*/ 9 h 14"/>
                <a:gd name="T44" fmla="*/ 374 w 387"/>
                <a:gd name="T45" fmla="*/ 12 h 14"/>
                <a:gd name="T46" fmla="*/ 367 w 387"/>
                <a:gd name="T47" fmla="*/ 12 h 14"/>
                <a:gd name="T48" fmla="*/ 303 w 387"/>
                <a:gd name="T49" fmla="*/ 12 h 14"/>
                <a:gd name="T50" fmla="*/ 228 w 387"/>
                <a:gd name="T5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87" h="14">
                  <a:moveTo>
                    <a:pt x="228" y="12"/>
                  </a:moveTo>
                  <a:cubicBezTo>
                    <a:pt x="185" y="11"/>
                    <a:pt x="171" y="12"/>
                    <a:pt x="161" y="11"/>
                  </a:cubicBezTo>
                  <a:cubicBezTo>
                    <a:pt x="150" y="11"/>
                    <a:pt x="144" y="11"/>
                    <a:pt x="134" y="11"/>
                  </a:cubicBezTo>
                  <a:cubicBezTo>
                    <a:pt x="123" y="12"/>
                    <a:pt x="111" y="12"/>
                    <a:pt x="99" y="12"/>
                  </a:cubicBezTo>
                  <a:cubicBezTo>
                    <a:pt x="89" y="12"/>
                    <a:pt x="78" y="12"/>
                    <a:pt x="70" y="13"/>
                  </a:cubicBezTo>
                  <a:cubicBezTo>
                    <a:pt x="60" y="14"/>
                    <a:pt x="51" y="14"/>
                    <a:pt x="42" y="14"/>
                  </a:cubicBezTo>
                  <a:cubicBezTo>
                    <a:pt x="28" y="14"/>
                    <a:pt x="1" y="14"/>
                    <a:pt x="1" y="11"/>
                  </a:cubicBezTo>
                  <a:cubicBezTo>
                    <a:pt x="0" y="8"/>
                    <a:pt x="17" y="6"/>
                    <a:pt x="31" y="5"/>
                  </a:cubicBezTo>
                  <a:cubicBezTo>
                    <a:pt x="45" y="5"/>
                    <a:pt x="60" y="5"/>
                    <a:pt x="75" y="4"/>
                  </a:cubicBezTo>
                  <a:cubicBezTo>
                    <a:pt x="82" y="4"/>
                    <a:pt x="90" y="4"/>
                    <a:pt x="96" y="4"/>
                  </a:cubicBezTo>
                  <a:cubicBezTo>
                    <a:pt x="125" y="1"/>
                    <a:pt x="154" y="2"/>
                    <a:pt x="182" y="2"/>
                  </a:cubicBezTo>
                  <a:cubicBezTo>
                    <a:pt x="189" y="2"/>
                    <a:pt x="196" y="3"/>
                    <a:pt x="202" y="3"/>
                  </a:cubicBezTo>
                  <a:cubicBezTo>
                    <a:pt x="216" y="4"/>
                    <a:pt x="231" y="5"/>
                    <a:pt x="245" y="4"/>
                  </a:cubicBezTo>
                  <a:cubicBezTo>
                    <a:pt x="258" y="4"/>
                    <a:pt x="264" y="3"/>
                    <a:pt x="284" y="4"/>
                  </a:cubicBezTo>
                  <a:cubicBezTo>
                    <a:pt x="305" y="5"/>
                    <a:pt x="311" y="4"/>
                    <a:pt x="324" y="4"/>
                  </a:cubicBezTo>
                  <a:cubicBezTo>
                    <a:pt x="331" y="4"/>
                    <a:pt x="342" y="4"/>
                    <a:pt x="358" y="4"/>
                  </a:cubicBezTo>
                  <a:cubicBezTo>
                    <a:pt x="362" y="4"/>
                    <a:pt x="367" y="5"/>
                    <a:pt x="370" y="5"/>
                  </a:cubicBezTo>
                  <a:cubicBezTo>
                    <a:pt x="374" y="5"/>
                    <a:pt x="377" y="5"/>
                    <a:pt x="379" y="5"/>
                  </a:cubicBezTo>
                  <a:cubicBezTo>
                    <a:pt x="382" y="4"/>
                    <a:pt x="383" y="3"/>
                    <a:pt x="384" y="2"/>
                  </a:cubicBezTo>
                  <a:cubicBezTo>
                    <a:pt x="385" y="1"/>
                    <a:pt x="385" y="0"/>
                    <a:pt x="386" y="0"/>
                  </a:cubicBezTo>
                  <a:cubicBezTo>
                    <a:pt x="387" y="0"/>
                    <a:pt x="387" y="1"/>
                    <a:pt x="387" y="4"/>
                  </a:cubicBezTo>
                  <a:cubicBezTo>
                    <a:pt x="387" y="6"/>
                    <a:pt x="384" y="8"/>
                    <a:pt x="382" y="9"/>
                  </a:cubicBezTo>
                  <a:cubicBezTo>
                    <a:pt x="379" y="11"/>
                    <a:pt x="376" y="12"/>
                    <a:pt x="374" y="12"/>
                  </a:cubicBezTo>
                  <a:cubicBezTo>
                    <a:pt x="371" y="12"/>
                    <a:pt x="368" y="12"/>
                    <a:pt x="367" y="12"/>
                  </a:cubicBezTo>
                  <a:cubicBezTo>
                    <a:pt x="338" y="13"/>
                    <a:pt x="330" y="12"/>
                    <a:pt x="303" y="12"/>
                  </a:cubicBezTo>
                  <a:cubicBezTo>
                    <a:pt x="276" y="13"/>
                    <a:pt x="271" y="13"/>
                    <a:pt x="228" y="12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稻壳儿春秋广告/盗版必究        原创来源：http://chn.docer.com/works?userid=199329941#!/work_time"/>
            <p:cNvSpPr/>
            <p:nvPr/>
          </p:nvSpPr>
          <p:spPr bwMode="auto">
            <a:xfrm>
              <a:off x="4837113" y="4841876"/>
              <a:ext cx="160337" cy="430213"/>
            </a:xfrm>
            <a:custGeom>
              <a:avLst/>
              <a:gdLst>
                <a:gd name="T0" fmla="*/ 27 w 48"/>
                <a:gd name="T1" fmla="*/ 68 h 129"/>
                <a:gd name="T2" fmla="*/ 38 w 48"/>
                <a:gd name="T3" fmla="*/ 45 h 129"/>
                <a:gd name="T4" fmla="*/ 38 w 48"/>
                <a:gd name="T5" fmla="*/ 37 h 129"/>
                <a:gd name="T6" fmla="*/ 30 w 48"/>
                <a:gd name="T7" fmla="*/ 29 h 129"/>
                <a:gd name="T8" fmla="*/ 21 w 48"/>
                <a:gd name="T9" fmla="*/ 22 h 129"/>
                <a:gd name="T10" fmla="*/ 12 w 48"/>
                <a:gd name="T11" fmla="*/ 16 h 129"/>
                <a:gd name="T12" fmla="*/ 2 w 48"/>
                <a:gd name="T13" fmla="*/ 2 h 129"/>
                <a:gd name="T14" fmla="*/ 14 w 48"/>
                <a:gd name="T15" fmla="*/ 6 h 129"/>
                <a:gd name="T16" fmla="*/ 27 w 48"/>
                <a:gd name="T17" fmla="*/ 17 h 129"/>
                <a:gd name="T18" fmla="*/ 34 w 48"/>
                <a:gd name="T19" fmla="*/ 22 h 129"/>
                <a:gd name="T20" fmla="*/ 41 w 48"/>
                <a:gd name="T21" fmla="*/ 27 h 129"/>
                <a:gd name="T22" fmla="*/ 47 w 48"/>
                <a:gd name="T23" fmla="*/ 36 h 129"/>
                <a:gd name="T24" fmla="*/ 46 w 48"/>
                <a:gd name="T25" fmla="*/ 47 h 129"/>
                <a:gd name="T26" fmla="*/ 43 w 48"/>
                <a:gd name="T27" fmla="*/ 56 h 129"/>
                <a:gd name="T28" fmla="*/ 39 w 48"/>
                <a:gd name="T29" fmla="*/ 63 h 129"/>
                <a:gd name="T30" fmla="*/ 32 w 48"/>
                <a:gd name="T31" fmla="*/ 77 h 129"/>
                <a:gd name="T32" fmla="*/ 26 w 48"/>
                <a:gd name="T33" fmla="*/ 92 h 129"/>
                <a:gd name="T34" fmla="*/ 21 w 48"/>
                <a:gd name="T35" fmla="*/ 106 h 129"/>
                <a:gd name="T36" fmla="*/ 16 w 48"/>
                <a:gd name="T37" fmla="*/ 118 h 129"/>
                <a:gd name="T38" fmla="*/ 7 w 48"/>
                <a:gd name="T39" fmla="*/ 128 h 129"/>
                <a:gd name="T40" fmla="*/ 7 w 48"/>
                <a:gd name="T41" fmla="*/ 118 h 129"/>
                <a:gd name="T42" fmla="*/ 16 w 48"/>
                <a:gd name="T43" fmla="*/ 95 h 129"/>
                <a:gd name="T44" fmla="*/ 27 w 48"/>
                <a:gd name="T45" fmla="*/ 6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129">
                  <a:moveTo>
                    <a:pt x="27" y="68"/>
                  </a:moveTo>
                  <a:cubicBezTo>
                    <a:pt x="34" y="53"/>
                    <a:pt x="36" y="48"/>
                    <a:pt x="38" y="45"/>
                  </a:cubicBezTo>
                  <a:cubicBezTo>
                    <a:pt x="39" y="42"/>
                    <a:pt x="39" y="40"/>
                    <a:pt x="38" y="37"/>
                  </a:cubicBezTo>
                  <a:cubicBezTo>
                    <a:pt x="36" y="35"/>
                    <a:pt x="33" y="31"/>
                    <a:pt x="30" y="29"/>
                  </a:cubicBezTo>
                  <a:cubicBezTo>
                    <a:pt x="27" y="26"/>
                    <a:pt x="24" y="24"/>
                    <a:pt x="21" y="22"/>
                  </a:cubicBezTo>
                  <a:cubicBezTo>
                    <a:pt x="17" y="20"/>
                    <a:pt x="14" y="18"/>
                    <a:pt x="12" y="16"/>
                  </a:cubicBezTo>
                  <a:cubicBezTo>
                    <a:pt x="8" y="12"/>
                    <a:pt x="0" y="5"/>
                    <a:pt x="2" y="2"/>
                  </a:cubicBezTo>
                  <a:cubicBezTo>
                    <a:pt x="4" y="0"/>
                    <a:pt x="10" y="3"/>
                    <a:pt x="14" y="6"/>
                  </a:cubicBezTo>
                  <a:cubicBezTo>
                    <a:pt x="18" y="9"/>
                    <a:pt x="23" y="13"/>
                    <a:pt x="27" y="17"/>
                  </a:cubicBezTo>
                  <a:cubicBezTo>
                    <a:pt x="30" y="18"/>
                    <a:pt x="32" y="20"/>
                    <a:pt x="34" y="22"/>
                  </a:cubicBezTo>
                  <a:cubicBezTo>
                    <a:pt x="37" y="23"/>
                    <a:pt x="39" y="25"/>
                    <a:pt x="41" y="27"/>
                  </a:cubicBezTo>
                  <a:cubicBezTo>
                    <a:pt x="44" y="29"/>
                    <a:pt x="46" y="33"/>
                    <a:pt x="47" y="36"/>
                  </a:cubicBezTo>
                  <a:cubicBezTo>
                    <a:pt x="48" y="40"/>
                    <a:pt x="47" y="44"/>
                    <a:pt x="46" y="47"/>
                  </a:cubicBezTo>
                  <a:cubicBezTo>
                    <a:pt x="45" y="51"/>
                    <a:pt x="44" y="53"/>
                    <a:pt x="43" y="56"/>
                  </a:cubicBezTo>
                  <a:cubicBezTo>
                    <a:pt x="42" y="58"/>
                    <a:pt x="40" y="61"/>
                    <a:pt x="39" y="63"/>
                  </a:cubicBezTo>
                  <a:cubicBezTo>
                    <a:pt x="36" y="67"/>
                    <a:pt x="33" y="72"/>
                    <a:pt x="32" y="77"/>
                  </a:cubicBezTo>
                  <a:cubicBezTo>
                    <a:pt x="30" y="82"/>
                    <a:pt x="30" y="85"/>
                    <a:pt x="26" y="92"/>
                  </a:cubicBezTo>
                  <a:cubicBezTo>
                    <a:pt x="23" y="99"/>
                    <a:pt x="22" y="101"/>
                    <a:pt x="21" y="106"/>
                  </a:cubicBezTo>
                  <a:cubicBezTo>
                    <a:pt x="20" y="108"/>
                    <a:pt x="19" y="112"/>
                    <a:pt x="16" y="118"/>
                  </a:cubicBezTo>
                  <a:cubicBezTo>
                    <a:pt x="13" y="124"/>
                    <a:pt x="9" y="129"/>
                    <a:pt x="7" y="128"/>
                  </a:cubicBezTo>
                  <a:cubicBezTo>
                    <a:pt x="5" y="127"/>
                    <a:pt x="7" y="121"/>
                    <a:pt x="7" y="118"/>
                  </a:cubicBezTo>
                  <a:cubicBezTo>
                    <a:pt x="10" y="107"/>
                    <a:pt x="13" y="105"/>
                    <a:pt x="16" y="95"/>
                  </a:cubicBezTo>
                  <a:cubicBezTo>
                    <a:pt x="20" y="85"/>
                    <a:pt x="20" y="83"/>
                    <a:pt x="27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5317658" y="4775528"/>
            <a:ext cx="1389062" cy="430213"/>
            <a:chOff x="3608388" y="4841876"/>
            <a:chExt cx="1389062" cy="430213"/>
          </a:xfrm>
        </p:grpSpPr>
        <p:sp>
          <p:nvSpPr>
            <p:cNvPr id="37" name="稻壳儿春秋广告/盗版必究        原创来源：http://chn.docer.com/works?userid=199329941#!/work_time"/>
            <p:cNvSpPr/>
            <p:nvPr/>
          </p:nvSpPr>
          <p:spPr bwMode="auto">
            <a:xfrm>
              <a:off x="3608388" y="4999038"/>
              <a:ext cx="1289050" cy="46038"/>
            </a:xfrm>
            <a:custGeom>
              <a:avLst/>
              <a:gdLst>
                <a:gd name="T0" fmla="*/ 228 w 387"/>
                <a:gd name="T1" fmla="*/ 12 h 14"/>
                <a:gd name="T2" fmla="*/ 161 w 387"/>
                <a:gd name="T3" fmla="*/ 11 h 14"/>
                <a:gd name="T4" fmla="*/ 134 w 387"/>
                <a:gd name="T5" fmla="*/ 11 h 14"/>
                <a:gd name="T6" fmla="*/ 99 w 387"/>
                <a:gd name="T7" fmla="*/ 12 h 14"/>
                <a:gd name="T8" fmla="*/ 70 w 387"/>
                <a:gd name="T9" fmla="*/ 13 h 14"/>
                <a:gd name="T10" fmla="*/ 42 w 387"/>
                <a:gd name="T11" fmla="*/ 14 h 14"/>
                <a:gd name="T12" fmla="*/ 1 w 387"/>
                <a:gd name="T13" fmla="*/ 11 h 14"/>
                <a:gd name="T14" fmla="*/ 31 w 387"/>
                <a:gd name="T15" fmla="*/ 5 h 14"/>
                <a:gd name="T16" fmla="*/ 75 w 387"/>
                <a:gd name="T17" fmla="*/ 4 h 14"/>
                <a:gd name="T18" fmla="*/ 96 w 387"/>
                <a:gd name="T19" fmla="*/ 4 h 14"/>
                <a:gd name="T20" fmla="*/ 182 w 387"/>
                <a:gd name="T21" fmla="*/ 2 h 14"/>
                <a:gd name="T22" fmla="*/ 202 w 387"/>
                <a:gd name="T23" fmla="*/ 3 h 14"/>
                <a:gd name="T24" fmla="*/ 245 w 387"/>
                <a:gd name="T25" fmla="*/ 4 h 14"/>
                <a:gd name="T26" fmla="*/ 284 w 387"/>
                <a:gd name="T27" fmla="*/ 4 h 14"/>
                <a:gd name="T28" fmla="*/ 324 w 387"/>
                <a:gd name="T29" fmla="*/ 4 h 14"/>
                <a:gd name="T30" fmla="*/ 358 w 387"/>
                <a:gd name="T31" fmla="*/ 4 h 14"/>
                <a:gd name="T32" fmla="*/ 370 w 387"/>
                <a:gd name="T33" fmla="*/ 5 h 14"/>
                <a:gd name="T34" fmla="*/ 379 w 387"/>
                <a:gd name="T35" fmla="*/ 5 h 14"/>
                <a:gd name="T36" fmla="*/ 384 w 387"/>
                <a:gd name="T37" fmla="*/ 2 h 14"/>
                <a:gd name="T38" fmla="*/ 386 w 387"/>
                <a:gd name="T39" fmla="*/ 0 h 14"/>
                <a:gd name="T40" fmla="*/ 387 w 387"/>
                <a:gd name="T41" fmla="*/ 4 h 14"/>
                <a:gd name="T42" fmla="*/ 382 w 387"/>
                <a:gd name="T43" fmla="*/ 9 h 14"/>
                <a:gd name="T44" fmla="*/ 374 w 387"/>
                <a:gd name="T45" fmla="*/ 12 h 14"/>
                <a:gd name="T46" fmla="*/ 367 w 387"/>
                <a:gd name="T47" fmla="*/ 12 h 14"/>
                <a:gd name="T48" fmla="*/ 303 w 387"/>
                <a:gd name="T49" fmla="*/ 12 h 14"/>
                <a:gd name="T50" fmla="*/ 228 w 387"/>
                <a:gd name="T5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87" h="14">
                  <a:moveTo>
                    <a:pt x="228" y="12"/>
                  </a:moveTo>
                  <a:cubicBezTo>
                    <a:pt x="185" y="11"/>
                    <a:pt x="171" y="12"/>
                    <a:pt x="161" y="11"/>
                  </a:cubicBezTo>
                  <a:cubicBezTo>
                    <a:pt x="150" y="11"/>
                    <a:pt x="144" y="11"/>
                    <a:pt x="134" y="11"/>
                  </a:cubicBezTo>
                  <a:cubicBezTo>
                    <a:pt x="123" y="12"/>
                    <a:pt x="111" y="12"/>
                    <a:pt x="99" y="12"/>
                  </a:cubicBezTo>
                  <a:cubicBezTo>
                    <a:pt x="89" y="12"/>
                    <a:pt x="78" y="12"/>
                    <a:pt x="70" y="13"/>
                  </a:cubicBezTo>
                  <a:cubicBezTo>
                    <a:pt x="60" y="14"/>
                    <a:pt x="51" y="14"/>
                    <a:pt x="42" y="14"/>
                  </a:cubicBezTo>
                  <a:cubicBezTo>
                    <a:pt x="28" y="14"/>
                    <a:pt x="1" y="14"/>
                    <a:pt x="1" y="11"/>
                  </a:cubicBezTo>
                  <a:cubicBezTo>
                    <a:pt x="0" y="8"/>
                    <a:pt x="17" y="6"/>
                    <a:pt x="31" y="5"/>
                  </a:cubicBezTo>
                  <a:cubicBezTo>
                    <a:pt x="45" y="5"/>
                    <a:pt x="60" y="5"/>
                    <a:pt x="75" y="4"/>
                  </a:cubicBezTo>
                  <a:cubicBezTo>
                    <a:pt x="82" y="4"/>
                    <a:pt x="90" y="4"/>
                    <a:pt x="96" y="4"/>
                  </a:cubicBezTo>
                  <a:cubicBezTo>
                    <a:pt x="125" y="1"/>
                    <a:pt x="154" y="2"/>
                    <a:pt x="182" y="2"/>
                  </a:cubicBezTo>
                  <a:cubicBezTo>
                    <a:pt x="189" y="2"/>
                    <a:pt x="196" y="3"/>
                    <a:pt x="202" y="3"/>
                  </a:cubicBezTo>
                  <a:cubicBezTo>
                    <a:pt x="216" y="4"/>
                    <a:pt x="231" y="5"/>
                    <a:pt x="245" y="4"/>
                  </a:cubicBezTo>
                  <a:cubicBezTo>
                    <a:pt x="258" y="4"/>
                    <a:pt x="264" y="3"/>
                    <a:pt x="284" y="4"/>
                  </a:cubicBezTo>
                  <a:cubicBezTo>
                    <a:pt x="305" y="5"/>
                    <a:pt x="311" y="4"/>
                    <a:pt x="324" y="4"/>
                  </a:cubicBezTo>
                  <a:cubicBezTo>
                    <a:pt x="331" y="4"/>
                    <a:pt x="342" y="4"/>
                    <a:pt x="358" y="4"/>
                  </a:cubicBezTo>
                  <a:cubicBezTo>
                    <a:pt x="362" y="4"/>
                    <a:pt x="367" y="5"/>
                    <a:pt x="370" y="5"/>
                  </a:cubicBezTo>
                  <a:cubicBezTo>
                    <a:pt x="374" y="5"/>
                    <a:pt x="377" y="5"/>
                    <a:pt x="379" y="5"/>
                  </a:cubicBezTo>
                  <a:cubicBezTo>
                    <a:pt x="382" y="4"/>
                    <a:pt x="383" y="3"/>
                    <a:pt x="384" y="2"/>
                  </a:cubicBezTo>
                  <a:cubicBezTo>
                    <a:pt x="385" y="1"/>
                    <a:pt x="385" y="0"/>
                    <a:pt x="386" y="0"/>
                  </a:cubicBezTo>
                  <a:cubicBezTo>
                    <a:pt x="387" y="0"/>
                    <a:pt x="387" y="1"/>
                    <a:pt x="387" y="4"/>
                  </a:cubicBezTo>
                  <a:cubicBezTo>
                    <a:pt x="387" y="6"/>
                    <a:pt x="384" y="8"/>
                    <a:pt x="382" y="9"/>
                  </a:cubicBezTo>
                  <a:cubicBezTo>
                    <a:pt x="379" y="11"/>
                    <a:pt x="376" y="12"/>
                    <a:pt x="374" y="12"/>
                  </a:cubicBezTo>
                  <a:cubicBezTo>
                    <a:pt x="371" y="12"/>
                    <a:pt x="368" y="12"/>
                    <a:pt x="367" y="12"/>
                  </a:cubicBezTo>
                  <a:cubicBezTo>
                    <a:pt x="338" y="13"/>
                    <a:pt x="330" y="12"/>
                    <a:pt x="303" y="12"/>
                  </a:cubicBezTo>
                  <a:cubicBezTo>
                    <a:pt x="276" y="13"/>
                    <a:pt x="271" y="13"/>
                    <a:pt x="228" y="12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稻壳儿春秋广告/盗版必究        原创来源：http://chn.docer.com/works?userid=199329941#!/work_time"/>
            <p:cNvSpPr/>
            <p:nvPr/>
          </p:nvSpPr>
          <p:spPr bwMode="auto">
            <a:xfrm>
              <a:off x="4837113" y="4841876"/>
              <a:ext cx="160337" cy="430213"/>
            </a:xfrm>
            <a:custGeom>
              <a:avLst/>
              <a:gdLst>
                <a:gd name="T0" fmla="*/ 27 w 48"/>
                <a:gd name="T1" fmla="*/ 68 h 129"/>
                <a:gd name="T2" fmla="*/ 38 w 48"/>
                <a:gd name="T3" fmla="*/ 45 h 129"/>
                <a:gd name="T4" fmla="*/ 38 w 48"/>
                <a:gd name="T5" fmla="*/ 37 h 129"/>
                <a:gd name="T6" fmla="*/ 30 w 48"/>
                <a:gd name="T7" fmla="*/ 29 h 129"/>
                <a:gd name="T8" fmla="*/ 21 w 48"/>
                <a:gd name="T9" fmla="*/ 22 h 129"/>
                <a:gd name="T10" fmla="*/ 12 w 48"/>
                <a:gd name="T11" fmla="*/ 16 h 129"/>
                <a:gd name="T12" fmla="*/ 2 w 48"/>
                <a:gd name="T13" fmla="*/ 2 h 129"/>
                <a:gd name="T14" fmla="*/ 14 w 48"/>
                <a:gd name="T15" fmla="*/ 6 h 129"/>
                <a:gd name="T16" fmla="*/ 27 w 48"/>
                <a:gd name="T17" fmla="*/ 17 h 129"/>
                <a:gd name="T18" fmla="*/ 34 w 48"/>
                <a:gd name="T19" fmla="*/ 22 h 129"/>
                <a:gd name="T20" fmla="*/ 41 w 48"/>
                <a:gd name="T21" fmla="*/ 27 h 129"/>
                <a:gd name="T22" fmla="*/ 47 w 48"/>
                <a:gd name="T23" fmla="*/ 36 h 129"/>
                <a:gd name="T24" fmla="*/ 46 w 48"/>
                <a:gd name="T25" fmla="*/ 47 h 129"/>
                <a:gd name="T26" fmla="*/ 43 w 48"/>
                <a:gd name="T27" fmla="*/ 56 h 129"/>
                <a:gd name="T28" fmla="*/ 39 w 48"/>
                <a:gd name="T29" fmla="*/ 63 h 129"/>
                <a:gd name="T30" fmla="*/ 32 w 48"/>
                <a:gd name="T31" fmla="*/ 77 h 129"/>
                <a:gd name="T32" fmla="*/ 26 w 48"/>
                <a:gd name="T33" fmla="*/ 92 h 129"/>
                <a:gd name="T34" fmla="*/ 21 w 48"/>
                <a:gd name="T35" fmla="*/ 106 h 129"/>
                <a:gd name="T36" fmla="*/ 16 w 48"/>
                <a:gd name="T37" fmla="*/ 118 h 129"/>
                <a:gd name="T38" fmla="*/ 7 w 48"/>
                <a:gd name="T39" fmla="*/ 128 h 129"/>
                <a:gd name="T40" fmla="*/ 7 w 48"/>
                <a:gd name="T41" fmla="*/ 118 h 129"/>
                <a:gd name="T42" fmla="*/ 16 w 48"/>
                <a:gd name="T43" fmla="*/ 95 h 129"/>
                <a:gd name="T44" fmla="*/ 27 w 48"/>
                <a:gd name="T45" fmla="*/ 6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129">
                  <a:moveTo>
                    <a:pt x="27" y="68"/>
                  </a:moveTo>
                  <a:cubicBezTo>
                    <a:pt x="34" y="53"/>
                    <a:pt x="36" y="48"/>
                    <a:pt x="38" y="45"/>
                  </a:cubicBezTo>
                  <a:cubicBezTo>
                    <a:pt x="39" y="42"/>
                    <a:pt x="39" y="40"/>
                    <a:pt x="38" y="37"/>
                  </a:cubicBezTo>
                  <a:cubicBezTo>
                    <a:pt x="36" y="35"/>
                    <a:pt x="33" y="31"/>
                    <a:pt x="30" y="29"/>
                  </a:cubicBezTo>
                  <a:cubicBezTo>
                    <a:pt x="27" y="26"/>
                    <a:pt x="24" y="24"/>
                    <a:pt x="21" y="22"/>
                  </a:cubicBezTo>
                  <a:cubicBezTo>
                    <a:pt x="17" y="20"/>
                    <a:pt x="14" y="18"/>
                    <a:pt x="12" y="16"/>
                  </a:cubicBezTo>
                  <a:cubicBezTo>
                    <a:pt x="8" y="12"/>
                    <a:pt x="0" y="5"/>
                    <a:pt x="2" y="2"/>
                  </a:cubicBezTo>
                  <a:cubicBezTo>
                    <a:pt x="4" y="0"/>
                    <a:pt x="10" y="3"/>
                    <a:pt x="14" y="6"/>
                  </a:cubicBezTo>
                  <a:cubicBezTo>
                    <a:pt x="18" y="9"/>
                    <a:pt x="23" y="13"/>
                    <a:pt x="27" y="17"/>
                  </a:cubicBezTo>
                  <a:cubicBezTo>
                    <a:pt x="30" y="18"/>
                    <a:pt x="32" y="20"/>
                    <a:pt x="34" y="22"/>
                  </a:cubicBezTo>
                  <a:cubicBezTo>
                    <a:pt x="37" y="23"/>
                    <a:pt x="39" y="25"/>
                    <a:pt x="41" y="27"/>
                  </a:cubicBezTo>
                  <a:cubicBezTo>
                    <a:pt x="44" y="29"/>
                    <a:pt x="46" y="33"/>
                    <a:pt x="47" y="36"/>
                  </a:cubicBezTo>
                  <a:cubicBezTo>
                    <a:pt x="48" y="40"/>
                    <a:pt x="47" y="44"/>
                    <a:pt x="46" y="47"/>
                  </a:cubicBezTo>
                  <a:cubicBezTo>
                    <a:pt x="45" y="51"/>
                    <a:pt x="44" y="53"/>
                    <a:pt x="43" y="56"/>
                  </a:cubicBezTo>
                  <a:cubicBezTo>
                    <a:pt x="42" y="58"/>
                    <a:pt x="40" y="61"/>
                    <a:pt x="39" y="63"/>
                  </a:cubicBezTo>
                  <a:cubicBezTo>
                    <a:pt x="36" y="67"/>
                    <a:pt x="33" y="72"/>
                    <a:pt x="32" y="77"/>
                  </a:cubicBezTo>
                  <a:cubicBezTo>
                    <a:pt x="30" y="82"/>
                    <a:pt x="30" y="85"/>
                    <a:pt x="26" y="92"/>
                  </a:cubicBezTo>
                  <a:cubicBezTo>
                    <a:pt x="23" y="99"/>
                    <a:pt x="22" y="101"/>
                    <a:pt x="21" y="106"/>
                  </a:cubicBezTo>
                  <a:cubicBezTo>
                    <a:pt x="20" y="108"/>
                    <a:pt x="19" y="112"/>
                    <a:pt x="16" y="118"/>
                  </a:cubicBezTo>
                  <a:cubicBezTo>
                    <a:pt x="13" y="124"/>
                    <a:pt x="9" y="129"/>
                    <a:pt x="7" y="128"/>
                  </a:cubicBezTo>
                  <a:cubicBezTo>
                    <a:pt x="5" y="127"/>
                    <a:pt x="7" y="121"/>
                    <a:pt x="7" y="118"/>
                  </a:cubicBezTo>
                  <a:cubicBezTo>
                    <a:pt x="10" y="107"/>
                    <a:pt x="13" y="105"/>
                    <a:pt x="16" y="95"/>
                  </a:cubicBezTo>
                  <a:cubicBezTo>
                    <a:pt x="20" y="85"/>
                    <a:pt x="20" y="83"/>
                    <a:pt x="27" y="68"/>
                  </a:cubicBezTo>
                </a:path>
              </a:pathLst>
            </a:custGeom>
            <a:solidFill>
              <a:srgbClr val="1F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2" name="稻壳儿春秋广告/盗版必究        原创来源：http://chn.docer.com/works?userid=199329941#!/work_time"/>
          <p:cNvSpPr txBox="1"/>
          <p:nvPr/>
        </p:nvSpPr>
        <p:spPr>
          <a:xfrm flipH="1">
            <a:off x="3029853" y="2536774"/>
            <a:ext cx="57352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A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43" name="稻壳儿春秋广告/盗版必究        原创来源：http://chn.docer.com/works?userid=199329941#!/work_time"/>
          <p:cNvSpPr txBox="1"/>
          <p:nvPr/>
        </p:nvSpPr>
        <p:spPr>
          <a:xfrm flipH="1">
            <a:off x="3029853" y="3702516"/>
            <a:ext cx="57352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B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44" name="稻壳儿春秋广告/盗版必究        原创来源：http://chn.docer.com/works?userid=199329941#!/work_time"/>
          <p:cNvSpPr txBox="1"/>
          <p:nvPr/>
        </p:nvSpPr>
        <p:spPr>
          <a:xfrm flipH="1">
            <a:off x="3029853" y="4814760"/>
            <a:ext cx="57352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C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726</Words>
  <Application>Microsoft Office PowerPoint</Application>
  <PresentationFormat>宽屏</PresentationFormat>
  <Paragraphs>142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方正硬笔楷书简体</vt:lpstr>
      <vt:lpstr>微软雅黑</vt:lpstr>
      <vt:lpstr>Wingdings</vt:lpstr>
      <vt:lpstr>Arial</vt:lpstr>
      <vt:lpstr>等线</vt:lpstr>
      <vt:lpstr>等线 Light</vt:lpstr>
      <vt:lpstr>Trebuchet MS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freeppt7.com</dc:creator>
  <cp:keywords>https:/www.freeppt7.com</cp:keywords>
  <cp:lastModifiedBy>宇 之灵</cp:lastModifiedBy>
  <cp:revision>18</cp:revision>
  <dcterms:created xsi:type="dcterms:W3CDTF">2017-11-22T02:39:00Z</dcterms:created>
  <dcterms:modified xsi:type="dcterms:W3CDTF">2019-11-26T05:52:32Z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