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6" r:id="rId12"/>
    <p:sldId id="268" r:id="rId13"/>
    <p:sldId id="269" r:id="rId14"/>
    <p:sldId id="264" r:id="rId15"/>
    <p:sldId id="270" r:id="rId16"/>
    <p:sldId id="272" r:id="rId17"/>
    <p:sldId id="271" r:id="rId18"/>
    <p:sldId id="273" r:id="rId19"/>
    <p:sldId id="27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3" d="100"/>
          <a:sy n="93" d="100"/>
        </p:scale>
        <p:origin x="30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0187A44-AED7-49D3-B319-E14A12EAE7B2}" type="datetimeFigureOut">
              <a:rPr lang="zh-CN" altLang="en-US" smtClean="0"/>
              <a:t>2019/11/26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97BC16A-8F51-4287-A253-5B68049D7B3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87A44-AED7-49D3-B319-E14A12EAE7B2}" type="datetimeFigureOut">
              <a:rPr lang="zh-CN" altLang="en-US" smtClean="0"/>
              <a:t>2019/11/26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BC16A-8F51-4287-A253-5B68049D7B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509" y="-59067"/>
            <a:ext cx="7116982" cy="6976135"/>
          </a:xfrm>
          <a:prstGeom prst="rect">
            <a:avLst/>
          </a:prstGeom>
        </p:spPr>
      </p:pic>
      <p:grpSp>
        <p:nvGrpSpPr>
          <p:cNvPr id="7" name="组合 6"/>
          <p:cNvGrpSpPr/>
          <p:nvPr/>
        </p:nvGrpSpPr>
        <p:grpSpPr>
          <a:xfrm>
            <a:off x="3850612" y="2790901"/>
            <a:ext cx="4490773" cy="1369359"/>
            <a:chOff x="3850613" y="2857298"/>
            <a:chExt cx="4490773" cy="1369359"/>
          </a:xfrm>
        </p:grpSpPr>
        <p:sp>
          <p:nvSpPr>
            <p:cNvPr id="8" name="文本框 7"/>
            <p:cNvSpPr txBox="1"/>
            <p:nvPr/>
          </p:nvSpPr>
          <p:spPr>
            <a:xfrm>
              <a:off x="3850613" y="2857298"/>
              <a:ext cx="4490773" cy="338554"/>
            </a:xfrm>
            <a:prstGeom prst="rect">
              <a:avLst/>
            </a:prstGeom>
            <a:noFill/>
          </p:spPr>
          <p:txBody>
            <a:bodyPr wrap="square" rtlCol="0">
              <a:spAutoFit/>
            </a:bodyPr>
            <a:lstStyle/>
            <a:p>
              <a:pPr algn="di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Hand-drawn minimalist universal template</a:t>
              </a:r>
            </a:p>
          </p:txBody>
        </p:sp>
        <p:sp>
          <p:nvSpPr>
            <p:cNvPr id="9" name="文本框 8"/>
            <p:cNvSpPr txBox="1">
              <a:spLocks noChangeArrowheads="1"/>
            </p:cNvSpPr>
            <p:nvPr/>
          </p:nvSpPr>
          <p:spPr bwMode="auto">
            <a:xfrm>
              <a:off x="4015255" y="3155197"/>
              <a:ext cx="4161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1800" dirty="0">
                  <a:solidFill>
                    <a:schemeClr val="tx1">
                      <a:lumMod val="85000"/>
                      <a:lumOff val="15000"/>
                    </a:schemeClr>
                  </a:solidFill>
                  <a:latin typeface="+mj-lt"/>
                  <a:ea typeface="方正兰亭黑_GBK"/>
                </a:rPr>
                <a:t>Add anything what want want here.</a:t>
              </a:r>
            </a:p>
          </p:txBody>
        </p:sp>
        <p:cxnSp>
          <p:nvCxnSpPr>
            <p:cNvPr id="10" name="直接连接符 9"/>
            <p:cNvCxnSpPr/>
            <p:nvPr/>
          </p:nvCxnSpPr>
          <p:spPr>
            <a:xfrm>
              <a:off x="5293010" y="3628610"/>
              <a:ext cx="16059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35907" y="3888103"/>
              <a:ext cx="2320187" cy="338554"/>
            </a:xfrm>
            <a:prstGeom prst="rect">
              <a:avLst/>
            </a:prstGeom>
            <a:noFill/>
          </p:spPr>
          <p:txBody>
            <a:bodyPr wrap="non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Reporter:</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freeppt7.com</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672" y="-101547"/>
            <a:ext cx="2916124" cy="2916124"/>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05" y="3894672"/>
            <a:ext cx="1261857" cy="1261857"/>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8707" y="4239452"/>
            <a:ext cx="2366547" cy="23665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grpSp>
        <p:nvGrpSpPr>
          <p:cNvPr id="5" name="Group 141"/>
          <p:cNvGrpSpPr/>
          <p:nvPr/>
        </p:nvGrpSpPr>
        <p:grpSpPr>
          <a:xfrm>
            <a:off x="1032511" y="1796150"/>
            <a:ext cx="2261781" cy="2553311"/>
            <a:chOff x="12075" y="-1"/>
            <a:chExt cx="3077165" cy="3473795"/>
          </a:xfrm>
          <a:solidFill>
            <a:schemeClr val="bg1">
              <a:lumMod val="50000"/>
            </a:schemeClr>
          </a:solidFill>
        </p:grpSpPr>
        <p:sp>
          <p:nvSpPr>
            <p:cNvPr id="6" name="Shape 136@|5FFC:0|FBC:0|LFC:16777215|LBC:16777215"/>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7" name="Shape 137@|5FFC:0|FBC:0|LFC:16777215|LBC:16777215"/>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8" name="Shape 138@|1FFC:0|FBC:0|LFC:16777215|LBC:16777215"/>
            <p:cNvSpPr/>
            <p:nvPr/>
          </p:nvSpPr>
          <p:spPr>
            <a:xfrm>
              <a:off x="1512296" y="1651747"/>
              <a:ext cx="79451" cy="1270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9" name="Shape 139@|5FFC:0|FBC:0|LFC:16777215|LBC:16777215"/>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10" name="Shape 140@|5FFC:0|FBC:0|LFC:16777215|LBC:16777215"/>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grpSp>
      <p:sp>
        <p:nvSpPr>
          <p:cNvPr id="11" name="TextBox 66"/>
          <p:cNvSpPr txBox="1"/>
          <p:nvPr/>
        </p:nvSpPr>
        <p:spPr>
          <a:xfrm>
            <a:off x="1594480" y="2150082"/>
            <a:ext cx="1192658" cy="769441"/>
          </a:xfrm>
          <a:prstGeom prst="rect">
            <a:avLst/>
          </a:prstGeom>
          <a:noFill/>
        </p:spPr>
        <p:txBody>
          <a:bodyPr wrap="square" rtlCol="0">
            <a:spAutoFit/>
          </a:bodyPr>
          <a:lstStyle/>
          <a:p>
            <a:pPr algn="ctr" defTabSz="456565">
              <a:defRPr/>
            </a:pPr>
            <a:r>
              <a:rPr lang="en-US" sz="4400" kern="0" dirty="0">
                <a:solidFill>
                  <a:srgbClr val="F4F4F4"/>
                </a:solidFill>
                <a:latin typeface="Arial" panose="020B0604020202020204" pitchFamily="34" charset="0"/>
                <a:ea typeface="微软雅黑" panose="020B0503020204020204" pitchFamily="34" charset="-122"/>
                <a:cs typeface="Roboto Black"/>
                <a:sym typeface="Arial" panose="020B0604020202020204" pitchFamily="34" charset="0"/>
              </a:rPr>
              <a:t>01</a:t>
            </a:r>
          </a:p>
        </p:txBody>
      </p:sp>
      <p:grpSp>
        <p:nvGrpSpPr>
          <p:cNvPr id="12" name="Group 141"/>
          <p:cNvGrpSpPr/>
          <p:nvPr/>
        </p:nvGrpSpPr>
        <p:grpSpPr>
          <a:xfrm>
            <a:off x="3613144" y="1796150"/>
            <a:ext cx="2261781" cy="2553311"/>
            <a:chOff x="12075" y="-1"/>
            <a:chExt cx="3077165" cy="3473795"/>
          </a:xfrm>
          <a:solidFill>
            <a:schemeClr val="bg1">
              <a:lumMod val="75000"/>
            </a:schemeClr>
          </a:solidFill>
        </p:grpSpPr>
        <p:sp>
          <p:nvSpPr>
            <p:cNvPr id="13" name="Shape 136@|5FFC:0|FBC:0|LFC:16777215|LBC:16777215"/>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14" name="Shape 137@|5FFC:0|FBC:0|LFC:16777215|LBC:16777215"/>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15" name="Shape 138@|1FFC:0|FBC:0|LFC:16777215|LBC:16777215"/>
            <p:cNvSpPr/>
            <p:nvPr/>
          </p:nvSpPr>
          <p:spPr>
            <a:xfrm>
              <a:off x="1512296" y="1651747"/>
              <a:ext cx="79451" cy="1270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16" name="Shape 139@|5FFC:0|FBC:0|LFC:16777215|LBC:16777215"/>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17" name="Shape 140@|5FFC:0|FBC:0|LFC:16777215|LBC:16777215"/>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grpSp>
      <p:sp>
        <p:nvSpPr>
          <p:cNvPr id="18" name="TextBox 165"/>
          <p:cNvSpPr txBox="1"/>
          <p:nvPr/>
        </p:nvSpPr>
        <p:spPr>
          <a:xfrm>
            <a:off x="4175113" y="2150082"/>
            <a:ext cx="1192658" cy="769441"/>
          </a:xfrm>
          <a:prstGeom prst="rect">
            <a:avLst/>
          </a:prstGeom>
          <a:noFill/>
        </p:spPr>
        <p:txBody>
          <a:bodyPr wrap="square" rtlCol="0">
            <a:spAutoFit/>
          </a:bodyPr>
          <a:lstStyle/>
          <a:p>
            <a:pPr algn="ctr" defTabSz="456565">
              <a:defRPr/>
            </a:pPr>
            <a:r>
              <a:rPr lang="en-US" sz="4400" kern="0" dirty="0">
                <a:solidFill>
                  <a:srgbClr val="F4F4F4"/>
                </a:solidFill>
                <a:latin typeface="Arial" panose="020B0604020202020204" pitchFamily="34" charset="0"/>
                <a:ea typeface="微软雅黑" panose="020B0503020204020204" pitchFamily="34" charset="-122"/>
                <a:cs typeface="Roboto Black"/>
                <a:sym typeface="Arial" panose="020B0604020202020204" pitchFamily="34" charset="0"/>
              </a:rPr>
              <a:t>02</a:t>
            </a:r>
          </a:p>
        </p:txBody>
      </p:sp>
      <p:grpSp>
        <p:nvGrpSpPr>
          <p:cNvPr id="19" name="Group 141"/>
          <p:cNvGrpSpPr/>
          <p:nvPr/>
        </p:nvGrpSpPr>
        <p:grpSpPr>
          <a:xfrm>
            <a:off x="6193776" y="1796150"/>
            <a:ext cx="2261781" cy="2553311"/>
            <a:chOff x="12075" y="-1"/>
            <a:chExt cx="3077165" cy="3473795"/>
          </a:xfrm>
          <a:solidFill>
            <a:schemeClr val="bg1">
              <a:lumMod val="50000"/>
            </a:schemeClr>
          </a:solidFill>
        </p:grpSpPr>
        <p:sp>
          <p:nvSpPr>
            <p:cNvPr id="20" name="Shape 136@|5FFC:0|FBC:0|LFC:16777215|LBC:16777215"/>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21" name="Shape 137@|5FFC:0|FBC:0|LFC:16777215|LBC:16777215"/>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22" name="Shape 138@|1FFC:0|FBC:0|LFC:16777215|LBC:16777215"/>
            <p:cNvSpPr/>
            <p:nvPr/>
          </p:nvSpPr>
          <p:spPr>
            <a:xfrm>
              <a:off x="1512296" y="1651747"/>
              <a:ext cx="79451" cy="1270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23" name="Shape 139@|5FFC:0|FBC:0|LFC:16777215|LBC:16777215"/>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24" name="Shape 140@|5FFC:0|FBC:0|LFC:16777215|LBC:16777215"/>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grpSp>
      <p:sp>
        <p:nvSpPr>
          <p:cNvPr id="25" name="TextBox 176"/>
          <p:cNvSpPr txBox="1"/>
          <p:nvPr/>
        </p:nvSpPr>
        <p:spPr>
          <a:xfrm>
            <a:off x="6755745" y="2150082"/>
            <a:ext cx="1192658" cy="769441"/>
          </a:xfrm>
          <a:prstGeom prst="rect">
            <a:avLst/>
          </a:prstGeom>
          <a:noFill/>
        </p:spPr>
        <p:txBody>
          <a:bodyPr wrap="square" rtlCol="0">
            <a:spAutoFit/>
          </a:bodyPr>
          <a:lstStyle/>
          <a:p>
            <a:pPr algn="ctr" defTabSz="456565">
              <a:defRPr/>
            </a:pPr>
            <a:r>
              <a:rPr lang="en-US" sz="4400" kern="0" dirty="0">
                <a:solidFill>
                  <a:srgbClr val="F4F4F4"/>
                </a:solidFill>
                <a:latin typeface="Arial" panose="020B0604020202020204" pitchFamily="34" charset="0"/>
                <a:ea typeface="微软雅黑" panose="020B0503020204020204" pitchFamily="34" charset="-122"/>
                <a:cs typeface="Roboto Black"/>
                <a:sym typeface="Arial" panose="020B0604020202020204" pitchFamily="34" charset="0"/>
              </a:rPr>
              <a:t>03</a:t>
            </a:r>
          </a:p>
        </p:txBody>
      </p:sp>
      <p:grpSp>
        <p:nvGrpSpPr>
          <p:cNvPr id="26" name="Group 141"/>
          <p:cNvGrpSpPr/>
          <p:nvPr/>
        </p:nvGrpSpPr>
        <p:grpSpPr>
          <a:xfrm>
            <a:off x="8774410" y="1796150"/>
            <a:ext cx="2261781" cy="2553311"/>
            <a:chOff x="12075" y="-1"/>
            <a:chExt cx="3077165" cy="3473795"/>
          </a:xfrm>
          <a:solidFill>
            <a:schemeClr val="bg1">
              <a:lumMod val="75000"/>
            </a:schemeClr>
          </a:solidFill>
        </p:grpSpPr>
        <p:sp>
          <p:nvSpPr>
            <p:cNvPr id="27" name="Shape 136@|5FFC:0|FBC:0|LFC:16777215|LBC:16777215"/>
            <p:cNvSpPr/>
            <p:nvPr/>
          </p:nvSpPr>
          <p:spPr>
            <a:xfrm>
              <a:off x="12075" y="277926"/>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28" name="Shape 137@|5FFC:0|FBC:0|LFC:16777215|LBC:16777215"/>
            <p:cNvSpPr/>
            <p:nvPr/>
          </p:nvSpPr>
          <p:spPr>
            <a:xfrm>
              <a:off x="1536995" y="277928"/>
              <a:ext cx="1552245" cy="1529596"/>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29" name="Shape 138@|1FFC:0|FBC:0|LFC:16777215|LBC:16777215"/>
            <p:cNvSpPr/>
            <p:nvPr/>
          </p:nvSpPr>
          <p:spPr>
            <a:xfrm>
              <a:off x="1512296" y="1651747"/>
              <a:ext cx="79451" cy="1270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30" name="Shape 139@|5FFC:0|FBC:0|LFC:16777215|LBC:16777215"/>
            <p:cNvSpPr/>
            <p:nvPr/>
          </p:nvSpPr>
          <p:spPr>
            <a:xfrm rot="10800000">
              <a:off x="1526145" y="-1"/>
              <a:ext cx="46974" cy="340796"/>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sp>
          <p:nvSpPr>
            <p:cNvPr id="31" name="Shape 140@|5FFC:0|FBC:0|LFC:16777215|LBC:16777215"/>
            <p:cNvSpPr/>
            <p:nvPr/>
          </p:nvSpPr>
          <p:spPr>
            <a:xfrm>
              <a:off x="1127882" y="2896260"/>
              <a:ext cx="476007" cy="577534"/>
            </a:xfrm>
            <a:custGeom>
              <a:avLst/>
              <a:gdLst/>
              <a:ahLst/>
              <a:cxnLst>
                <a:cxn ang="0">
                  <a:pos x="wd2" y="hd2"/>
                </a:cxn>
                <a:cxn ang="5400000">
                  <a:pos x="wd2" y="hd2"/>
                </a:cxn>
                <a:cxn ang="10800000">
                  <a:pos x="wd2" y="hd2"/>
                </a:cxn>
                <a:cxn ang="16200000">
                  <a:pos x="wd2" y="hd2"/>
                </a:cxn>
              </a:cxnLst>
              <a:rect l="0" t="0" r="r" b="b"/>
              <a:pathLst>
                <a:path w="21443" h="21557" extrusionOk="0">
                  <a:moveTo>
                    <a:pt x="16621" y="0"/>
                  </a:moveTo>
                  <a:lnTo>
                    <a:pt x="21442" y="0"/>
                  </a:lnTo>
                  <a:lnTo>
                    <a:pt x="21442" y="12555"/>
                  </a:lnTo>
                  <a:cubicBezTo>
                    <a:pt x="21527" y="17475"/>
                    <a:pt x="16765" y="21513"/>
                    <a:pt x="10827" y="21556"/>
                  </a:cubicBezTo>
                  <a:cubicBezTo>
                    <a:pt x="4811" y="21600"/>
                    <a:pt x="-73" y="17539"/>
                    <a:pt x="0" y="12555"/>
                  </a:cubicBezTo>
                  <a:lnTo>
                    <a:pt x="0" y="9942"/>
                  </a:lnTo>
                  <a:cubicBezTo>
                    <a:pt x="844" y="9483"/>
                    <a:pt x="1852" y="9278"/>
                    <a:pt x="2856" y="9361"/>
                  </a:cubicBezTo>
                  <a:cubicBezTo>
                    <a:pt x="3562" y="9419"/>
                    <a:pt x="4239" y="9619"/>
                    <a:pt x="4830" y="9942"/>
                  </a:cubicBezTo>
                  <a:lnTo>
                    <a:pt x="4830" y="12975"/>
                  </a:lnTo>
                  <a:cubicBezTo>
                    <a:pt x="4991" y="15540"/>
                    <a:pt x="7562" y="17544"/>
                    <a:pt x="10662" y="17522"/>
                  </a:cubicBezTo>
                  <a:cubicBezTo>
                    <a:pt x="13721" y="17500"/>
                    <a:pt x="16230" y="15506"/>
                    <a:pt x="16383" y="12975"/>
                  </a:cubicBezTo>
                  <a:lnTo>
                    <a:pt x="1662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sym typeface="Arial" panose="020B0604020202020204" pitchFamily="34" charset="0"/>
              </a:endParaRPr>
            </a:p>
          </p:txBody>
        </p:sp>
      </p:grpSp>
      <p:sp>
        <p:nvSpPr>
          <p:cNvPr id="32" name="TextBox 187"/>
          <p:cNvSpPr txBox="1"/>
          <p:nvPr/>
        </p:nvSpPr>
        <p:spPr>
          <a:xfrm>
            <a:off x="9336379" y="2150082"/>
            <a:ext cx="1192658" cy="769441"/>
          </a:xfrm>
          <a:prstGeom prst="rect">
            <a:avLst/>
          </a:prstGeom>
          <a:noFill/>
        </p:spPr>
        <p:txBody>
          <a:bodyPr wrap="square" rtlCol="0">
            <a:spAutoFit/>
          </a:bodyPr>
          <a:lstStyle/>
          <a:p>
            <a:pPr algn="ctr" defTabSz="456565">
              <a:defRPr/>
            </a:pPr>
            <a:r>
              <a:rPr lang="en-US" sz="4400" kern="0" dirty="0">
                <a:solidFill>
                  <a:srgbClr val="F4F4F4"/>
                </a:solidFill>
                <a:latin typeface="Arial" panose="020B0604020202020204" pitchFamily="34" charset="0"/>
                <a:ea typeface="微软雅黑" panose="020B0503020204020204" pitchFamily="34" charset="-122"/>
                <a:cs typeface="Roboto Black"/>
                <a:sym typeface="Arial" panose="020B0604020202020204" pitchFamily="34" charset="0"/>
              </a:rPr>
              <a:t>04</a:t>
            </a:r>
          </a:p>
        </p:txBody>
      </p:sp>
      <p:sp>
        <p:nvSpPr>
          <p:cNvPr id="33" name="TextBox 13"/>
          <p:cNvSpPr txBox="1"/>
          <p:nvPr/>
        </p:nvSpPr>
        <p:spPr>
          <a:xfrm>
            <a:off x="1507524" y="4547286"/>
            <a:ext cx="106757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032511" y="4845596"/>
            <a:ext cx="2261781"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4049918" y="4547286"/>
            <a:ext cx="106757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3574905" y="4845596"/>
            <a:ext cx="2261781"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6749655" y="4547286"/>
            <a:ext cx="106757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6274642" y="4845596"/>
            <a:ext cx="2261781"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9322392" y="4547286"/>
            <a:ext cx="1067577"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847379" y="4845596"/>
            <a:ext cx="2261781" cy="369332"/>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066" y="279651"/>
            <a:ext cx="6425869" cy="6298699"/>
          </a:xfrm>
          <a:prstGeom prst="rect">
            <a:avLst/>
          </a:prstGeom>
        </p:spPr>
      </p:pic>
      <p:grpSp>
        <p:nvGrpSpPr>
          <p:cNvPr id="3" name="组合 2"/>
          <p:cNvGrpSpPr/>
          <p:nvPr/>
        </p:nvGrpSpPr>
        <p:grpSpPr>
          <a:xfrm>
            <a:off x="4005923" y="2246109"/>
            <a:ext cx="4180155" cy="2365781"/>
            <a:chOff x="3911927" y="1790646"/>
            <a:chExt cx="4180155" cy="2365781"/>
          </a:xfrm>
        </p:grpSpPr>
        <p:sp>
          <p:nvSpPr>
            <p:cNvPr id="4" name="文本框 5"/>
            <p:cNvSpPr txBox="1">
              <a:spLocks noChangeArrowheads="1"/>
            </p:cNvSpPr>
            <p:nvPr/>
          </p:nvSpPr>
          <p:spPr bwMode="auto">
            <a:xfrm>
              <a:off x="4854066" y="1790646"/>
              <a:ext cx="23836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4400" dirty="0">
                  <a:solidFill>
                    <a:schemeClr val="tx1">
                      <a:lumMod val="85000"/>
                      <a:lumOff val="15000"/>
                    </a:schemeClr>
                  </a:solidFill>
                  <a:latin typeface="微软雅黑" panose="020B0503020204020204" pitchFamily="34" charset="-122"/>
                  <a:ea typeface="微软雅黑" panose="020B0503020204020204" pitchFamily="34" charset="-122"/>
                </a:rPr>
                <a:t>PART 03</a:t>
              </a:r>
              <a:endParaRPr lang="zh-CN" altLang="en-US" sz="4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11927" y="3487120"/>
              <a:ext cx="4180155" cy="669307"/>
            </a:xfrm>
            <a:prstGeom prst="rect">
              <a:avLst/>
            </a:prstGeom>
            <a:noFill/>
          </p:spPr>
          <p:txBody>
            <a:bodyPr wrap="square" rtlCol="0">
              <a:spAutoFit/>
            </a:bodyPr>
            <a:lstStyle/>
            <a:p>
              <a:pPr algn="ctr"/>
              <a:r>
                <a:rPr lang="en-US" altLang="zh-CN" dirty="0">
                  <a:solidFill>
                    <a:schemeClr val="tx1">
                      <a:lumMod val="85000"/>
                      <a:lumOff val="15000"/>
                    </a:schemeClr>
                  </a:solidFill>
                </a:rPr>
                <a:t>Add anything what you do what do s i'm what you </a:t>
              </a:r>
              <a:r>
                <a:rPr lang="en-US" altLang="zh-CN" dirty="0" err="1">
                  <a:solidFill>
                    <a:schemeClr val="tx1">
                      <a:lumMod val="85000"/>
                      <a:lumOff val="15000"/>
                    </a:schemeClr>
                  </a:solidFill>
                </a:rPr>
                <a:t>want. Add</a:t>
              </a:r>
              <a:r>
                <a:rPr lang="en-US" altLang="zh-CN" dirty="0">
                  <a:solidFill>
                    <a:schemeClr val="tx1">
                      <a:lumMod val="85000"/>
                      <a:lumOff val="15000"/>
                    </a:schemeClr>
                  </a:solidFill>
                </a:rPr>
                <a:t> you title here.</a:t>
              </a:r>
              <a:endParaRPr lang="zh-CN" altLang="en-US" dirty="0">
                <a:solidFill>
                  <a:schemeClr val="tx1">
                    <a:lumMod val="85000"/>
                    <a:lumOff val="15000"/>
                  </a:schemeClr>
                </a:solidFill>
              </a:endParaRPr>
            </a:p>
          </p:txBody>
        </p:sp>
        <p:sp>
          <p:nvSpPr>
            <p:cNvPr id="6" name="文本框 5"/>
            <p:cNvSpPr txBox="1"/>
            <p:nvPr/>
          </p:nvSpPr>
          <p:spPr>
            <a:xfrm>
              <a:off x="3922747" y="2633136"/>
              <a:ext cx="4158511" cy="523220"/>
            </a:xfrm>
            <a:prstGeom prst="rect">
              <a:avLst/>
            </a:prstGeom>
            <a:noFill/>
          </p:spPr>
          <p:txBody>
            <a:bodyPr wrap="none" rtlCol="0">
              <a:spAutoFit/>
            </a:bodyPr>
            <a:lstStyle/>
            <a:p>
              <a:pPr algn="ct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780" y="3324574"/>
            <a:ext cx="1998523" cy="199852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040" y="238320"/>
            <a:ext cx="2007789" cy="20077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grpSp>
        <p:nvGrpSpPr>
          <p:cNvPr id="5" name="组合 4"/>
          <p:cNvGrpSpPr/>
          <p:nvPr/>
        </p:nvGrpSpPr>
        <p:grpSpPr>
          <a:xfrm>
            <a:off x="1815270" y="1799980"/>
            <a:ext cx="8561460" cy="3339186"/>
            <a:chOff x="1278731" y="2280710"/>
            <a:chExt cx="6400800" cy="2496474"/>
          </a:xfrm>
        </p:grpSpPr>
        <p:sp>
          <p:nvSpPr>
            <p:cNvPr id="6" name="Freeform 6"/>
            <p:cNvSpPr/>
            <p:nvPr/>
          </p:nvSpPr>
          <p:spPr bwMode="auto">
            <a:xfrm>
              <a:off x="1831181" y="2619376"/>
              <a:ext cx="1257300" cy="1397000"/>
            </a:xfrm>
            <a:custGeom>
              <a:avLst/>
              <a:gdLst>
                <a:gd name="T0" fmla="*/ 1688 w 3168"/>
                <a:gd name="T1" fmla="*/ 4 h 3521"/>
                <a:gd name="T2" fmla="*/ 1891 w 3168"/>
                <a:gd name="T3" fmla="*/ 30 h 3521"/>
                <a:gd name="T4" fmla="*/ 2084 w 3168"/>
                <a:gd name="T5" fmla="*/ 82 h 3521"/>
                <a:gd name="T6" fmla="*/ 2267 w 3168"/>
                <a:gd name="T7" fmla="*/ 157 h 3521"/>
                <a:gd name="T8" fmla="*/ 2439 w 3168"/>
                <a:gd name="T9" fmla="*/ 252 h 3521"/>
                <a:gd name="T10" fmla="*/ 2596 w 3168"/>
                <a:gd name="T11" fmla="*/ 368 h 3521"/>
                <a:gd name="T12" fmla="*/ 2738 w 3168"/>
                <a:gd name="T13" fmla="*/ 502 h 3521"/>
                <a:gd name="T14" fmla="*/ 2862 w 3168"/>
                <a:gd name="T15" fmla="*/ 653 h 3521"/>
                <a:gd name="T16" fmla="*/ 2967 w 3168"/>
                <a:gd name="T17" fmla="*/ 817 h 3521"/>
                <a:gd name="T18" fmla="*/ 3053 w 3168"/>
                <a:gd name="T19" fmla="*/ 996 h 3521"/>
                <a:gd name="T20" fmla="*/ 3115 w 3168"/>
                <a:gd name="T21" fmla="*/ 1185 h 3521"/>
                <a:gd name="T22" fmla="*/ 3154 w 3168"/>
                <a:gd name="T23" fmla="*/ 1385 h 3521"/>
                <a:gd name="T24" fmla="*/ 3168 w 3168"/>
                <a:gd name="T25" fmla="*/ 1592 h 3521"/>
                <a:gd name="T26" fmla="*/ 3155 w 3168"/>
                <a:gd name="T27" fmla="*/ 1795 h 3521"/>
                <a:gd name="T28" fmla="*/ 3116 w 3168"/>
                <a:gd name="T29" fmla="*/ 1992 h 3521"/>
                <a:gd name="T30" fmla="*/ 3056 w 3168"/>
                <a:gd name="T31" fmla="*/ 2178 h 3521"/>
                <a:gd name="T32" fmla="*/ 2974 w 3168"/>
                <a:gd name="T33" fmla="*/ 2355 h 3521"/>
                <a:gd name="T34" fmla="*/ 2872 w 3168"/>
                <a:gd name="T35" fmla="*/ 2518 h 3521"/>
                <a:gd name="T36" fmla="*/ 2752 w 3168"/>
                <a:gd name="T37" fmla="*/ 2667 h 3521"/>
                <a:gd name="T38" fmla="*/ 2614 w 3168"/>
                <a:gd name="T39" fmla="*/ 2800 h 3521"/>
                <a:gd name="T40" fmla="*/ 2461 w 3168"/>
                <a:gd name="T41" fmla="*/ 2916 h 3521"/>
                <a:gd name="T42" fmla="*/ 2295 w 3168"/>
                <a:gd name="T43" fmla="*/ 3013 h 3521"/>
                <a:gd name="T44" fmla="*/ 2117 w 3168"/>
                <a:gd name="T45" fmla="*/ 3090 h 3521"/>
                <a:gd name="T46" fmla="*/ 1928 w 3168"/>
                <a:gd name="T47" fmla="*/ 3145 h 3521"/>
                <a:gd name="T48" fmla="*/ 1238 w 3168"/>
                <a:gd name="T49" fmla="*/ 3145 h 3521"/>
                <a:gd name="T50" fmla="*/ 1050 w 3168"/>
                <a:gd name="T51" fmla="*/ 3090 h 3521"/>
                <a:gd name="T52" fmla="*/ 872 w 3168"/>
                <a:gd name="T53" fmla="*/ 3013 h 3521"/>
                <a:gd name="T54" fmla="*/ 706 w 3168"/>
                <a:gd name="T55" fmla="*/ 2916 h 3521"/>
                <a:gd name="T56" fmla="*/ 553 w 3168"/>
                <a:gd name="T57" fmla="*/ 2800 h 3521"/>
                <a:gd name="T58" fmla="*/ 416 w 3168"/>
                <a:gd name="T59" fmla="*/ 2667 h 3521"/>
                <a:gd name="T60" fmla="*/ 296 w 3168"/>
                <a:gd name="T61" fmla="*/ 2518 h 3521"/>
                <a:gd name="T62" fmla="*/ 194 w 3168"/>
                <a:gd name="T63" fmla="*/ 2355 h 3521"/>
                <a:gd name="T64" fmla="*/ 111 w 3168"/>
                <a:gd name="T65" fmla="*/ 2178 h 3521"/>
                <a:gd name="T66" fmla="*/ 50 w 3168"/>
                <a:gd name="T67" fmla="*/ 1992 h 3521"/>
                <a:gd name="T68" fmla="*/ 13 w 3168"/>
                <a:gd name="T69" fmla="*/ 1795 h 3521"/>
                <a:gd name="T70" fmla="*/ 0 w 3168"/>
                <a:gd name="T71" fmla="*/ 1592 h 3521"/>
                <a:gd name="T72" fmla="*/ 14 w 3168"/>
                <a:gd name="T73" fmla="*/ 1385 h 3521"/>
                <a:gd name="T74" fmla="*/ 52 w 3168"/>
                <a:gd name="T75" fmla="*/ 1185 h 3521"/>
                <a:gd name="T76" fmla="*/ 115 w 3168"/>
                <a:gd name="T77" fmla="*/ 996 h 3521"/>
                <a:gd name="T78" fmla="*/ 200 w 3168"/>
                <a:gd name="T79" fmla="*/ 817 h 3521"/>
                <a:gd name="T80" fmla="*/ 305 w 3168"/>
                <a:gd name="T81" fmla="*/ 653 h 3521"/>
                <a:gd name="T82" fmla="*/ 430 w 3168"/>
                <a:gd name="T83" fmla="*/ 502 h 3521"/>
                <a:gd name="T84" fmla="*/ 571 w 3168"/>
                <a:gd name="T85" fmla="*/ 368 h 3521"/>
                <a:gd name="T86" fmla="*/ 729 w 3168"/>
                <a:gd name="T87" fmla="*/ 252 h 3521"/>
                <a:gd name="T88" fmla="*/ 900 w 3168"/>
                <a:gd name="T89" fmla="*/ 157 h 3521"/>
                <a:gd name="T90" fmla="*/ 1083 w 3168"/>
                <a:gd name="T91" fmla="*/ 82 h 3521"/>
                <a:gd name="T92" fmla="*/ 1277 w 3168"/>
                <a:gd name="T93" fmla="*/ 30 h 3521"/>
                <a:gd name="T94" fmla="*/ 1480 w 3168"/>
                <a:gd name="T95" fmla="*/ 4 h 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8" h="3521">
                  <a:moveTo>
                    <a:pt x="1583" y="0"/>
                  </a:moveTo>
                  <a:lnTo>
                    <a:pt x="1688" y="4"/>
                  </a:lnTo>
                  <a:lnTo>
                    <a:pt x="1791" y="14"/>
                  </a:lnTo>
                  <a:lnTo>
                    <a:pt x="1891" y="30"/>
                  </a:lnTo>
                  <a:lnTo>
                    <a:pt x="1989" y="53"/>
                  </a:lnTo>
                  <a:lnTo>
                    <a:pt x="2084" y="82"/>
                  </a:lnTo>
                  <a:lnTo>
                    <a:pt x="2177" y="116"/>
                  </a:lnTo>
                  <a:lnTo>
                    <a:pt x="2267" y="157"/>
                  </a:lnTo>
                  <a:lnTo>
                    <a:pt x="2355" y="201"/>
                  </a:lnTo>
                  <a:lnTo>
                    <a:pt x="2439" y="252"/>
                  </a:lnTo>
                  <a:lnTo>
                    <a:pt x="2520" y="307"/>
                  </a:lnTo>
                  <a:lnTo>
                    <a:pt x="2596" y="368"/>
                  </a:lnTo>
                  <a:lnTo>
                    <a:pt x="2669" y="432"/>
                  </a:lnTo>
                  <a:lnTo>
                    <a:pt x="2738" y="502"/>
                  </a:lnTo>
                  <a:lnTo>
                    <a:pt x="2802" y="575"/>
                  </a:lnTo>
                  <a:lnTo>
                    <a:pt x="2862" y="653"/>
                  </a:lnTo>
                  <a:lnTo>
                    <a:pt x="2917" y="733"/>
                  </a:lnTo>
                  <a:lnTo>
                    <a:pt x="2967" y="817"/>
                  </a:lnTo>
                  <a:lnTo>
                    <a:pt x="3012" y="905"/>
                  </a:lnTo>
                  <a:lnTo>
                    <a:pt x="3053" y="996"/>
                  </a:lnTo>
                  <a:lnTo>
                    <a:pt x="3087" y="1089"/>
                  </a:lnTo>
                  <a:lnTo>
                    <a:pt x="3115" y="1185"/>
                  </a:lnTo>
                  <a:lnTo>
                    <a:pt x="3138" y="1283"/>
                  </a:lnTo>
                  <a:lnTo>
                    <a:pt x="3154" y="1385"/>
                  </a:lnTo>
                  <a:lnTo>
                    <a:pt x="3164" y="1488"/>
                  </a:lnTo>
                  <a:lnTo>
                    <a:pt x="3168" y="1592"/>
                  </a:lnTo>
                  <a:lnTo>
                    <a:pt x="3164" y="1695"/>
                  </a:lnTo>
                  <a:lnTo>
                    <a:pt x="3155" y="1795"/>
                  </a:lnTo>
                  <a:lnTo>
                    <a:pt x="3139" y="1895"/>
                  </a:lnTo>
                  <a:lnTo>
                    <a:pt x="3116" y="1992"/>
                  </a:lnTo>
                  <a:lnTo>
                    <a:pt x="3090" y="2086"/>
                  </a:lnTo>
                  <a:lnTo>
                    <a:pt x="3056" y="2178"/>
                  </a:lnTo>
                  <a:lnTo>
                    <a:pt x="3018" y="2268"/>
                  </a:lnTo>
                  <a:lnTo>
                    <a:pt x="2974" y="2355"/>
                  </a:lnTo>
                  <a:lnTo>
                    <a:pt x="2925" y="2438"/>
                  </a:lnTo>
                  <a:lnTo>
                    <a:pt x="2872" y="2518"/>
                  </a:lnTo>
                  <a:lnTo>
                    <a:pt x="2814" y="2594"/>
                  </a:lnTo>
                  <a:lnTo>
                    <a:pt x="2752" y="2667"/>
                  </a:lnTo>
                  <a:lnTo>
                    <a:pt x="2684" y="2735"/>
                  </a:lnTo>
                  <a:lnTo>
                    <a:pt x="2614" y="2800"/>
                  </a:lnTo>
                  <a:lnTo>
                    <a:pt x="2540" y="2860"/>
                  </a:lnTo>
                  <a:lnTo>
                    <a:pt x="2461" y="2916"/>
                  </a:lnTo>
                  <a:lnTo>
                    <a:pt x="2380" y="2967"/>
                  </a:lnTo>
                  <a:lnTo>
                    <a:pt x="2295" y="3013"/>
                  </a:lnTo>
                  <a:lnTo>
                    <a:pt x="2208" y="3055"/>
                  </a:lnTo>
                  <a:lnTo>
                    <a:pt x="2117" y="3090"/>
                  </a:lnTo>
                  <a:lnTo>
                    <a:pt x="2024" y="3120"/>
                  </a:lnTo>
                  <a:lnTo>
                    <a:pt x="1928" y="3145"/>
                  </a:lnTo>
                  <a:lnTo>
                    <a:pt x="1583" y="3521"/>
                  </a:lnTo>
                  <a:lnTo>
                    <a:pt x="1238" y="3145"/>
                  </a:lnTo>
                  <a:lnTo>
                    <a:pt x="1144" y="3120"/>
                  </a:lnTo>
                  <a:lnTo>
                    <a:pt x="1050" y="3090"/>
                  </a:lnTo>
                  <a:lnTo>
                    <a:pt x="960" y="3055"/>
                  </a:lnTo>
                  <a:lnTo>
                    <a:pt x="872" y="3013"/>
                  </a:lnTo>
                  <a:lnTo>
                    <a:pt x="787" y="2967"/>
                  </a:lnTo>
                  <a:lnTo>
                    <a:pt x="706" y="2916"/>
                  </a:lnTo>
                  <a:lnTo>
                    <a:pt x="628" y="2860"/>
                  </a:lnTo>
                  <a:lnTo>
                    <a:pt x="553" y="2800"/>
                  </a:lnTo>
                  <a:lnTo>
                    <a:pt x="483" y="2735"/>
                  </a:lnTo>
                  <a:lnTo>
                    <a:pt x="416" y="2667"/>
                  </a:lnTo>
                  <a:lnTo>
                    <a:pt x="353" y="2594"/>
                  </a:lnTo>
                  <a:lnTo>
                    <a:pt x="296" y="2518"/>
                  </a:lnTo>
                  <a:lnTo>
                    <a:pt x="243" y="2438"/>
                  </a:lnTo>
                  <a:lnTo>
                    <a:pt x="194" y="2355"/>
                  </a:lnTo>
                  <a:lnTo>
                    <a:pt x="150" y="2268"/>
                  </a:lnTo>
                  <a:lnTo>
                    <a:pt x="111" y="2178"/>
                  </a:lnTo>
                  <a:lnTo>
                    <a:pt x="78" y="2086"/>
                  </a:lnTo>
                  <a:lnTo>
                    <a:pt x="50" y="1992"/>
                  </a:lnTo>
                  <a:lnTo>
                    <a:pt x="29" y="1895"/>
                  </a:lnTo>
                  <a:lnTo>
                    <a:pt x="13" y="1795"/>
                  </a:lnTo>
                  <a:lnTo>
                    <a:pt x="3" y="1695"/>
                  </a:lnTo>
                  <a:lnTo>
                    <a:pt x="0" y="1592"/>
                  </a:lnTo>
                  <a:lnTo>
                    <a:pt x="3" y="1488"/>
                  </a:lnTo>
                  <a:lnTo>
                    <a:pt x="14" y="1385"/>
                  </a:lnTo>
                  <a:lnTo>
                    <a:pt x="30" y="1283"/>
                  </a:lnTo>
                  <a:lnTo>
                    <a:pt x="52" y="1185"/>
                  </a:lnTo>
                  <a:lnTo>
                    <a:pt x="81" y="1089"/>
                  </a:lnTo>
                  <a:lnTo>
                    <a:pt x="115" y="996"/>
                  </a:lnTo>
                  <a:lnTo>
                    <a:pt x="155" y="905"/>
                  </a:lnTo>
                  <a:lnTo>
                    <a:pt x="200" y="817"/>
                  </a:lnTo>
                  <a:lnTo>
                    <a:pt x="250" y="733"/>
                  </a:lnTo>
                  <a:lnTo>
                    <a:pt x="305" y="653"/>
                  </a:lnTo>
                  <a:lnTo>
                    <a:pt x="366" y="575"/>
                  </a:lnTo>
                  <a:lnTo>
                    <a:pt x="430" y="502"/>
                  </a:lnTo>
                  <a:lnTo>
                    <a:pt x="499" y="432"/>
                  </a:lnTo>
                  <a:lnTo>
                    <a:pt x="571" y="368"/>
                  </a:lnTo>
                  <a:lnTo>
                    <a:pt x="648" y="307"/>
                  </a:lnTo>
                  <a:lnTo>
                    <a:pt x="729" y="252"/>
                  </a:lnTo>
                  <a:lnTo>
                    <a:pt x="813" y="201"/>
                  </a:lnTo>
                  <a:lnTo>
                    <a:pt x="900" y="157"/>
                  </a:lnTo>
                  <a:lnTo>
                    <a:pt x="991" y="116"/>
                  </a:lnTo>
                  <a:lnTo>
                    <a:pt x="1083" y="82"/>
                  </a:lnTo>
                  <a:lnTo>
                    <a:pt x="1179" y="53"/>
                  </a:lnTo>
                  <a:lnTo>
                    <a:pt x="1277" y="30"/>
                  </a:lnTo>
                  <a:lnTo>
                    <a:pt x="1377" y="14"/>
                  </a:lnTo>
                  <a:lnTo>
                    <a:pt x="1480" y="4"/>
                  </a:lnTo>
                  <a:lnTo>
                    <a:pt x="1583" y="0"/>
                  </a:lnTo>
                  <a:close/>
                </a:path>
              </a:pathLst>
            </a:custGeom>
            <a:noFill/>
            <a:ln w="0">
              <a:solidFill>
                <a:schemeClr val="tx1">
                  <a:lumMod val="75000"/>
                  <a:lumOff val="25000"/>
                </a:schemeClr>
              </a:solidFill>
              <a:prstDash val="solid"/>
              <a:round/>
            </a:ln>
          </p:spPr>
          <p:txBody>
            <a:bodyPr vert="horz" wrap="square" lIns="91440" tIns="45720" rIns="91440" bIns="45720" numCol="1" anchor="t" anchorCtr="0" compatLnSpc="1"/>
            <a:lstStyle/>
            <a:p>
              <a:endParaRPr lang="en-US">
                <a:solidFill>
                  <a:prstClr val="black"/>
                </a:solidFill>
              </a:endParaRPr>
            </a:p>
          </p:txBody>
        </p:sp>
        <p:sp>
          <p:nvSpPr>
            <p:cNvPr id="7" name="Freeform 6"/>
            <p:cNvSpPr/>
            <p:nvPr/>
          </p:nvSpPr>
          <p:spPr bwMode="auto">
            <a:xfrm>
              <a:off x="2979261" y="2280710"/>
              <a:ext cx="1562100" cy="1735666"/>
            </a:xfrm>
            <a:custGeom>
              <a:avLst/>
              <a:gdLst>
                <a:gd name="T0" fmla="*/ 1688 w 3168"/>
                <a:gd name="T1" fmla="*/ 4 h 3521"/>
                <a:gd name="T2" fmla="*/ 1891 w 3168"/>
                <a:gd name="T3" fmla="*/ 30 h 3521"/>
                <a:gd name="T4" fmla="*/ 2084 w 3168"/>
                <a:gd name="T5" fmla="*/ 82 h 3521"/>
                <a:gd name="T6" fmla="*/ 2267 w 3168"/>
                <a:gd name="T7" fmla="*/ 157 h 3521"/>
                <a:gd name="T8" fmla="*/ 2439 w 3168"/>
                <a:gd name="T9" fmla="*/ 252 h 3521"/>
                <a:gd name="T10" fmla="*/ 2596 w 3168"/>
                <a:gd name="T11" fmla="*/ 368 h 3521"/>
                <a:gd name="T12" fmla="*/ 2738 w 3168"/>
                <a:gd name="T13" fmla="*/ 502 h 3521"/>
                <a:gd name="T14" fmla="*/ 2862 w 3168"/>
                <a:gd name="T15" fmla="*/ 653 h 3521"/>
                <a:gd name="T16" fmla="*/ 2967 w 3168"/>
                <a:gd name="T17" fmla="*/ 817 h 3521"/>
                <a:gd name="T18" fmla="*/ 3053 w 3168"/>
                <a:gd name="T19" fmla="*/ 996 h 3521"/>
                <a:gd name="T20" fmla="*/ 3115 w 3168"/>
                <a:gd name="T21" fmla="*/ 1185 h 3521"/>
                <a:gd name="T22" fmla="*/ 3154 w 3168"/>
                <a:gd name="T23" fmla="*/ 1385 h 3521"/>
                <a:gd name="T24" fmla="*/ 3168 w 3168"/>
                <a:gd name="T25" fmla="*/ 1592 h 3521"/>
                <a:gd name="T26" fmla="*/ 3155 w 3168"/>
                <a:gd name="T27" fmla="*/ 1795 h 3521"/>
                <a:gd name="T28" fmla="*/ 3116 w 3168"/>
                <a:gd name="T29" fmla="*/ 1992 h 3521"/>
                <a:gd name="T30" fmla="*/ 3056 w 3168"/>
                <a:gd name="T31" fmla="*/ 2178 h 3521"/>
                <a:gd name="T32" fmla="*/ 2974 w 3168"/>
                <a:gd name="T33" fmla="*/ 2355 h 3521"/>
                <a:gd name="T34" fmla="*/ 2872 w 3168"/>
                <a:gd name="T35" fmla="*/ 2518 h 3521"/>
                <a:gd name="T36" fmla="*/ 2752 w 3168"/>
                <a:gd name="T37" fmla="*/ 2667 h 3521"/>
                <a:gd name="T38" fmla="*/ 2614 w 3168"/>
                <a:gd name="T39" fmla="*/ 2800 h 3521"/>
                <a:gd name="T40" fmla="*/ 2461 w 3168"/>
                <a:gd name="T41" fmla="*/ 2916 h 3521"/>
                <a:gd name="T42" fmla="*/ 2295 w 3168"/>
                <a:gd name="T43" fmla="*/ 3013 h 3521"/>
                <a:gd name="T44" fmla="*/ 2117 w 3168"/>
                <a:gd name="T45" fmla="*/ 3090 h 3521"/>
                <a:gd name="T46" fmla="*/ 1928 w 3168"/>
                <a:gd name="T47" fmla="*/ 3145 h 3521"/>
                <a:gd name="T48" fmla="*/ 1238 w 3168"/>
                <a:gd name="T49" fmla="*/ 3145 h 3521"/>
                <a:gd name="T50" fmla="*/ 1050 w 3168"/>
                <a:gd name="T51" fmla="*/ 3090 h 3521"/>
                <a:gd name="T52" fmla="*/ 872 w 3168"/>
                <a:gd name="T53" fmla="*/ 3013 h 3521"/>
                <a:gd name="T54" fmla="*/ 706 w 3168"/>
                <a:gd name="T55" fmla="*/ 2916 h 3521"/>
                <a:gd name="T56" fmla="*/ 553 w 3168"/>
                <a:gd name="T57" fmla="*/ 2800 h 3521"/>
                <a:gd name="T58" fmla="*/ 416 w 3168"/>
                <a:gd name="T59" fmla="*/ 2667 h 3521"/>
                <a:gd name="T60" fmla="*/ 296 w 3168"/>
                <a:gd name="T61" fmla="*/ 2518 h 3521"/>
                <a:gd name="T62" fmla="*/ 194 w 3168"/>
                <a:gd name="T63" fmla="*/ 2355 h 3521"/>
                <a:gd name="T64" fmla="*/ 111 w 3168"/>
                <a:gd name="T65" fmla="*/ 2178 h 3521"/>
                <a:gd name="T66" fmla="*/ 50 w 3168"/>
                <a:gd name="T67" fmla="*/ 1992 h 3521"/>
                <a:gd name="T68" fmla="*/ 13 w 3168"/>
                <a:gd name="T69" fmla="*/ 1795 h 3521"/>
                <a:gd name="T70" fmla="*/ 0 w 3168"/>
                <a:gd name="T71" fmla="*/ 1592 h 3521"/>
                <a:gd name="T72" fmla="*/ 14 w 3168"/>
                <a:gd name="T73" fmla="*/ 1385 h 3521"/>
                <a:gd name="T74" fmla="*/ 52 w 3168"/>
                <a:gd name="T75" fmla="*/ 1185 h 3521"/>
                <a:gd name="T76" fmla="*/ 115 w 3168"/>
                <a:gd name="T77" fmla="*/ 996 h 3521"/>
                <a:gd name="T78" fmla="*/ 200 w 3168"/>
                <a:gd name="T79" fmla="*/ 817 h 3521"/>
                <a:gd name="T80" fmla="*/ 305 w 3168"/>
                <a:gd name="T81" fmla="*/ 653 h 3521"/>
                <a:gd name="T82" fmla="*/ 430 w 3168"/>
                <a:gd name="T83" fmla="*/ 502 h 3521"/>
                <a:gd name="T84" fmla="*/ 571 w 3168"/>
                <a:gd name="T85" fmla="*/ 368 h 3521"/>
                <a:gd name="T86" fmla="*/ 729 w 3168"/>
                <a:gd name="T87" fmla="*/ 252 h 3521"/>
                <a:gd name="T88" fmla="*/ 900 w 3168"/>
                <a:gd name="T89" fmla="*/ 157 h 3521"/>
                <a:gd name="T90" fmla="*/ 1083 w 3168"/>
                <a:gd name="T91" fmla="*/ 82 h 3521"/>
                <a:gd name="T92" fmla="*/ 1277 w 3168"/>
                <a:gd name="T93" fmla="*/ 30 h 3521"/>
                <a:gd name="T94" fmla="*/ 1480 w 3168"/>
                <a:gd name="T95" fmla="*/ 4 h 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8" h="3521">
                  <a:moveTo>
                    <a:pt x="1583" y="0"/>
                  </a:moveTo>
                  <a:lnTo>
                    <a:pt x="1688" y="4"/>
                  </a:lnTo>
                  <a:lnTo>
                    <a:pt x="1791" y="14"/>
                  </a:lnTo>
                  <a:lnTo>
                    <a:pt x="1891" y="30"/>
                  </a:lnTo>
                  <a:lnTo>
                    <a:pt x="1989" y="53"/>
                  </a:lnTo>
                  <a:lnTo>
                    <a:pt x="2084" y="82"/>
                  </a:lnTo>
                  <a:lnTo>
                    <a:pt x="2177" y="116"/>
                  </a:lnTo>
                  <a:lnTo>
                    <a:pt x="2267" y="157"/>
                  </a:lnTo>
                  <a:lnTo>
                    <a:pt x="2355" y="201"/>
                  </a:lnTo>
                  <a:lnTo>
                    <a:pt x="2439" y="252"/>
                  </a:lnTo>
                  <a:lnTo>
                    <a:pt x="2520" y="307"/>
                  </a:lnTo>
                  <a:lnTo>
                    <a:pt x="2596" y="368"/>
                  </a:lnTo>
                  <a:lnTo>
                    <a:pt x="2669" y="432"/>
                  </a:lnTo>
                  <a:lnTo>
                    <a:pt x="2738" y="502"/>
                  </a:lnTo>
                  <a:lnTo>
                    <a:pt x="2802" y="575"/>
                  </a:lnTo>
                  <a:lnTo>
                    <a:pt x="2862" y="653"/>
                  </a:lnTo>
                  <a:lnTo>
                    <a:pt x="2917" y="733"/>
                  </a:lnTo>
                  <a:lnTo>
                    <a:pt x="2967" y="817"/>
                  </a:lnTo>
                  <a:lnTo>
                    <a:pt x="3012" y="905"/>
                  </a:lnTo>
                  <a:lnTo>
                    <a:pt x="3053" y="996"/>
                  </a:lnTo>
                  <a:lnTo>
                    <a:pt x="3087" y="1089"/>
                  </a:lnTo>
                  <a:lnTo>
                    <a:pt x="3115" y="1185"/>
                  </a:lnTo>
                  <a:lnTo>
                    <a:pt x="3138" y="1283"/>
                  </a:lnTo>
                  <a:lnTo>
                    <a:pt x="3154" y="1385"/>
                  </a:lnTo>
                  <a:lnTo>
                    <a:pt x="3164" y="1488"/>
                  </a:lnTo>
                  <a:lnTo>
                    <a:pt x="3168" y="1592"/>
                  </a:lnTo>
                  <a:lnTo>
                    <a:pt x="3164" y="1695"/>
                  </a:lnTo>
                  <a:lnTo>
                    <a:pt x="3155" y="1795"/>
                  </a:lnTo>
                  <a:lnTo>
                    <a:pt x="3139" y="1895"/>
                  </a:lnTo>
                  <a:lnTo>
                    <a:pt x="3116" y="1992"/>
                  </a:lnTo>
                  <a:lnTo>
                    <a:pt x="3090" y="2086"/>
                  </a:lnTo>
                  <a:lnTo>
                    <a:pt x="3056" y="2178"/>
                  </a:lnTo>
                  <a:lnTo>
                    <a:pt x="3018" y="2268"/>
                  </a:lnTo>
                  <a:lnTo>
                    <a:pt x="2974" y="2355"/>
                  </a:lnTo>
                  <a:lnTo>
                    <a:pt x="2925" y="2438"/>
                  </a:lnTo>
                  <a:lnTo>
                    <a:pt x="2872" y="2518"/>
                  </a:lnTo>
                  <a:lnTo>
                    <a:pt x="2814" y="2594"/>
                  </a:lnTo>
                  <a:lnTo>
                    <a:pt x="2752" y="2667"/>
                  </a:lnTo>
                  <a:lnTo>
                    <a:pt x="2684" y="2735"/>
                  </a:lnTo>
                  <a:lnTo>
                    <a:pt x="2614" y="2800"/>
                  </a:lnTo>
                  <a:lnTo>
                    <a:pt x="2540" y="2860"/>
                  </a:lnTo>
                  <a:lnTo>
                    <a:pt x="2461" y="2916"/>
                  </a:lnTo>
                  <a:lnTo>
                    <a:pt x="2380" y="2967"/>
                  </a:lnTo>
                  <a:lnTo>
                    <a:pt x="2295" y="3013"/>
                  </a:lnTo>
                  <a:lnTo>
                    <a:pt x="2208" y="3055"/>
                  </a:lnTo>
                  <a:lnTo>
                    <a:pt x="2117" y="3090"/>
                  </a:lnTo>
                  <a:lnTo>
                    <a:pt x="2024" y="3120"/>
                  </a:lnTo>
                  <a:lnTo>
                    <a:pt x="1928" y="3145"/>
                  </a:lnTo>
                  <a:lnTo>
                    <a:pt x="1583" y="3521"/>
                  </a:lnTo>
                  <a:lnTo>
                    <a:pt x="1238" y="3145"/>
                  </a:lnTo>
                  <a:lnTo>
                    <a:pt x="1144" y="3120"/>
                  </a:lnTo>
                  <a:lnTo>
                    <a:pt x="1050" y="3090"/>
                  </a:lnTo>
                  <a:lnTo>
                    <a:pt x="960" y="3055"/>
                  </a:lnTo>
                  <a:lnTo>
                    <a:pt x="872" y="3013"/>
                  </a:lnTo>
                  <a:lnTo>
                    <a:pt x="787" y="2967"/>
                  </a:lnTo>
                  <a:lnTo>
                    <a:pt x="706" y="2916"/>
                  </a:lnTo>
                  <a:lnTo>
                    <a:pt x="628" y="2860"/>
                  </a:lnTo>
                  <a:lnTo>
                    <a:pt x="553" y="2800"/>
                  </a:lnTo>
                  <a:lnTo>
                    <a:pt x="483" y="2735"/>
                  </a:lnTo>
                  <a:lnTo>
                    <a:pt x="416" y="2667"/>
                  </a:lnTo>
                  <a:lnTo>
                    <a:pt x="353" y="2594"/>
                  </a:lnTo>
                  <a:lnTo>
                    <a:pt x="296" y="2518"/>
                  </a:lnTo>
                  <a:lnTo>
                    <a:pt x="243" y="2438"/>
                  </a:lnTo>
                  <a:lnTo>
                    <a:pt x="194" y="2355"/>
                  </a:lnTo>
                  <a:lnTo>
                    <a:pt x="150" y="2268"/>
                  </a:lnTo>
                  <a:lnTo>
                    <a:pt x="111" y="2178"/>
                  </a:lnTo>
                  <a:lnTo>
                    <a:pt x="78" y="2086"/>
                  </a:lnTo>
                  <a:lnTo>
                    <a:pt x="50" y="1992"/>
                  </a:lnTo>
                  <a:lnTo>
                    <a:pt x="29" y="1895"/>
                  </a:lnTo>
                  <a:lnTo>
                    <a:pt x="13" y="1795"/>
                  </a:lnTo>
                  <a:lnTo>
                    <a:pt x="3" y="1695"/>
                  </a:lnTo>
                  <a:lnTo>
                    <a:pt x="0" y="1592"/>
                  </a:lnTo>
                  <a:lnTo>
                    <a:pt x="3" y="1488"/>
                  </a:lnTo>
                  <a:lnTo>
                    <a:pt x="14" y="1385"/>
                  </a:lnTo>
                  <a:lnTo>
                    <a:pt x="30" y="1283"/>
                  </a:lnTo>
                  <a:lnTo>
                    <a:pt x="52" y="1185"/>
                  </a:lnTo>
                  <a:lnTo>
                    <a:pt x="81" y="1089"/>
                  </a:lnTo>
                  <a:lnTo>
                    <a:pt x="115" y="996"/>
                  </a:lnTo>
                  <a:lnTo>
                    <a:pt x="155" y="905"/>
                  </a:lnTo>
                  <a:lnTo>
                    <a:pt x="200" y="817"/>
                  </a:lnTo>
                  <a:lnTo>
                    <a:pt x="250" y="733"/>
                  </a:lnTo>
                  <a:lnTo>
                    <a:pt x="305" y="653"/>
                  </a:lnTo>
                  <a:lnTo>
                    <a:pt x="366" y="575"/>
                  </a:lnTo>
                  <a:lnTo>
                    <a:pt x="430" y="502"/>
                  </a:lnTo>
                  <a:lnTo>
                    <a:pt x="499" y="432"/>
                  </a:lnTo>
                  <a:lnTo>
                    <a:pt x="571" y="368"/>
                  </a:lnTo>
                  <a:lnTo>
                    <a:pt x="648" y="307"/>
                  </a:lnTo>
                  <a:lnTo>
                    <a:pt x="729" y="252"/>
                  </a:lnTo>
                  <a:lnTo>
                    <a:pt x="813" y="201"/>
                  </a:lnTo>
                  <a:lnTo>
                    <a:pt x="900" y="157"/>
                  </a:lnTo>
                  <a:lnTo>
                    <a:pt x="991" y="116"/>
                  </a:lnTo>
                  <a:lnTo>
                    <a:pt x="1083" y="82"/>
                  </a:lnTo>
                  <a:lnTo>
                    <a:pt x="1179" y="53"/>
                  </a:lnTo>
                  <a:lnTo>
                    <a:pt x="1277" y="30"/>
                  </a:lnTo>
                  <a:lnTo>
                    <a:pt x="1377" y="14"/>
                  </a:lnTo>
                  <a:lnTo>
                    <a:pt x="1480" y="4"/>
                  </a:lnTo>
                  <a:lnTo>
                    <a:pt x="1583"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a:solidFill>
                  <a:prstClr val="black"/>
                </a:solidFill>
              </a:endParaRPr>
            </a:p>
          </p:txBody>
        </p:sp>
        <p:sp>
          <p:nvSpPr>
            <p:cNvPr id="8" name="Freeform 6"/>
            <p:cNvSpPr/>
            <p:nvPr/>
          </p:nvSpPr>
          <p:spPr bwMode="auto">
            <a:xfrm>
              <a:off x="4432142" y="2492375"/>
              <a:ext cx="1371600" cy="1524000"/>
            </a:xfrm>
            <a:custGeom>
              <a:avLst/>
              <a:gdLst>
                <a:gd name="T0" fmla="*/ 1688 w 3168"/>
                <a:gd name="T1" fmla="*/ 4 h 3521"/>
                <a:gd name="T2" fmla="*/ 1891 w 3168"/>
                <a:gd name="T3" fmla="*/ 30 h 3521"/>
                <a:gd name="T4" fmla="*/ 2084 w 3168"/>
                <a:gd name="T5" fmla="*/ 82 h 3521"/>
                <a:gd name="T6" fmla="*/ 2267 w 3168"/>
                <a:gd name="T7" fmla="*/ 157 h 3521"/>
                <a:gd name="T8" fmla="*/ 2439 w 3168"/>
                <a:gd name="T9" fmla="*/ 252 h 3521"/>
                <a:gd name="T10" fmla="*/ 2596 w 3168"/>
                <a:gd name="T11" fmla="*/ 368 h 3521"/>
                <a:gd name="T12" fmla="*/ 2738 w 3168"/>
                <a:gd name="T13" fmla="*/ 502 h 3521"/>
                <a:gd name="T14" fmla="*/ 2862 w 3168"/>
                <a:gd name="T15" fmla="*/ 653 h 3521"/>
                <a:gd name="T16" fmla="*/ 2967 w 3168"/>
                <a:gd name="T17" fmla="*/ 817 h 3521"/>
                <a:gd name="T18" fmla="*/ 3053 w 3168"/>
                <a:gd name="T19" fmla="*/ 996 h 3521"/>
                <a:gd name="T20" fmla="*/ 3115 w 3168"/>
                <a:gd name="T21" fmla="*/ 1185 h 3521"/>
                <a:gd name="T22" fmla="*/ 3154 w 3168"/>
                <a:gd name="T23" fmla="*/ 1385 h 3521"/>
                <a:gd name="T24" fmla="*/ 3168 w 3168"/>
                <a:gd name="T25" fmla="*/ 1592 h 3521"/>
                <a:gd name="T26" fmla="*/ 3155 w 3168"/>
                <a:gd name="T27" fmla="*/ 1795 h 3521"/>
                <a:gd name="T28" fmla="*/ 3116 w 3168"/>
                <a:gd name="T29" fmla="*/ 1992 h 3521"/>
                <a:gd name="T30" fmla="*/ 3056 w 3168"/>
                <a:gd name="T31" fmla="*/ 2178 h 3521"/>
                <a:gd name="T32" fmla="*/ 2974 w 3168"/>
                <a:gd name="T33" fmla="*/ 2355 h 3521"/>
                <a:gd name="T34" fmla="*/ 2872 w 3168"/>
                <a:gd name="T35" fmla="*/ 2518 h 3521"/>
                <a:gd name="T36" fmla="*/ 2752 w 3168"/>
                <a:gd name="T37" fmla="*/ 2667 h 3521"/>
                <a:gd name="T38" fmla="*/ 2614 w 3168"/>
                <a:gd name="T39" fmla="*/ 2800 h 3521"/>
                <a:gd name="T40" fmla="*/ 2461 w 3168"/>
                <a:gd name="T41" fmla="*/ 2916 h 3521"/>
                <a:gd name="T42" fmla="*/ 2295 w 3168"/>
                <a:gd name="T43" fmla="*/ 3013 h 3521"/>
                <a:gd name="T44" fmla="*/ 2117 w 3168"/>
                <a:gd name="T45" fmla="*/ 3090 h 3521"/>
                <a:gd name="T46" fmla="*/ 1928 w 3168"/>
                <a:gd name="T47" fmla="*/ 3145 h 3521"/>
                <a:gd name="T48" fmla="*/ 1238 w 3168"/>
                <a:gd name="T49" fmla="*/ 3145 h 3521"/>
                <a:gd name="T50" fmla="*/ 1050 w 3168"/>
                <a:gd name="T51" fmla="*/ 3090 h 3521"/>
                <a:gd name="T52" fmla="*/ 872 w 3168"/>
                <a:gd name="T53" fmla="*/ 3013 h 3521"/>
                <a:gd name="T54" fmla="*/ 706 w 3168"/>
                <a:gd name="T55" fmla="*/ 2916 h 3521"/>
                <a:gd name="T56" fmla="*/ 553 w 3168"/>
                <a:gd name="T57" fmla="*/ 2800 h 3521"/>
                <a:gd name="T58" fmla="*/ 416 w 3168"/>
                <a:gd name="T59" fmla="*/ 2667 h 3521"/>
                <a:gd name="T60" fmla="*/ 296 w 3168"/>
                <a:gd name="T61" fmla="*/ 2518 h 3521"/>
                <a:gd name="T62" fmla="*/ 194 w 3168"/>
                <a:gd name="T63" fmla="*/ 2355 h 3521"/>
                <a:gd name="T64" fmla="*/ 111 w 3168"/>
                <a:gd name="T65" fmla="*/ 2178 h 3521"/>
                <a:gd name="T66" fmla="*/ 50 w 3168"/>
                <a:gd name="T67" fmla="*/ 1992 h 3521"/>
                <a:gd name="T68" fmla="*/ 13 w 3168"/>
                <a:gd name="T69" fmla="*/ 1795 h 3521"/>
                <a:gd name="T70" fmla="*/ 0 w 3168"/>
                <a:gd name="T71" fmla="*/ 1592 h 3521"/>
                <a:gd name="T72" fmla="*/ 14 w 3168"/>
                <a:gd name="T73" fmla="*/ 1385 h 3521"/>
                <a:gd name="T74" fmla="*/ 52 w 3168"/>
                <a:gd name="T75" fmla="*/ 1185 h 3521"/>
                <a:gd name="T76" fmla="*/ 115 w 3168"/>
                <a:gd name="T77" fmla="*/ 996 h 3521"/>
                <a:gd name="T78" fmla="*/ 200 w 3168"/>
                <a:gd name="T79" fmla="*/ 817 h 3521"/>
                <a:gd name="T80" fmla="*/ 305 w 3168"/>
                <a:gd name="T81" fmla="*/ 653 h 3521"/>
                <a:gd name="T82" fmla="*/ 430 w 3168"/>
                <a:gd name="T83" fmla="*/ 502 h 3521"/>
                <a:gd name="T84" fmla="*/ 571 w 3168"/>
                <a:gd name="T85" fmla="*/ 368 h 3521"/>
                <a:gd name="T86" fmla="*/ 729 w 3168"/>
                <a:gd name="T87" fmla="*/ 252 h 3521"/>
                <a:gd name="T88" fmla="*/ 900 w 3168"/>
                <a:gd name="T89" fmla="*/ 157 h 3521"/>
                <a:gd name="T90" fmla="*/ 1083 w 3168"/>
                <a:gd name="T91" fmla="*/ 82 h 3521"/>
                <a:gd name="T92" fmla="*/ 1277 w 3168"/>
                <a:gd name="T93" fmla="*/ 30 h 3521"/>
                <a:gd name="T94" fmla="*/ 1480 w 3168"/>
                <a:gd name="T95" fmla="*/ 4 h 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8" h="3521">
                  <a:moveTo>
                    <a:pt x="1583" y="0"/>
                  </a:moveTo>
                  <a:lnTo>
                    <a:pt x="1688" y="4"/>
                  </a:lnTo>
                  <a:lnTo>
                    <a:pt x="1791" y="14"/>
                  </a:lnTo>
                  <a:lnTo>
                    <a:pt x="1891" y="30"/>
                  </a:lnTo>
                  <a:lnTo>
                    <a:pt x="1989" y="53"/>
                  </a:lnTo>
                  <a:lnTo>
                    <a:pt x="2084" y="82"/>
                  </a:lnTo>
                  <a:lnTo>
                    <a:pt x="2177" y="116"/>
                  </a:lnTo>
                  <a:lnTo>
                    <a:pt x="2267" y="157"/>
                  </a:lnTo>
                  <a:lnTo>
                    <a:pt x="2355" y="201"/>
                  </a:lnTo>
                  <a:lnTo>
                    <a:pt x="2439" y="252"/>
                  </a:lnTo>
                  <a:lnTo>
                    <a:pt x="2520" y="307"/>
                  </a:lnTo>
                  <a:lnTo>
                    <a:pt x="2596" y="368"/>
                  </a:lnTo>
                  <a:lnTo>
                    <a:pt x="2669" y="432"/>
                  </a:lnTo>
                  <a:lnTo>
                    <a:pt x="2738" y="502"/>
                  </a:lnTo>
                  <a:lnTo>
                    <a:pt x="2802" y="575"/>
                  </a:lnTo>
                  <a:lnTo>
                    <a:pt x="2862" y="653"/>
                  </a:lnTo>
                  <a:lnTo>
                    <a:pt x="2917" y="733"/>
                  </a:lnTo>
                  <a:lnTo>
                    <a:pt x="2967" y="817"/>
                  </a:lnTo>
                  <a:lnTo>
                    <a:pt x="3012" y="905"/>
                  </a:lnTo>
                  <a:lnTo>
                    <a:pt x="3053" y="996"/>
                  </a:lnTo>
                  <a:lnTo>
                    <a:pt x="3087" y="1089"/>
                  </a:lnTo>
                  <a:lnTo>
                    <a:pt x="3115" y="1185"/>
                  </a:lnTo>
                  <a:lnTo>
                    <a:pt x="3138" y="1283"/>
                  </a:lnTo>
                  <a:lnTo>
                    <a:pt x="3154" y="1385"/>
                  </a:lnTo>
                  <a:lnTo>
                    <a:pt x="3164" y="1488"/>
                  </a:lnTo>
                  <a:lnTo>
                    <a:pt x="3168" y="1592"/>
                  </a:lnTo>
                  <a:lnTo>
                    <a:pt x="3164" y="1695"/>
                  </a:lnTo>
                  <a:lnTo>
                    <a:pt x="3155" y="1795"/>
                  </a:lnTo>
                  <a:lnTo>
                    <a:pt x="3139" y="1895"/>
                  </a:lnTo>
                  <a:lnTo>
                    <a:pt x="3116" y="1992"/>
                  </a:lnTo>
                  <a:lnTo>
                    <a:pt x="3090" y="2086"/>
                  </a:lnTo>
                  <a:lnTo>
                    <a:pt x="3056" y="2178"/>
                  </a:lnTo>
                  <a:lnTo>
                    <a:pt x="3018" y="2268"/>
                  </a:lnTo>
                  <a:lnTo>
                    <a:pt x="2974" y="2355"/>
                  </a:lnTo>
                  <a:lnTo>
                    <a:pt x="2925" y="2438"/>
                  </a:lnTo>
                  <a:lnTo>
                    <a:pt x="2872" y="2518"/>
                  </a:lnTo>
                  <a:lnTo>
                    <a:pt x="2814" y="2594"/>
                  </a:lnTo>
                  <a:lnTo>
                    <a:pt x="2752" y="2667"/>
                  </a:lnTo>
                  <a:lnTo>
                    <a:pt x="2684" y="2735"/>
                  </a:lnTo>
                  <a:lnTo>
                    <a:pt x="2614" y="2800"/>
                  </a:lnTo>
                  <a:lnTo>
                    <a:pt x="2540" y="2860"/>
                  </a:lnTo>
                  <a:lnTo>
                    <a:pt x="2461" y="2916"/>
                  </a:lnTo>
                  <a:lnTo>
                    <a:pt x="2380" y="2967"/>
                  </a:lnTo>
                  <a:lnTo>
                    <a:pt x="2295" y="3013"/>
                  </a:lnTo>
                  <a:lnTo>
                    <a:pt x="2208" y="3055"/>
                  </a:lnTo>
                  <a:lnTo>
                    <a:pt x="2117" y="3090"/>
                  </a:lnTo>
                  <a:lnTo>
                    <a:pt x="2024" y="3120"/>
                  </a:lnTo>
                  <a:lnTo>
                    <a:pt x="1928" y="3145"/>
                  </a:lnTo>
                  <a:lnTo>
                    <a:pt x="1583" y="3521"/>
                  </a:lnTo>
                  <a:lnTo>
                    <a:pt x="1238" y="3145"/>
                  </a:lnTo>
                  <a:lnTo>
                    <a:pt x="1144" y="3120"/>
                  </a:lnTo>
                  <a:lnTo>
                    <a:pt x="1050" y="3090"/>
                  </a:lnTo>
                  <a:lnTo>
                    <a:pt x="960" y="3055"/>
                  </a:lnTo>
                  <a:lnTo>
                    <a:pt x="872" y="3013"/>
                  </a:lnTo>
                  <a:lnTo>
                    <a:pt x="787" y="2967"/>
                  </a:lnTo>
                  <a:lnTo>
                    <a:pt x="706" y="2916"/>
                  </a:lnTo>
                  <a:lnTo>
                    <a:pt x="628" y="2860"/>
                  </a:lnTo>
                  <a:lnTo>
                    <a:pt x="553" y="2800"/>
                  </a:lnTo>
                  <a:lnTo>
                    <a:pt x="483" y="2735"/>
                  </a:lnTo>
                  <a:lnTo>
                    <a:pt x="416" y="2667"/>
                  </a:lnTo>
                  <a:lnTo>
                    <a:pt x="353" y="2594"/>
                  </a:lnTo>
                  <a:lnTo>
                    <a:pt x="296" y="2518"/>
                  </a:lnTo>
                  <a:lnTo>
                    <a:pt x="243" y="2438"/>
                  </a:lnTo>
                  <a:lnTo>
                    <a:pt x="194" y="2355"/>
                  </a:lnTo>
                  <a:lnTo>
                    <a:pt x="150" y="2268"/>
                  </a:lnTo>
                  <a:lnTo>
                    <a:pt x="111" y="2178"/>
                  </a:lnTo>
                  <a:lnTo>
                    <a:pt x="78" y="2086"/>
                  </a:lnTo>
                  <a:lnTo>
                    <a:pt x="50" y="1992"/>
                  </a:lnTo>
                  <a:lnTo>
                    <a:pt x="29" y="1895"/>
                  </a:lnTo>
                  <a:lnTo>
                    <a:pt x="13" y="1795"/>
                  </a:lnTo>
                  <a:lnTo>
                    <a:pt x="3" y="1695"/>
                  </a:lnTo>
                  <a:lnTo>
                    <a:pt x="0" y="1592"/>
                  </a:lnTo>
                  <a:lnTo>
                    <a:pt x="3" y="1488"/>
                  </a:lnTo>
                  <a:lnTo>
                    <a:pt x="14" y="1385"/>
                  </a:lnTo>
                  <a:lnTo>
                    <a:pt x="30" y="1283"/>
                  </a:lnTo>
                  <a:lnTo>
                    <a:pt x="52" y="1185"/>
                  </a:lnTo>
                  <a:lnTo>
                    <a:pt x="81" y="1089"/>
                  </a:lnTo>
                  <a:lnTo>
                    <a:pt x="115" y="996"/>
                  </a:lnTo>
                  <a:lnTo>
                    <a:pt x="155" y="905"/>
                  </a:lnTo>
                  <a:lnTo>
                    <a:pt x="200" y="817"/>
                  </a:lnTo>
                  <a:lnTo>
                    <a:pt x="250" y="733"/>
                  </a:lnTo>
                  <a:lnTo>
                    <a:pt x="305" y="653"/>
                  </a:lnTo>
                  <a:lnTo>
                    <a:pt x="366" y="575"/>
                  </a:lnTo>
                  <a:lnTo>
                    <a:pt x="430" y="502"/>
                  </a:lnTo>
                  <a:lnTo>
                    <a:pt x="499" y="432"/>
                  </a:lnTo>
                  <a:lnTo>
                    <a:pt x="571" y="368"/>
                  </a:lnTo>
                  <a:lnTo>
                    <a:pt x="648" y="307"/>
                  </a:lnTo>
                  <a:lnTo>
                    <a:pt x="729" y="252"/>
                  </a:lnTo>
                  <a:lnTo>
                    <a:pt x="813" y="201"/>
                  </a:lnTo>
                  <a:lnTo>
                    <a:pt x="900" y="157"/>
                  </a:lnTo>
                  <a:lnTo>
                    <a:pt x="991" y="116"/>
                  </a:lnTo>
                  <a:lnTo>
                    <a:pt x="1083" y="82"/>
                  </a:lnTo>
                  <a:lnTo>
                    <a:pt x="1179" y="53"/>
                  </a:lnTo>
                  <a:lnTo>
                    <a:pt x="1277" y="30"/>
                  </a:lnTo>
                  <a:lnTo>
                    <a:pt x="1377" y="14"/>
                  </a:lnTo>
                  <a:lnTo>
                    <a:pt x="1480" y="4"/>
                  </a:lnTo>
                  <a:lnTo>
                    <a:pt x="1583" y="0"/>
                  </a:lnTo>
                  <a:close/>
                </a:path>
              </a:pathLst>
            </a:custGeom>
            <a:noFill/>
            <a:ln w="0">
              <a:solidFill>
                <a:schemeClr val="tx1">
                  <a:lumMod val="75000"/>
                  <a:lumOff val="25000"/>
                </a:schemeClr>
              </a:solidFill>
              <a:prstDash val="solid"/>
              <a:round/>
            </a:ln>
          </p:spPr>
          <p:txBody>
            <a:bodyPr vert="horz" wrap="square" lIns="91440" tIns="45720" rIns="91440" bIns="45720" numCol="1" anchor="t" anchorCtr="0" compatLnSpc="1"/>
            <a:lstStyle/>
            <a:p>
              <a:endParaRPr lang="en-US">
                <a:solidFill>
                  <a:prstClr val="black"/>
                </a:solidFill>
              </a:endParaRPr>
            </a:p>
          </p:txBody>
        </p:sp>
        <p:cxnSp>
          <p:nvCxnSpPr>
            <p:cNvPr id="9" name="Straight Connector 11"/>
            <p:cNvCxnSpPr/>
            <p:nvPr/>
          </p:nvCxnSpPr>
          <p:spPr>
            <a:xfrm>
              <a:off x="1278731" y="4191000"/>
              <a:ext cx="6400800" cy="0"/>
            </a:xfrm>
            <a:prstGeom prst="line">
              <a:avLst/>
            </a:prstGeom>
            <a:ln w="127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Oval 12"/>
            <p:cNvSpPr/>
            <p:nvPr/>
          </p:nvSpPr>
          <p:spPr>
            <a:xfrm>
              <a:off x="3715862" y="4142741"/>
              <a:ext cx="96520" cy="96520"/>
            </a:xfrm>
            <a:prstGeom prst="ellips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4"/>
            <p:cNvSpPr/>
            <p:nvPr/>
          </p:nvSpPr>
          <p:spPr>
            <a:xfrm>
              <a:off x="2411572" y="4142741"/>
              <a:ext cx="96520" cy="96520"/>
            </a:xfrm>
            <a:prstGeom prst="ellips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6"/>
            <p:cNvSpPr/>
            <p:nvPr/>
          </p:nvSpPr>
          <p:spPr>
            <a:xfrm>
              <a:off x="6362542" y="4142741"/>
              <a:ext cx="96520" cy="96520"/>
            </a:xfrm>
            <a:prstGeom prst="ellips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6"/>
            <p:cNvSpPr/>
            <p:nvPr/>
          </p:nvSpPr>
          <p:spPr bwMode="auto">
            <a:xfrm>
              <a:off x="5694521" y="2424644"/>
              <a:ext cx="1432560" cy="1591732"/>
            </a:xfrm>
            <a:custGeom>
              <a:avLst/>
              <a:gdLst>
                <a:gd name="T0" fmla="*/ 1688 w 3168"/>
                <a:gd name="T1" fmla="*/ 4 h 3521"/>
                <a:gd name="T2" fmla="*/ 1891 w 3168"/>
                <a:gd name="T3" fmla="*/ 30 h 3521"/>
                <a:gd name="T4" fmla="*/ 2084 w 3168"/>
                <a:gd name="T5" fmla="*/ 82 h 3521"/>
                <a:gd name="T6" fmla="*/ 2267 w 3168"/>
                <a:gd name="T7" fmla="*/ 157 h 3521"/>
                <a:gd name="T8" fmla="*/ 2439 w 3168"/>
                <a:gd name="T9" fmla="*/ 252 h 3521"/>
                <a:gd name="T10" fmla="*/ 2596 w 3168"/>
                <a:gd name="T11" fmla="*/ 368 h 3521"/>
                <a:gd name="T12" fmla="*/ 2738 w 3168"/>
                <a:gd name="T13" fmla="*/ 502 h 3521"/>
                <a:gd name="T14" fmla="*/ 2862 w 3168"/>
                <a:gd name="T15" fmla="*/ 653 h 3521"/>
                <a:gd name="T16" fmla="*/ 2967 w 3168"/>
                <a:gd name="T17" fmla="*/ 817 h 3521"/>
                <a:gd name="T18" fmla="*/ 3053 w 3168"/>
                <a:gd name="T19" fmla="*/ 996 h 3521"/>
                <a:gd name="T20" fmla="*/ 3115 w 3168"/>
                <a:gd name="T21" fmla="*/ 1185 h 3521"/>
                <a:gd name="T22" fmla="*/ 3154 w 3168"/>
                <a:gd name="T23" fmla="*/ 1385 h 3521"/>
                <a:gd name="T24" fmla="*/ 3168 w 3168"/>
                <a:gd name="T25" fmla="*/ 1592 h 3521"/>
                <a:gd name="T26" fmla="*/ 3155 w 3168"/>
                <a:gd name="T27" fmla="*/ 1795 h 3521"/>
                <a:gd name="T28" fmla="*/ 3116 w 3168"/>
                <a:gd name="T29" fmla="*/ 1992 h 3521"/>
                <a:gd name="T30" fmla="*/ 3056 w 3168"/>
                <a:gd name="T31" fmla="*/ 2178 h 3521"/>
                <a:gd name="T32" fmla="*/ 2974 w 3168"/>
                <a:gd name="T33" fmla="*/ 2355 h 3521"/>
                <a:gd name="T34" fmla="*/ 2872 w 3168"/>
                <a:gd name="T35" fmla="*/ 2518 h 3521"/>
                <a:gd name="T36" fmla="*/ 2752 w 3168"/>
                <a:gd name="T37" fmla="*/ 2667 h 3521"/>
                <a:gd name="T38" fmla="*/ 2614 w 3168"/>
                <a:gd name="T39" fmla="*/ 2800 h 3521"/>
                <a:gd name="T40" fmla="*/ 2461 w 3168"/>
                <a:gd name="T41" fmla="*/ 2916 h 3521"/>
                <a:gd name="T42" fmla="*/ 2295 w 3168"/>
                <a:gd name="T43" fmla="*/ 3013 h 3521"/>
                <a:gd name="T44" fmla="*/ 2117 w 3168"/>
                <a:gd name="T45" fmla="*/ 3090 h 3521"/>
                <a:gd name="T46" fmla="*/ 1928 w 3168"/>
                <a:gd name="T47" fmla="*/ 3145 h 3521"/>
                <a:gd name="T48" fmla="*/ 1238 w 3168"/>
                <a:gd name="T49" fmla="*/ 3145 h 3521"/>
                <a:gd name="T50" fmla="*/ 1050 w 3168"/>
                <a:gd name="T51" fmla="*/ 3090 h 3521"/>
                <a:gd name="T52" fmla="*/ 872 w 3168"/>
                <a:gd name="T53" fmla="*/ 3013 h 3521"/>
                <a:gd name="T54" fmla="*/ 706 w 3168"/>
                <a:gd name="T55" fmla="*/ 2916 h 3521"/>
                <a:gd name="T56" fmla="*/ 553 w 3168"/>
                <a:gd name="T57" fmla="*/ 2800 h 3521"/>
                <a:gd name="T58" fmla="*/ 416 w 3168"/>
                <a:gd name="T59" fmla="*/ 2667 h 3521"/>
                <a:gd name="T60" fmla="*/ 296 w 3168"/>
                <a:gd name="T61" fmla="*/ 2518 h 3521"/>
                <a:gd name="T62" fmla="*/ 194 w 3168"/>
                <a:gd name="T63" fmla="*/ 2355 h 3521"/>
                <a:gd name="T64" fmla="*/ 111 w 3168"/>
                <a:gd name="T65" fmla="*/ 2178 h 3521"/>
                <a:gd name="T66" fmla="*/ 50 w 3168"/>
                <a:gd name="T67" fmla="*/ 1992 h 3521"/>
                <a:gd name="T68" fmla="*/ 13 w 3168"/>
                <a:gd name="T69" fmla="*/ 1795 h 3521"/>
                <a:gd name="T70" fmla="*/ 0 w 3168"/>
                <a:gd name="T71" fmla="*/ 1592 h 3521"/>
                <a:gd name="T72" fmla="*/ 14 w 3168"/>
                <a:gd name="T73" fmla="*/ 1385 h 3521"/>
                <a:gd name="T74" fmla="*/ 52 w 3168"/>
                <a:gd name="T75" fmla="*/ 1185 h 3521"/>
                <a:gd name="T76" fmla="*/ 115 w 3168"/>
                <a:gd name="T77" fmla="*/ 996 h 3521"/>
                <a:gd name="T78" fmla="*/ 200 w 3168"/>
                <a:gd name="T79" fmla="*/ 817 h 3521"/>
                <a:gd name="T80" fmla="*/ 305 w 3168"/>
                <a:gd name="T81" fmla="*/ 653 h 3521"/>
                <a:gd name="T82" fmla="*/ 430 w 3168"/>
                <a:gd name="T83" fmla="*/ 502 h 3521"/>
                <a:gd name="T84" fmla="*/ 571 w 3168"/>
                <a:gd name="T85" fmla="*/ 368 h 3521"/>
                <a:gd name="T86" fmla="*/ 729 w 3168"/>
                <a:gd name="T87" fmla="*/ 252 h 3521"/>
                <a:gd name="T88" fmla="*/ 900 w 3168"/>
                <a:gd name="T89" fmla="*/ 157 h 3521"/>
                <a:gd name="T90" fmla="*/ 1083 w 3168"/>
                <a:gd name="T91" fmla="*/ 82 h 3521"/>
                <a:gd name="T92" fmla="*/ 1277 w 3168"/>
                <a:gd name="T93" fmla="*/ 30 h 3521"/>
                <a:gd name="T94" fmla="*/ 1480 w 3168"/>
                <a:gd name="T95" fmla="*/ 4 h 3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8" h="3521">
                  <a:moveTo>
                    <a:pt x="1583" y="0"/>
                  </a:moveTo>
                  <a:lnTo>
                    <a:pt x="1688" y="4"/>
                  </a:lnTo>
                  <a:lnTo>
                    <a:pt x="1791" y="14"/>
                  </a:lnTo>
                  <a:lnTo>
                    <a:pt x="1891" y="30"/>
                  </a:lnTo>
                  <a:lnTo>
                    <a:pt x="1989" y="53"/>
                  </a:lnTo>
                  <a:lnTo>
                    <a:pt x="2084" y="82"/>
                  </a:lnTo>
                  <a:lnTo>
                    <a:pt x="2177" y="116"/>
                  </a:lnTo>
                  <a:lnTo>
                    <a:pt x="2267" y="157"/>
                  </a:lnTo>
                  <a:lnTo>
                    <a:pt x="2355" y="201"/>
                  </a:lnTo>
                  <a:lnTo>
                    <a:pt x="2439" y="252"/>
                  </a:lnTo>
                  <a:lnTo>
                    <a:pt x="2520" y="307"/>
                  </a:lnTo>
                  <a:lnTo>
                    <a:pt x="2596" y="368"/>
                  </a:lnTo>
                  <a:lnTo>
                    <a:pt x="2669" y="432"/>
                  </a:lnTo>
                  <a:lnTo>
                    <a:pt x="2738" y="502"/>
                  </a:lnTo>
                  <a:lnTo>
                    <a:pt x="2802" y="575"/>
                  </a:lnTo>
                  <a:lnTo>
                    <a:pt x="2862" y="653"/>
                  </a:lnTo>
                  <a:lnTo>
                    <a:pt x="2917" y="733"/>
                  </a:lnTo>
                  <a:lnTo>
                    <a:pt x="2967" y="817"/>
                  </a:lnTo>
                  <a:lnTo>
                    <a:pt x="3012" y="905"/>
                  </a:lnTo>
                  <a:lnTo>
                    <a:pt x="3053" y="996"/>
                  </a:lnTo>
                  <a:lnTo>
                    <a:pt x="3087" y="1089"/>
                  </a:lnTo>
                  <a:lnTo>
                    <a:pt x="3115" y="1185"/>
                  </a:lnTo>
                  <a:lnTo>
                    <a:pt x="3138" y="1283"/>
                  </a:lnTo>
                  <a:lnTo>
                    <a:pt x="3154" y="1385"/>
                  </a:lnTo>
                  <a:lnTo>
                    <a:pt x="3164" y="1488"/>
                  </a:lnTo>
                  <a:lnTo>
                    <a:pt x="3168" y="1592"/>
                  </a:lnTo>
                  <a:lnTo>
                    <a:pt x="3164" y="1695"/>
                  </a:lnTo>
                  <a:lnTo>
                    <a:pt x="3155" y="1795"/>
                  </a:lnTo>
                  <a:lnTo>
                    <a:pt x="3139" y="1895"/>
                  </a:lnTo>
                  <a:lnTo>
                    <a:pt x="3116" y="1992"/>
                  </a:lnTo>
                  <a:lnTo>
                    <a:pt x="3090" y="2086"/>
                  </a:lnTo>
                  <a:lnTo>
                    <a:pt x="3056" y="2178"/>
                  </a:lnTo>
                  <a:lnTo>
                    <a:pt x="3018" y="2268"/>
                  </a:lnTo>
                  <a:lnTo>
                    <a:pt x="2974" y="2355"/>
                  </a:lnTo>
                  <a:lnTo>
                    <a:pt x="2925" y="2438"/>
                  </a:lnTo>
                  <a:lnTo>
                    <a:pt x="2872" y="2518"/>
                  </a:lnTo>
                  <a:lnTo>
                    <a:pt x="2814" y="2594"/>
                  </a:lnTo>
                  <a:lnTo>
                    <a:pt x="2752" y="2667"/>
                  </a:lnTo>
                  <a:lnTo>
                    <a:pt x="2684" y="2735"/>
                  </a:lnTo>
                  <a:lnTo>
                    <a:pt x="2614" y="2800"/>
                  </a:lnTo>
                  <a:lnTo>
                    <a:pt x="2540" y="2860"/>
                  </a:lnTo>
                  <a:lnTo>
                    <a:pt x="2461" y="2916"/>
                  </a:lnTo>
                  <a:lnTo>
                    <a:pt x="2380" y="2967"/>
                  </a:lnTo>
                  <a:lnTo>
                    <a:pt x="2295" y="3013"/>
                  </a:lnTo>
                  <a:lnTo>
                    <a:pt x="2208" y="3055"/>
                  </a:lnTo>
                  <a:lnTo>
                    <a:pt x="2117" y="3090"/>
                  </a:lnTo>
                  <a:lnTo>
                    <a:pt x="2024" y="3120"/>
                  </a:lnTo>
                  <a:lnTo>
                    <a:pt x="1928" y="3145"/>
                  </a:lnTo>
                  <a:lnTo>
                    <a:pt x="1583" y="3521"/>
                  </a:lnTo>
                  <a:lnTo>
                    <a:pt x="1238" y="3145"/>
                  </a:lnTo>
                  <a:lnTo>
                    <a:pt x="1144" y="3120"/>
                  </a:lnTo>
                  <a:lnTo>
                    <a:pt x="1050" y="3090"/>
                  </a:lnTo>
                  <a:lnTo>
                    <a:pt x="960" y="3055"/>
                  </a:lnTo>
                  <a:lnTo>
                    <a:pt x="872" y="3013"/>
                  </a:lnTo>
                  <a:lnTo>
                    <a:pt x="787" y="2967"/>
                  </a:lnTo>
                  <a:lnTo>
                    <a:pt x="706" y="2916"/>
                  </a:lnTo>
                  <a:lnTo>
                    <a:pt x="628" y="2860"/>
                  </a:lnTo>
                  <a:lnTo>
                    <a:pt x="553" y="2800"/>
                  </a:lnTo>
                  <a:lnTo>
                    <a:pt x="483" y="2735"/>
                  </a:lnTo>
                  <a:lnTo>
                    <a:pt x="416" y="2667"/>
                  </a:lnTo>
                  <a:lnTo>
                    <a:pt x="353" y="2594"/>
                  </a:lnTo>
                  <a:lnTo>
                    <a:pt x="296" y="2518"/>
                  </a:lnTo>
                  <a:lnTo>
                    <a:pt x="243" y="2438"/>
                  </a:lnTo>
                  <a:lnTo>
                    <a:pt x="194" y="2355"/>
                  </a:lnTo>
                  <a:lnTo>
                    <a:pt x="150" y="2268"/>
                  </a:lnTo>
                  <a:lnTo>
                    <a:pt x="111" y="2178"/>
                  </a:lnTo>
                  <a:lnTo>
                    <a:pt x="78" y="2086"/>
                  </a:lnTo>
                  <a:lnTo>
                    <a:pt x="50" y="1992"/>
                  </a:lnTo>
                  <a:lnTo>
                    <a:pt x="29" y="1895"/>
                  </a:lnTo>
                  <a:lnTo>
                    <a:pt x="13" y="1795"/>
                  </a:lnTo>
                  <a:lnTo>
                    <a:pt x="3" y="1695"/>
                  </a:lnTo>
                  <a:lnTo>
                    <a:pt x="0" y="1592"/>
                  </a:lnTo>
                  <a:lnTo>
                    <a:pt x="3" y="1488"/>
                  </a:lnTo>
                  <a:lnTo>
                    <a:pt x="14" y="1385"/>
                  </a:lnTo>
                  <a:lnTo>
                    <a:pt x="30" y="1283"/>
                  </a:lnTo>
                  <a:lnTo>
                    <a:pt x="52" y="1185"/>
                  </a:lnTo>
                  <a:lnTo>
                    <a:pt x="81" y="1089"/>
                  </a:lnTo>
                  <a:lnTo>
                    <a:pt x="115" y="996"/>
                  </a:lnTo>
                  <a:lnTo>
                    <a:pt x="155" y="905"/>
                  </a:lnTo>
                  <a:lnTo>
                    <a:pt x="200" y="817"/>
                  </a:lnTo>
                  <a:lnTo>
                    <a:pt x="250" y="733"/>
                  </a:lnTo>
                  <a:lnTo>
                    <a:pt x="305" y="653"/>
                  </a:lnTo>
                  <a:lnTo>
                    <a:pt x="366" y="575"/>
                  </a:lnTo>
                  <a:lnTo>
                    <a:pt x="430" y="502"/>
                  </a:lnTo>
                  <a:lnTo>
                    <a:pt x="499" y="432"/>
                  </a:lnTo>
                  <a:lnTo>
                    <a:pt x="571" y="368"/>
                  </a:lnTo>
                  <a:lnTo>
                    <a:pt x="648" y="307"/>
                  </a:lnTo>
                  <a:lnTo>
                    <a:pt x="729" y="252"/>
                  </a:lnTo>
                  <a:lnTo>
                    <a:pt x="813" y="201"/>
                  </a:lnTo>
                  <a:lnTo>
                    <a:pt x="900" y="157"/>
                  </a:lnTo>
                  <a:lnTo>
                    <a:pt x="991" y="116"/>
                  </a:lnTo>
                  <a:lnTo>
                    <a:pt x="1083" y="82"/>
                  </a:lnTo>
                  <a:lnTo>
                    <a:pt x="1179" y="53"/>
                  </a:lnTo>
                  <a:lnTo>
                    <a:pt x="1277" y="30"/>
                  </a:lnTo>
                  <a:lnTo>
                    <a:pt x="1377" y="14"/>
                  </a:lnTo>
                  <a:lnTo>
                    <a:pt x="1480" y="4"/>
                  </a:lnTo>
                  <a:lnTo>
                    <a:pt x="1583"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a:solidFill>
                  <a:prstClr val="black"/>
                </a:solidFill>
              </a:endParaRPr>
            </a:p>
          </p:txBody>
        </p:sp>
        <p:sp>
          <p:nvSpPr>
            <p:cNvPr id="14" name="Oval 19"/>
            <p:cNvSpPr/>
            <p:nvPr/>
          </p:nvSpPr>
          <p:spPr>
            <a:xfrm>
              <a:off x="5069682" y="4142741"/>
              <a:ext cx="96520" cy="96520"/>
            </a:xfrm>
            <a:prstGeom prst="ellips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21"/>
            <p:cNvSpPr txBox="1"/>
            <p:nvPr/>
          </p:nvSpPr>
          <p:spPr>
            <a:xfrm>
              <a:off x="5915502" y="4397515"/>
              <a:ext cx="990601" cy="379669"/>
            </a:xfrm>
            <a:prstGeom prst="rect">
              <a:avLst/>
            </a:prstGeom>
            <a:noFill/>
          </p:spPr>
          <p:txBody>
            <a:bodyPr wrap="square" rtlCol="0">
              <a:spAutoFit/>
            </a:bodyPr>
            <a:lstStyle/>
            <a:p>
              <a:pPr algn="ctr"/>
              <a:r>
                <a:rPr lang="en-US" sz="2700" b="1" spc="-150" dirty="0">
                  <a:solidFill>
                    <a:srgbClr val="445469"/>
                  </a:solidFill>
                  <a:latin typeface="Bebas Neue" pitchFamily="34" charset="0"/>
                </a:rPr>
                <a:t>2020</a:t>
              </a:r>
            </a:p>
          </p:txBody>
        </p:sp>
        <p:sp>
          <p:nvSpPr>
            <p:cNvPr id="16" name="TextBox 22"/>
            <p:cNvSpPr txBox="1"/>
            <p:nvPr/>
          </p:nvSpPr>
          <p:spPr>
            <a:xfrm>
              <a:off x="4622641" y="4397515"/>
              <a:ext cx="990601" cy="379669"/>
            </a:xfrm>
            <a:prstGeom prst="rect">
              <a:avLst/>
            </a:prstGeom>
            <a:noFill/>
          </p:spPr>
          <p:txBody>
            <a:bodyPr wrap="square" rtlCol="0">
              <a:spAutoFit/>
            </a:bodyPr>
            <a:lstStyle/>
            <a:p>
              <a:pPr algn="ctr"/>
              <a:r>
                <a:rPr lang="en-US" sz="2700" b="1" spc="-150" dirty="0">
                  <a:solidFill>
                    <a:srgbClr val="445469"/>
                  </a:solidFill>
                  <a:latin typeface="Bebas Neue" pitchFamily="34" charset="0"/>
                </a:rPr>
                <a:t>2019</a:t>
              </a:r>
            </a:p>
          </p:txBody>
        </p:sp>
        <p:sp>
          <p:nvSpPr>
            <p:cNvPr id="17" name="TextBox 23"/>
            <p:cNvSpPr txBox="1"/>
            <p:nvPr/>
          </p:nvSpPr>
          <p:spPr>
            <a:xfrm>
              <a:off x="3268821" y="4397515"/>
              <a:ext cx="990601" cy="379669"/>
            </a:xfrm>
            <a:prstGeom prst="rect">
              <a:avLst/>
            </a:prstGeom>
            <a:noFill/>
          </p:spPr>
          <p:txBody>
            <a:bodyPr wrap="square" rtlCol="0">
              <a:spAutoFit/>
            </a:bodyPr>
            <a:lstStyle/>
            <a:p>
              <a:pPr algn="ctr"/>
              <a:r>
                <a:rPr lang="en-US" sz="2700" b="1" spc="-150" dirty="0">
                  <a:solidFill>
                    <a:srgbClr val="445469"/>
                  </a:solidFill>
                  <a:latin typeface="Bebas Neue" pitchFamily="34" charset="0"/>
                </a:rPr>
                <a:t>2018</a:t>
              </a:r>
            </a:p>
          </p:txBody>
        </p:sp>
        <p:sp>
          <p:nvSpPr>
            <p:cNvPr id="18" name="TextBox 24"/>
            <p:cNvSpPr txBox="1"/>
            <p:nvPr/>
          </p:nvSpPr>
          <p:spPr>
            <a:xfrm>
              <a:off x="1964532" y="4397515"/>
              <a:ext cx="990601" cy="379669"/>
            </a:xfrm>
            <a:prstGeom prst="rect">
              <a:avLst/>
            </a:prstGeom>
            <a:noFill/>
          </p:spPr>
          <p:txBody>
            <a:bodyPr wrap="square" rtlCol="0">
              <a:spAutoFit/>
            </a:bodyPr>
            <a:lstStyle/>
            <a:p>
              <a:pPr algn="ctr"/>
              <a:r>
                <a:rPr lang="en-US" sz="2700" b="1" spc="-150" dirty="0">
                  <a:solidFill>
                    <a:srgbClr val="445469"/>
                  </a:solidFill>
                  <a:latin typeface="Bebas Neue" pitchFamily="34" charset="0"/>
                </a:rPr>
                <a:t>2017</a:t>
              </a:r>
            </a:p>
          </p:txBody>
        </p:sp>
        <p:sp>
          <p:nvSpPr>
            <p:cNvPr id="19" name="TextBox 25"/>
            <p:cNvSpPr txBox="1"/>
            <p:nvPr/>
          </p:nvSpPr>
          <p:spPr>
            <a:xfrm>
              <a:off x="5915502" y="2929945"/>
              <a:ext cx="990601" cy="437195"/>
            </a:xfrm>
            <a:prstGeom prst="rect">
              <a:avLst/>
            </a:prstGeom>
            <a:noFill/>
          </p:spPr>
          <p:txBody>
            <a:bodyPr wrap="square"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rPr>
                <a:t>96%</a:t>
              </a:r>
            </a:p>
          </p:txBody>
        </p:sp>
        <p:sp>
          <p:nvSpPr>
            <p:cNvPr id="20" name="TextBox 26"/>
            <p:cNvSpPr txBox="1"/>
            <p:nvPr/>
          </p:nvSpPr>
          <p:spPr>
            <a:xfrm>
              <a:off x="4615655" y="2961871"/>
              <a:ext cx="990601" cy="437195"/>
            </a:xfrm>
            <a:prstGeom prst="rect">
              <a:avLst/>
            </a:prstGeom>
            <a:noFill/>
          </p:spPr>
          <p:txBody>
            <a:bodyPr wrap="square"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rPr>
                <a:t>75%</a:t>
              </a:r>
            </a:p>
          </p:txBody>
        </p:sp>
        <p:sp>
          <p:nvSpPr>
            <p:cNvPr id="21" name="TextBox 27"/>
            <p:cNvSpPr txBox="1"/>
            <p:nvPr/>
          </p:nvSpPr>
          <p:spPr>
            <a:xfrm>
              <a:off x="3265011" y="2883924"/>
              <a:ext cx="990601" cy="483216"/>
            </a:xfrm>
            <a:prstGeom prst="rect">
              <a:avLst/>
            </a:prstGeom>
            <a:noFill/>
          </p:spPr>
          <p:txBody>
            <a:bodyPr wrap="square" rtlCol="0">
              <a:spAutoFit/>
            </a:bodyPr>
            <a:lstStyle/>
            <a:p>
              <a:pPr algn="ctr"/>
              <a:r>
                <a:rPr lang="en-US" sz="3600" dirty="0">
                  <a:solidFill>
                    <a:schemeClr val="bg1"/>
                  </a:solidFill>
                  <a:latin typeface="微软雅黑" panose="020B0503020204020204" pitchFamily="34" charset="-122"/>
                  <a:ea typeface="微软雅黑" panose="020B0503020204020204" pitchFamily="34" charset="-122"/>
                </a:rPr>
                <a:t>83%</a:t>
              </a:r>
            </a:p>
          </p:txBody>
        </p:sp>
        <p:sp>
          <p:nvSpPr>
            <p:cNvPr id="22" name="TextBox 28"/>
            <p:cNvSpPr txBox="1"/>
            <p:nvPr/>
          </p:nvSpPr>
          <p:spPr>
            <a:xfrm>
              <a:off x="1951512" y="3035777"/>
              <a:ext cx="990601" cy="437195"/>
            </a:xfrm>
            <a:prstGeom prst="rect">
              <a:avLst/>
            </a:prstGeom>
            <a:noFill/>
          </p:spPr>
          <p:txBody>
            <a:bodyPr wrap="square"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rPr>
                <a:t>58%</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grpSp>
        <p:nvGrpSpPr>
          <p:cNvPr id="5" name="组合 4"/>
          <p:cNvGrpSpPr/>
          <p:nvPr/>
        </p:nvGrpSpPr>
        <p:grpSpPr>
          <a:xfrm>
            <a:off x="1154792" y="1928813"/>
            <a:ext cx="9755485" cy="3862643"/>
            <a:chOff x="1154792" y="1928813"/>
            <a:chExt cx="9755485" cy="3862643"/>
          </a:xfrm>
        </p:grpSpPr>
        <p:cxnSp>
          <p:nvCxnSpPr>
            <p:cNvPr id="6" name="Straight Connector 69@|9FFC:0|FBC:0|LFC:9868950|LBC:16777215"/>
            <p:cNvCxnSpPr>
              <a:cxnSpLocks noChangeShapeType="1"/>
            </p:cNvCxnSpPr>
            <p:nvPr/>
          </p:nvCxnSpPr>
          <p:spPr bwMode="auto">
            <a:xfrm flipV="1">
              <a:off x="2230438" y="3344863"/>
              <a:ext cx="0" cy="471487"/>
            </a:xfrm>
            <a:prstGeom prst="line">
              <a:avLst/>
            </a:prstGeom>
            <a:noFill/>
            <a:ln w="12700">
              <a:solidFill>
                <a:schemeClr val="tx1">
                  <a:lumMod val="75000"/>
                  <a:lumOff val="25000"/>
                </a:schemeClr>
              </a:solidFill>
              <a:round/>
            </a:ln>
            <a:extLst>
              <a:ext uri="{909E8E84-426E-40DD-AFC4-6F175D3DCCD1}">
                <a14:hiddenFill xmlns:a14="http://schemas.microsoft.com/office/drawing/2010/main">
                  <a:noFill/>
                </a14:hiddenFill>
              </a:ext>
            </a:extLst>
          </p:spPr>
        </p:cxnSp>
        <p:cxnSp>
          <p:nvCxnSpPr>
            <p:cNvPr id="7" name="Straight Connector 70@|9FFC:0|FBC:0|LFC:9868950|LBC:16777215"/>
            <p:cNvCxnSpPr>
              <a:cxnSpLocks noChangeShapeType="1"/>
            </p:cNvCxnSpPr>
            <p:nvPr/>
          </p:nvCxnSpPr>
          <p:spPr bwMode="auto">
            <a:xfrm flipV="1">
              <a:off x="4751388" y="3344863"/>
              <a:ext cx="0" cy="471487"/>
            </a:xfrm>
            <a:prstGeom prst="line">
              <a:avLst/>
            </a:prstGeom>
            <a:noFill/>
            <a:ln w="12700">
              <a:solidFill>
                <a:schemeClr val="tx1">
                  <a:lumMod val="75000"/>
                  <a:lumOff val="25000"/>
                </a:schemeClr>
              </a:solidFill>
              <a:round/>
            </a:ln>
            <a:extLst>
              <a:ext uri="{909E8E84-426E-40DD-AFC4-6F175D3DCCD1}">
                <a14:hiddenFill xmlns:a14="http://schemas.microsoft.com/office/drawing/2010/main">
                  <a:noFill/>
                </a14:hiddenFill>
              </a:ext>
            </a:extLst>
          </p:spPr>
        </p:cxnSp>
        <p:cxnSp>
          <p:nvCxnSpPr>
            <p:cNvPr id="8" name="Straight Connector 71@|9FFC:0|FBC:0|LFC:9868950|LBC:16777215"/>
            <p:cNvCxnSpPr>
              <a:cxnSpLocks noChangeShapeType="1"/>
            </p:cNvCxnSpPr>
            <p:nvPr/>
          </p:nvCxnSpPr>
          <p:spPr bwMode="auto">
            <a:xfrm flipV="1">
              <a:off x="7273925" y="3344863"/>
              <a:ext cx="0" cy="471487"/>
            </a:xfrm>
            <a:prstGeom prst="line">
              <a:avLst/>
            </a:prstGeom>
            <a:noFill/>
            <a:ln w="12700">
              <a:solidFill>
                <a:schemeClr val="tx1">
                  <a:lumMod val="75000"/>
                  <a:lumOff val="25000"/>
                </a:schemeClr>
              </a:solidFill>
              <a:round/>
            </a:ln>
            <a:extLst>
              <a:ext uri="{909E8E84-426E-40DD-AFC4-6F175D3DCCD1}">
                <a14:hiddenFill xmlns:a14="http://schemas.microsoft.com/office/drawing/2010/main">
                  <a:noFill/>
                </a14:hiddenFill>
              </a:ext>
            </a:extLst>
          </p:spPr>
        </p:cxnSp>
        <p:cxnSp>
          <p:nvCxnSpPr>
            <p:cNvPr id="9" name="Straight Connector 72@|9FFC:0|FBC:0|LFC:9868950|LBC:16777215"/>
            <p:cNvCxnSpPr>
              <a:cxnSpLocks noChangeShapeType="1"/>
            </p:cNvCxnSpPr>
            <p:nvPr/>
          </p:nvCxnSpPr>
          <p:spPr bwMode="auto">
            <a:xfrm flipV="1">
              <a:off x="9780588" y="3344863"/>
              <a:ext cx="0" cy="471487"/>
            </a:xfrm>
            <a:prstGeom prst="line">
              <a:avLst/>
            </a:prstGeom>
            <a:noFill/>
            <a:ln w="12700">
              <a:solidFill>
                <a:schemeClr val="tx1">
                  <a:lumMod val="75000"/>
                  <a:lumOff val="25000"/>
                </a:schemeClr>
              </a:solidFill>
              <a:round/>
            </a:ln>
            <a:extLst>
              <a:ext uri="{909E8E84-426E-40DD-AFC4-6F175D3DCCD1}">
                <a14:hiddenFill xmlns:a14="http://schemas.microsoft.com/office/drawing/2010/main">
                  <a:noFill/>
                </a14:hiddenFill>
              </a:ext>
            </a:extLst>
          </p:spPr>
        </p:cxnSp>
        <p:cxnSp>
          <p:nvCxnSpPr>
            <p:cNvPr id="10" name="Straight Connector 73@|9FFC:0|FBC:0|LFC:9868950|LBC:16777215"/>
            <p:cNvCxnSpPr>
              <a:cxnSpLocks noChangeShapeType="1"/>
            </p:cNvCxnSpPr>
            <p:nvPr/>
          </p:nvCxnSpPr>
          <p:spPr bwMode="auto">
            <a:xfrm>
              <a:off x="2230438" y="3344863"/>
              <a:ext cx="7550150" cy="0"/>
            </a:xfrm>
            <a:prstGeom prst="line">
              <a:avLst/>
            </a:prstGeom>
            <a:noFill/>
            <a:ln w="12700">
              <a:solidFill>
                <a:schemeClr val="tx1">
                  <a:lumMod val="75000"/>
                  <a:lumOff val="25000"/>
                </a:schemeClr>
              </a:solidFill>
              <a:round/>
            </a:ln>
            <a:extLst>
              <a:ext uri="{909E8E84-426E-40DD-AFC4-6F175D3DCCD1}">
                <a14:hiddenFill xmlns:a14="http://schemas.microsoft.com/office/drawing/2010/main">
                  <a:noFill/>
                </a14:hiddenFill>
              </a:ext>
            </a:extLst>
          </p:spPr>
        </p:cxnSp>
        <p:cxnSp>
          <p:nvCxnSpPr>
            <p:cNvPr id="11" name="Straight Connector 74@|9FFC:0|FBC:0|LFC:9868950|LBC:16777215"/>
            <p:cNvCxnSpPr>
              <a:cxnSpLocks noChangeShapeType="1"/>
            </p:cNvCxnSpPr>
            <p:nvPr/>
          </p:nvCxnSpPr>
          <p:spPr bwMode="auto">
            <a:xfrm flipV="1">
              <a:off x="6013450" y="2873375"/>
              <a:ext cx="0" cy="471488"/>
            </a:xfrm>
            <a:prstGeom prst="line">
              <a:avLst/>
            </a:prstGeom>
            <a:noFill/>
            <a:ln w="12700">
              <a:solidFill>
                <a:srgbClr val="ADBACA"/>
              </a:solidFill>
              <a:round/>
            </a:ln>
            <a:extLst>
              <a:ext uri="{909E8E84-426E-40DD-AFC4-6F175D3DCCD1}">
                <a14:hiddenFill xmlns:a14="http://schemas.microsoft.com/office/drawing/2010/main">
                  <a:noFill/>
                </a14:hiddenFill>
              </a:ext>
            </a:extLst>
          </p:spPr>
        </p:cxnSp>
        <p:sp>
          <p:nvSpPr>
            <p:cNvPr id="12" name="Oval 19"/>
            <p:cNvSpPr>
              <a:spLocks noChangeArrowheads="1"/>
            </p:cNvSpPr>
            <p:nvPr/>
          </p:nvSpPr>
          <p:spPr bwMode="auto">
            <a:xfrm>
              <a:off x="5514975" y="1928813"/>
              <a:ext cx="996950" cy="992187"/>
            </a:xfrm>
            <a:prstGeom prst="ellipse">
              <a:avLst/>
            </a:prstGeom>
            <a:solidFill>
              <a:schemeClr val="bg1">
                <a:lumMod val="50000"/>
              </a:schemeClr>
            </a:solidFill>
            <a:ln>
              <a:noFill/>
            </a:ln>
          </p:spPr>
          <p:txBody>
            <a:bodyPr lIns="0" tIns="0" rIns="0" bIns="0"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9"/>
            <p:cNvSpPr>
              <a:spLocks noChangeArrowheads="1"/>
            </p:cNvSpPr>
            <p:nvPr/>
          </p:nvSpPr>
          <p:spPr bwMode="auto">
            <a:xfrm>
              <a:off x="1735138" y="3640138"/>
              <a:ext cx="995362" cy="993775"/>
            </a:xfrm>
            <a:prstGeom prst="ellipse">
              <a:avLst/>
            </a:prstGeom>
            <a:solidFill>
              <a:schemeClr val="bg1">
                <a:lumMod val="50000"/>
              </a:schemeClr>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9"/>
            <p:cNvSpPr>
              <a:spLocks noChangeArrowheads="1"/>
            </p:cNvSpPr>
            <p:nvPr/>
          </p:nvSpPr>
          <p:spPr bwMode="auto">
            <a:xfrm>
              <a:off x="4259263" y="3640138"/>
              <a:ext cx="995362" cy="993775"/>
            </a:xfrm>
            <a:prstGeom prst="ellipse">
              <a:avLst/>
            </a:prstGeom>
            <a:solidFill>
              <a:schemeClr val="bg1">
                <a:lumMod val="50000"/>
              </a:schemeClr>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19"/>
            <p:cNvSpPr>
              <a:spLocks noChangeArrowheads="1"/>
            </p:cNvSpPr>
            <p:nvPr/>
          </p:nvSpPr>
          <p:spPr bwMode="auto">
            <a:xfrm>
              <a:off x="6783388" y="3640138"/>
              <a:ext cx="995362" cy="993775"/>
            </a:xfrm>
            <a:prstGeom prst="ellipse">
              <a:avLst/>
            </a:prstGeom>
            <a:solidFill>
              <a:schemeClr val="bg1">
                <a:lumMod val="50000"/>
              </a:schemeClr>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A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9"/>
            <p:cNvSpPr>
              <a:spLocks noChangeArrowheads="1"/>
            </p:cNvSpPr>
            <p:nvPr/>
          </p:nvSpPr>
          <p:spPr bwMode="auto">
            <a:xfrm>
              <a:off x="9307513" y="3640138"/>
              <a:ext cx="995362" cy="993775"/>
            </a:xfrm>
            <a:prstGeom prst="ellipse">
              <a:avLst/>
            </a:prstGeom>
            <a:solidFill>
              <a:schemeClr val="bg1">
                <a:lumMod val="50000"/>
              </a:schemeClr>
            </a:solidFill>
            <a:ln>
              <a:noFill/>
            </a:ln>
          </p:spPr>
          <p:txBody>
            <a:bodyPr anchor="ct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32"/>
            <p:cNvSpPr/>
            <p:nvPr/>
          </p:nvSpPr>
          <p:spPr bwMode="auto">
            <a:xfrm>
              <a:off x="2068513" y="3952875"/>
              <a:ext cx="323850" cy="403225"/>
            </a:xfrm>
            <a:custGeom>
              <a:avLst/>
              <a:gdLst>
                <a:gd name="T0" fmla="*/ 323850 w 231"/>
                <a:gd name="T1" fmla="*/ 0 h 288"/>
                <a:gd name="T2" fmla="*/ 0 w 231"/>
                <a:gd name="T3" fmla="*/ 0 h 288"/>
                <a:gd name="T4" fmla="*/ 138793 w 231"/>
                <a:gd name="T5" fmla="*/ 159610 h 288"/>
                <a:gd name="T6" fmla="*/ 138793 w 231"/>
                <a:gd name="T7" fmla="*/ 340221 h 288"/>
                <a:gd name="T8" fmla="*/ 64490 w 231"/>
                <a:gd name="T9" fmla="*/ 403225 h 288"/>
                <a:gd name="T10" fmla="*/ 259360 w 231"/>
                <a:gd name="T11" fmla="*/ 403225 h 288"/>
                <a:gd name="T12" fmla="*/ 185057 w 231"/>
                <a:gd name="T13" fmla="*/ 340221 h 288"/>
                <a:gd name="T14" fmla="*/ 185057 w 231"/>
                <a:gd name="T15" fmla="*/ 159610 h 288"/>
                <a:gd name="T16" fmla="*/ 323850 w 231"/>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 h="288">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208"/>
            <p:cNvSpPr>
              <a:spLocks noEditPoints="1"/>
            </p:cNvSpPr>
            <p:nvPr/>
          </p:nvSpPr>
          <p:spPr bwMode="auto">
            <a:xfrm>
              <a:off x="9628188" y="3910013"/>
              <a:ext cx="350837" cy="403225"/>
            </a:xfrm>
            <a:custGeom>
              <a:avLst/>
              <a:gdLst>
                <a:gd name="T0" fmla="*/ 302110 w 252"/>
                <a:gd name="T1" fmla="*/ 285618 h 288"/>
                <a:gd name="T2" fmla="*/ 302110 w 252"/>
                <a:gd name="T3" fmla="*/ 274417 h 288"/>
                <a:gd name="T4" fmla="*/ 302110 w 252"/>
                <a:gd name="T5" fmla="*/ 176411 h 288"/>
                <a:gd name="T6" fmla="*/ 217185 w 252"/>
                <a:gd name="T7" fmla="*/ 56003 h 288"/>
                <a:gd name="T8" fmla="*/ 219969 w 252"/>
                <a:gd name="T9" fmla="*/ 44803 h 288"/>
                <a:gd name="T10" fmla="*/ 175419 w 252"/>
                <a:gd name="T11" fmla="*/ 0 h 288"/>
                <a:gd name="T12" fmla="*/ 130868 w 252"/>
                <a:gd name="T13" fmla="*/ 44803 h 288"/>
                <a:gd name="T14" fmla="*/ 133652 w 252"/>
                <a:gd name="T15" fmla="*/ 56003 h 288"/>
                <a:gd name="T16" fmla="*/ 48727 w 252"/>
                <a:gd name="T17" fmla="*/ 176411 h 288"/>
                <a:gd name="T18" fmla="*/ 48727 w 252"/>
                <a:gd name="T19" fmla="*/ 274417 h 288"/>
                <a:gd name="T20" fmla="*/ 48727 w 252"/>
                <a:gd name="T21" fmla="*/ 285618 h 288"/>
                <a:gd name="T22" fmla="*/ 0 w 252"/>
                <a:gd name="T23" fmla="*/ 333221 h 288"/>
                <a:gd name="T24" fmla="*/ 19491 w 252"/>
                <a:gd name="T25" fmla="*/ 352822 h 288"/>
                <a:gd name="T26" fmla="*/ 132260 w 252"/>
                <a:gd name="T27" fmla="*/ 352822 h 288"/>
                <a:gd name="T28" fmla="*/ 130868 w 252"/>
                <a:gd name="T29" fmla="*/ 358422 h 288"/>
                <a:gd name="T30" fmla="*/ 175419 w 252"/>
                <a:gd name="T31" fmla="*/ 403225 h 288"/>
                <a:gd name="T32" fmla="*/ 219969 w 252"/>
                <a:gd name="T33" fmla="*/ 358422 h 288"/>
                <a:gd name="T34" fmla="*/ 218577 w 252"/>
                <a:gd name="T35" fmla="*/ 352822 h 288"/>
                <a:gd name="T36" fmla="*/ 331346 w 252"/>
                <a:gd name="T37" fmla="*/ 352822 h 288"/>
                <a:gd name="T38" fmla="*/ 350837 w 252"/>
                <a:gd name="T39" fmla="*/ 333221 h 288"/>
                <a:gd name="T40" fmla="*/ 302110 w 252"/>
                <a:gd name="T41" fmla="*/ 285618 h 288"/>
                <a:gd name="T42" fmla="*/ 150359 w 252"/>
                <a:gd name="T43" fmla="*/ 44803 h 288"/>
                <a:gd name="T44" fmla="*/ 175419 w 252"/>
                <a:gd name="T45" fmla="*/ 19601 h 288"/>
                <a:gd name="T46" fmla="*/ 200478 w 252"/>
                <a:gd name="T47" fmla="*/ 44803 h 288"/>
                <a:gd name="T48" fmla="*/ 199086 w 252"/>
                <a:gd name="T49" fmla="*/ 51803 h 288"/>
                <a:gd name="T50" fmla="*/ 175419 w 252"/>
                <a:gd name="T51" fmla="*/ 49003 h 288"/>
                <a:gd name="T52" fmla="*/ 151751 w 252"/>
                <a:gd name="T53" fmla="*/ 51803 h 288"/>
                <a:gd name="T54" fmla="*/ 150359 w 252"/>
                <a:gd name="T55" fmla="*/ 44803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2" h="288">
                  <a:moveTo>
                    <a:pt x="217" y="204"/>
                  </a:moveTo>
                  <a:cubicBezTo>
                    <a:pt x="217" y="202"/>
                    <a:pt x="217" y="199"/>
                    <a:pt x="217" y="196"/>
                  </a:cubicBezTo>
                  <a:cubicBezTo>
                    <a:pt x="217" y="126"/>
                    <a:pt x="217" y="126"/>
                    <a:pt x="217" y="126"/>
                  </a:cubicBezTo>
                  <a:cubicBezTo>
                    <a:pt x="217" y="86"/>
                    <a:pt x="192" y="53"/>
                    <a:pt x="156" y="40"/>
                  </a:cubicBezTo>
                  <a:cubicBezTo>
                    <a:pt x="157" y="37"/>
                    <a:pt x="158" y="35"/>
                    <a:pt x="158" y="32"/>
                  </a:cubicBezTo>
                  <a:cubicBezTo>
                    <a:pt x="158" y="14"/>
                    <a:pt x="143" y="0"/>
                    <a:pt x="126" y="0"/>
                  </a:cubicBezTo>
                  <a:cubicBezTo>
                    <a:pt x="109" y="0"/>
                    <a:pt x="94" y="14"/>
                    <a:pt x="94" y="32"/>
                  </a:cubicBezTo>
                  <a:cubicBezTo>
                    <a:pt x="94" y="35"/>
                    <a:pt x="95" y="37"/>
                    <a:pt x="96" y="40"/>
                  </a:cubicBezTo>
                  <a:cubicBezTo>
                    <a:pt x="60" y="53"/>
                    <a:pt x="35" y="86"/>
                    <a:pt x="35" y="126"/>
                  </a:cubicBezTo>
                  <a:cubicBezTo>
                    <a:pt x="35" y="196"/>
                    <a:pt x="35" y="196"/>
                    <a:pt x="35" y="196"/>
                  </a:cubicBezTo>
                  <a:cubicBezTo>
                    <a:pt x="35" y="199"/>
                    <a:pt x="35" y="202"/>
                    <a:pt x="35" y="204"/>
                  </a:cubicBezTo>
                  <a:cubicBezTo>
                    <a:pt x="0" y="238"/>
                    <a:pt x="0" y="238"/>
                    <a:pt x="0" y="238"/>
                  </a:cubicBezTo>
                  <a:cubicBezTo>
                    <a:pt x="0" y="246"/>
                    <a:pt x="6" y="252"/>
                    <a:pt x="14" y="252"/>
                  </a:cubicBezTo>
                  <a:cubicBezTo>
                    <a:pt x="95" y="252"/>
                    <a:pt x="95" y="252"/>
                    <a:pt x="95" y="252"/>
                  </a:cubicBezTo>
                  <a:cubicBezTo>
                    <a:pt x="95" y="254"/>
                    <a:pt x="94" y="255"/>
                    <a:pt x="94" y="256"/>
                  </a:cubicBezTo>
                  <a:cubicBezTo>
                    <a:pt x="94" y="274"/>
                    <a:pt x="109" y="288"/>
                    <a:pt x="126" y="288"/>
                  </a:cubicBezTo>
                  <a:cubicBezTo>
                    <a:pt x="143" y="288"/>
                    <a:pt x="158" y="274"/>
                    <a:pt x="158" y="256"/>
                  </a:cubicBezTo>
                  <a:cubicBezTo>
                    <a:pt x="158" y="255"/>
                    <a:pt x="157" y="254"/>
                    <a:pt x="157" y="252"/>
                  </a:cubicBezTo>
                  <a:cubicBezTo>
                    <a:pt x="238" y="252"/>
                    <a:pt x="238" y="252"/>
                    <a:pt x="238" y="252"/>
                  </a:cubicBezTo>
                  <a:cubicBezTo>
                    <a:pt x="246" y="252"/>
                    <a:pt x="252" y="246"/>
                    <a:pt x="252" y="238"/>
                  </a:cubicBezTo>
                  <a:lnTo>
                    <a:pt x="217" y="204"/>
                  </a:lnTo>
                  <a:close/>
                  <a:moveTo>
                    <a:pt x="108" y="32"/>
                  </a:moveTo>
                  <a:cubicBezTo>
                    <a:pt x="108" y="22"/>
                    <a:pt x="116" y="14"/>
                    <a:pt x="126" y="14"/>
                  </a:cubicBezTo>
                  <a:cubicBezTo>
                    <a:pt x="136" y="14"/>
                    <a:pt x="144" y="22"/>
                    <a:pt x="144" y="32"/>
                  </a:cubicBezTo>
                  <a:cubicBezTo>
                    <a:pt x="144" y="33"/>
                    <a:pt x="143" y="35"/>
                    <a:pt x="143" y="37"/>
                  </a:cubicBezTo>
                  <a:cubicBezTo>
                    <a:pt x="137" y="36"/>
                    <a:pt x="132" y="35"/>
                    <a:pt x="126" y="35"/>
                  </a:cubicBezTo>
                  <a:cubicBezTo>
                    <a:pt x="120" y="35"/>
                    <a:pt x="115" y="36"/>
                    <a:pt x="109" y="37"/>
                  </a:cubicBezTo>
                  <a:cubicBezTo>
                    <a:pt x="109" y="35"/>
                    <a:pt x="108" y="33"/>
                    <a:pt x="108"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250"/>
            <p:cNvSpPr>
              <a:spLocks noEditPoints="1"/>
            </p:cNvSpPr>
            <p:nvPr/>
          </p:nvSpPr>
          <p:spPr bwMode="auto">
            <a:xfrm>
              <a:off x="4532313" y="3938588"/>
              <a:ext cx="439737" cy="417512"/>
            </a:xfrm>
            <a:custGeom>
              <a:avLst/>
              <a:gdLst>
                <a:gd name="T0" fmla="*/ 439737 w 313"/>
                <a:gd name="T1" fmla="*/ 11246 h 297"/>
                <a:gd name="T2" fmla="*/ 289412 w 313"/>
                <a:gd name="T3" fmla="*/ 18275 h 297"/>
                <a:gd name="T4" fmla="*/ 85700 w 313"/>
                <a:gd name="T5" fmla="*/ 63259 h 297"/>
                <a:gd name="T6" fmla="*/ 85700 w 313"/>
                <a:gd name="T7" fmla="*/ 316297 h 297"/>
                <a:gd name="T8" fmla="*/ 35123 w 313"/>
                <a:gd name="T9" fmla="*/ 390802 h 297"/>
                <a:gd name="T10" fmla="*/ 53387 w 313"/>
                <a:gd name="T11" fmla="*/ 417512 h 297"/>
                <a:gd name="T12" fmla="*/ 127847 w 313"/>
                <a:gd name="T13" fmla="*/ 357064 h 297"/>
                <a:gd name="T14" fmla="*/ 237430 w 313"/>
                <a:gd name="T15" fmla="*/ 400643 h 297"/>
                <a:gd name="T16" fmla="*/ 435522 w 313"/>
                <a:gd name="T17" fmla="*/ 227734 h 297"/>
                <a:gd name="T18" fmla="*/ 439737 w 313"/>
                <a:gd name="T19" fmla="*/ 11246 h 297"/>
                <a:gd name="T20" fmla="*/ 375111 w 313"/>
                <a:gd name="T21" fmla="*/ 88563 h 297"/>
                <a:gd name="T22" fmla="*/ 269743 w 313"/>
                <a:gd name="T23" fmla="*/ 191184 h 297"/>
                <a:gd name="T24" fmla="*/ 141896 w 313"/>
                <a:gd name="T25" fmla="*/ 312080 h 297"/>
                <a:gd name="T26" fmla="*/ 137681 w 313"/>
                <a:gd name="T27" fmla="*/ 313485 h 297"/>
                <a:gd name="T28" fmla="*/ 133467 w 313"/>
                <a:gd name="T29" fmla="*/ 312080 h 297"/>
                <a:gd name="T30" fmla="*/ 133467 w 313"/>
                <a:gd name="T31" fmla="*/ 305051 h 297"/>
                <a:gd name="T32" fmla="*/ 241645 w 313"/>
                <a:gd name="T33" fmla="*/ 163069 h 297"/>
                <a:gd name="T34" fmla="*/ 369491 w 313"/>
                <a:gd name="T35" fmla="*/ 78723 h 297"/>
                <a:gd name="T36" fmla="*/ 376516 w 313"/>
                <a:gd name="T37" fmla="*/ 81534 h 297"/>
                <a:gd name="T38" fmla="*/ 375111 w 313"/>
                <a:gd name="T39" fmla="*/ 88563 h 2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3" h="297">
                  <a:moveTo>
                    <a:pt x="313" y="8"/>
                  </a:moveTo>
                  <a:cubicBezTo>
                    <a:pt x="313" y="8"/>
                    <a:pt x="295" y="27"/>
                    <a:pt x="206" y="13"/>
                  </a:cubicBezTo>
                  <a:cubicBezTo>
                    <a:pt x="124" y="0"/>
                    <a:pt x="91" y="15"/>
                    <a:pt x="61" y="45"/>
                  </a:cubicBezTo>
                  <a:cubicBezTo>
                    <a:pt x="32" y="74"/>
                    <a:pt x="0" y="164"/>
                    <a:pt x="61" y="225"/>
                  </a:cubicBezTo>
                  <a:cubicBezTo>
                    <a:pt x="71" y="235"/>
                    <a:pt x="25" y="278"/>
                    <a:pt x="25" y="278"/>
                  </a:cubicBezTo>
                  <a:cubicBezTo>
                    <a:pt x="38" y="297"/>
                    <a:pt x="38" y="297"/>
                    <a:pt x="38" y="297"/>
                  </a:cubicBezTo>
                  <a:cubicBezTo>
                    <a:pt x="91" y="254"/>
                    <a:pt x="91" y="254"/>
                    <a:pt x="91" y="254"/>
                  </a:cubicBezTo>
                  <a:cubicBezTo>
                    <a:pt x="91" y="254"/>
                    <a:pt x="123" y="285"/>
                    <a:pt x="169" y="285"/>
                  </a:cubicBezTo>
                  <a:cubicBezTo>
                    <a:pt x="233" y="285"/>
                    <a:pt x="306" y="258"/>
                    <a:pt x="310" y="162"/>
                  </a:cubicBezTo>
                  <a:cubicBezTo>
                    <a:pt x="313" y="101"/>
                    <a:pt x="297" y="58"/>
                    <a:pt x="313" y="8"/>
                  </a:cubicBezTo>
                  <a:close/>
                  <a:moveTo>
                    <a:pt x="267" y="63"/>
                  </a:moveTo>
                  <a:cubicBezTo>
                    <a:pt x="267" y="63"/>
                    <a:pt x="239" y="89"/>
                    <a:pt x="192" y="136"/>
                  </a:cubicBezTo>
                  <a:cubicBezTo>
                    <a:pt x="150" y="178"/>
                    <a:pt x="101" y="222"/>
                    <a:pt x="101" y="222"/>
                  </a:cubicBezTo>
                  <a:cubicBezTo>
                    <a:pt x="100" y="223"/>
                    <a:pt x="99" y="223"/>
                    <a:pt x="98" y="223"/>
                  </a:cubicBezTo>
                  <a:cubicBezTo>
                    <a:pt x="97" y="223"/>
                    <a:pt x="96" y="223"/>
                    <a:pt x="95" y="222"/>
                  </a:cubicBezTo>
                  <a:cubicBezTo>
                    <a:pt x="94" y="221"/>
                    <a:pt x="94" y="219"/>
                    <a:pt x="95" y="217"/>
                  </a:cubicBezTo>
                  <a:cubicBezTo>
                    <a:pt x="95" y="217"/>
                    <a:pt x="138" y="148"/>
                    <a:pt x="172" y="116"/>
                  </a:cubicBezTo>
                  <a:cubicBezTo>
                    <a:pt x="209" y="83"/>
                    <a:pt x="263" y="57"/>
                    <a:pt x="263" y="56"/>
                  </a:cubicBezTo>
                  <a:cubicBezTo>
                    <a:pt x="265" y="56"/>
                    <a:pt x="267" y="56"/>
                    <a:pt x="268" y="58"/>
                  </a:cubicBezTo>
                  <a:cubicBezTo>
                    <a:pt x="269" y="59"/>
                    <a:pt x="269" y="62"/>
                    <a:pt x="267"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251"/>
            <p:cNvSpPr>
              <a:spLocks noEditPoints="1"/>
            </p:cNvSpPr>
            <p:nvPr/>
          </p:nvSpPr>
          <p:spPr bwMode="auto">
            <a:xfrm>
              <a:off x="7062788" y="3949700"/>
              <a:ext cx="422275" cy="395288"/>
            </a:xfrm>
            <a:custGeom>
              <a:avLst/>
              <a:gdLst>
                <a:gd name="T0" fmla="*/ 373173 w 301"/>
                <a:gd name="T1" fmla="*/ 269132 h 282"/>
                <a:gd name="T2" fmla="*/ 328280 w 301"/>
                <a:gd name="T3" fmla="*/ 96719 h 282"/>
                <a:gd name="T4" fmla="*/ 113635 w 301"/>
                <a:gd name="T5" fmla="*/ 50462 h 282"/>
                <a:gd name="T6" fmla="*/ 44893 w 301"/>
                <a:gd name="T7" fmla="*/ 4205 h 282"/>
                <a:gd name="T8" fmla="*/ 16835 w 301"/>
                <a:gd name="T9" fmla="*/ 18222 h 282"/>
                <a:gd name="T10" fmla="*/ 85577 w 301"/>
                <a:gd name="T11" fmla="*/ 79899 h 282"/>
                <a:gd name="T12" fmla="*/ 185184 w 301"/>
                <a:gd name="T13" fmla="*/ 349031 h 282"/>
                <a:gd name="T14" fmla="*/ 422275 w 301"/>
                <a:gd name="T15" fmla="*/ 364450 h 282"/>
                <a:gd name="T16" fmla="*/ 373173 w 301"/>
                <a:gd name="T17" fmla="*/ 269132 h 282"/>
                <a:gd name="T18" fmla="*/ 339503 w 301"/>
                <a:gd name="T19" fmla="*/ 325201 h 282"/>
                <a:gd name="T20" fmla="*/ 336698 w 301"/>
                <a:gd name="T21" fmla="*/ 326603 h 282"/>
                <a:gd name="T22" fmla="*/ 333892 w 301"/>
                <a:gd name="T23" fmla="*/ 325201 h 282"/>
                <a:gd name="T24" fmla="*/ 223062 w 301"/>
                <a:gd name="T25" fmla="*/ 193439 h 282"/>
                <a:gd name="T26" fmla="*/ 148708 w 301"/>
                <a:gd name="T27" fmla="*/ 105130 h 282"/>
                <a:gd name="T28" fmla="*/ 148708 w 301"/>
                <a:gd name="T29" fmla="*/ 99523 h 282"/>
                <a:gd name="T30" fmla="*/ 152917 w 301"/>
                <a:gd name="T31" fmla="*/ 99523 h 282"/>
                <a:gd name="T32" fmla="*/ 249717 w 301"/>
                <a:gd name="T33" fmla="*/ 171011 h 282"/>
                <a:gd name="T34" fmla="*/ 340906 w 301"/>
                <a:gd name="T35" fmla="*/ 320996 h 282"/>
                <a:gd name="T36" fmla="*/ 339503 w 301"/>
                <a:gd name="T37" fmla="*/ 325201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367"/>
            <p:cNvSpPr>
              <a:spLocks noEditPoints="1"/>
            </p:cNvSpPr>
            <p:nvPr/>
          </p:nvSpPr>
          <p:spPr bwMode="auto">
            <a:xfrm>
              <a:off x="5824538" y="2198688"/>
              <a:ext cx="377825" cy="403225"/>
            </a:xfrm>
            <a:custGeom>
              <a:avLst/>
              <a:gdLst>
                <a:gd name="T0" fmla="*/ 352543 w 269"/>
                <a:gd name="T1" fmla="*/ 268817 h 288"/>
                <a:gd name="T2" fmla="*/ 328666 w 269"/>
                <a:gd name="T3" fmla="*/ 292618 h 288"/>
                <a:gd name="T4" fmla="*/ 328666 w 269"/>
                <a:gd name="T5" fmla="*/ 295418 h 288"/>
                <a:gd name="T6" fmla="*/ 282315 w 269"/>
                <a:gd name="T7" fmla="*/ 326220 h 288"/>
                <a:gd name="T8" fmla="*/ 224729 w 269"/>
                <a:gd name="T9" fmla="*/ 336021 h 288"/>
                <a:gd name="T10" fmla="*/ 207874 w 269"/>
                <a:gd name="T11" fmla="*/ 261816 h 288"/>
                <a:gd name="T12" fmla="*/ 205065 w 269"/>
                <a:gd name="T13" fmla="*/ 169411 h 288"/>
                <a:gd name="T14" fmla="*/ 271079 w 269"/>
                <a:gd name="T15" fmla="*/ 169411 h 288"/>
                <a:gd name="T16" fmla="*/ 296361 w 269"/>
                <a:gd name="T17" fmla="*/ 163810 h 288"/>
                <a:gd name="T18" fmla="*/ 311811 w 269"/>
                <a:gd name="T19" fmla="*/ 172211 h 288"/>
                <a:gd name="T20" fmla="*/ 331475 w 269"/>
                <a:gd name="T21" fmla="*/ 152609 h 288"/>
                <a:gd name="T22" fmla="*/ 311811 w 269"/>
                <a:gd name="T23" fmla="*/ 133008 h 288"/>
                <a:gd name="T24" fmla="*/ 294956 w 269"/>
                <a:gd name="T25" fmla="*/ 141409 h 288"/>
                <a:gd name="T26" fmla="*/ 203660 w 269"/>
                <a:gd name="T27" fmla="*/ 141409 h 288"/>
                <a:gd name="T28" fmla="*/ 202256 w 269"/>
                <a:gd name="T29" fmla="*/ 95206 h 288"/>
                <a:gd name="T30" fmla="*/ 237370 w 269"/>
                <a:gd name="T31" fmla="*/ 49003 h 288"/>
                <a:gd name="T32" fmla="*/ 188210 w 269"/>
                <a:gd name="T33" fmla="*/ 0 h 288"/>
                <a:gd name="T34" fmla="*/ 139051 w 269"/>
                <a:gd name="T35" fmla="*/ 49003 h 288"/>
                <a:gd name="T36" fmla="*/ 174165 w 269"/>
                <a:gd name="T37" fmla="*/ 95206 h 288"/>
                <a:gd name="T38" fmla="*/ 172760 w 269"/>
                <a:gd name="T39" fmla="*/ 141409 h 288"/>
                <a:gd name="T40" fmla="*/ 81464 w 269"/>
                <a:gd name="T41" fmla="*/ 141409 h 288"/>
                <a:gd name="T42" fmla="*/ 64609 w 269"/>
                <a:gd name="T43" fmla="*/ 133008 h 288"/>
                <a:gd name="T44" fmla="*/ 44946 w 269"/>
                <a:gd name="T45" fmla="*/ 152609 h 288"/>
                <a:gd name="T46" fmla="*/ 64609 w 269"/>
                <a:gd name="T47" fmla="*/ 172211 h 288"/>
                <a:gd name="T48" fmla="*/ 80060 w 269"/>
                <a:gd name="T49" fmla="*/ 163810 h 288"/>
                <a:gd name="T50" fmla="*/ 106746 w 269"/>
                <a:gd name="T51" fmla="*/ 169411 h 288"/>
                <a:gd name="T52" fmla="*/ 171356 w 269"/>
                <a:gd name="T53" fmla="*/ 169411 h 288"/>
                <a:gd name="T54" fmla="*/ 168546 w 269"/>
                <a:gd name="T55" fmla="*/ 261816 h 288"/>
                <a:gd name="T56" fmla="*/ 153096 w 269"/>
                <a:gd name="T57" fmla="*/ 334621 h 288"/>
                <a:gd name="T58" fmla="*/ 82869 w 269"/>
                <a:gd name="T59" fmla="*/ 317820 h 288"/>
                <a:gd name="T60" fmla="*/ 47755 w 269"/>
                <a:gd name="T61" fmla="*/ 296818 h 288"/>
                <a:gd name="T62" fmla="*/ 49159 w 269"/>
                <a:gd name="T63" fmla="*/ 292618 h 288"/>
                <a:gd name="T64" fmla="*/ 23877 w 269"/>
                <a:gd name="T65" fmla="*/ 268817 h 288"/>
                <a:gd name="T66" fmla="*/ 0 w 269"/>
                <a:gd name="T67" fmla="*/ 292618 h 288"/>
                <a:gd name="T68" fmla="*/ 23877 w 269"/>
                <a:gd name="T69" fmla="*/ 317820 h 288"/>
                <a:gd name="T70" fmla="*/ 29496 w 269"/>
                <a:gd name="T71" fmla="*/ 316420 h 288"/>
                <a:gd name="T72" fmla="*/ 67419 w 269"/>
                <a:gd name="T73" fmla="*/ 345821 h 288"/>
                <a:gd name="T74" fmla="*/ 143264 w 269"/>
                <a:gd name="T75" fmla="*/ 382224 h 288"/>
                <a:gd name="T76" fmla="*/ 189615 w 269"/>
                <a:gd name="T77" fmla="*/ 403225 h 288"/>
                <a:gd name="T78" fmla="*/ 233156 w 269"/>
                <a:gd name="T79" fmla="*/ 382224 h 288"/>
                <a:gd name="T80" fmla="*/ 309002 w 269"/>
                <a:gd name="T81" fmla="*/ 345821 h 288"/>
                <a:gd name="T82" fmla="*/ 346925 w 269"/>
                <a:gd name="T83" fmla="*/ 316420 h 288"/>
                <a:gd name="T84" fmla="*/ 352543 w 269"/>
                <a:gd name="T85" fmla="*/ 317820 h 288"/>
                <a:gd name="T86" fmla="*/ 377825 w 269"/>
                <a:gd name="T87" fmla="*/ 292618 h 288"/>
                <a:gd name="T88" fmla="*/ 352543 w 269"/>
                <a:gd name="T89" fmla="*/ 268817 h 288"/>
                <a:gd name="T90" fmla="*/ 161524 w 269"/>
                <a:gd name="T91" fmla="*/ 49003 h 288"/>
                <a:gd name="T92" fmla="*/ 188210 w 269"/>
                <a:gd name="T93" fmla="*/ 22401 h 288"/>
                <a:gd name="T94" fmla="*/ 213492 w 269"/>
                <a:gd name="T95" fmla="*/ 49003 h 288"/>
                <a:gd name="T96" fmla="*/ 188210 w 269"/>
                <a:gd name="T97" fmla="*/ 74205 h 288"/>
                <a:gd name="T98" fmla="*/ 161524 w 269"/>
                <a:gd name="T99" fmla="*/ 49003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2" name="组合 32"/>
            <p:cNvGrpSpPr/>
            <p:nvPr/>
          </p:nvGrpSpPr>
          <p:grpSpPr bwMode="auto">
            <a:xfrm>
              <a:off x="1154792" y="4929187"/>
              <a:ext cx="2151292" cy="862269"/>
              <a:chOff x="0" y="-114709"/>
              <a:chExt cx="2682082" cy="728925"/>
            </a:xfrm>
          </p:grpSpPr>
          <p:sp>
            <p:nvSpPr>
              <p:cNvPr id="32" name="TextBox 76"/>
              <p:cNvSpPr txBox="1">
                <a:spLocks noChangeArrowheads="1"/>
              </p:cNvSpPr>
              <p:nvPr/>
            </p:nvSpPr>
            <p:spPr bwMode="auto">
              <a:xfrm>
                <a:off x="400666" y="-114709"/>
                <a:ext cx="1880750" cy="312217"/>
              </a:xfrm>
              <a:prstGeom prst="rect">
                <a:avLst/>
              </a:prstGeom>
              <a:noFill/>
              <a:ln w="9525">
                <a:noFill/>
                <a:miter lim="800000"/>
              </a:ln>
            </p:spPr>
            <p:txBody>
              <a:bodyPr wrap="square">
                <a:spAutoFit/>
              </a:bodyPr>
              <a:lstStyle/>
              <a:p>
                <a:pPr algn="ct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Rectangle 77"/>
              <p:cNvSpPr>
                <a:spLocks noChangeArrowheads="1"/>
              </p:cNvSpPr>
              <p:nvPr/>
            </p:nvSpPr>
            <p:spPr bwMode="auto">
              <a:xfrm>
                <a:off x="0" y="249963"/>
                <a:ext cx="2682082" cy="364253"/>
              </a:xfrm>
              <a:prstGeom prst="rect">
                <a:avLst/>
              </a:prstGeom>
              <a:noFill/>
              <a:ln w="9525">
                <a:noFill/>
                <a:miter lim="800000"/>
              </a:ln>
            </p:spPr>
            <p:txBody>
              <a:bodyPr>
                <a:spAutoFit/>
              </a:body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grpSp>
        <p:grpSp>
          <p:nvGrpSpPr>
            <p:cNvPr id="23" name="组合 32"/>
            <p:cNvGrpSpPr/>
            <p:nvPr/>
          </p:nvGrpSpPr>
          <p:grpSpPr bwMode="auto">
            <a:xfrm>
              <a:off x="3651861" y="4929187"/>
              <a:ext cx="2151292" cy="862269"/>
              <a:chOff x="0" y="-114709"/>
              <a:chExt cx="2682082" cy="728925"/>
            </a:xfrm>
          </p:grpSpPr>
          <p:sp>
            <p:nvSpPr>
              <p:cNvPr id="30" name="TextBox 76"/>
              <p:cNvSpPr txBox="1">
                <a:spLocks noChangeArrowheads="1"/>
              </p:cNvSpPr>
              <p:nvPr/>
            </p:nvSpPr>
            <p:spPr bwMode="auto">
              <a:xfrm>
                <a:off x="400666" y="-114709"/>
                <a:ext cx="1880750" cy="312217"/>
              </a:xfrm>
              <a:prstGeom prst="rect">
                <a:avLst/>
              </a:prstGeom>
              <a:noFill/>
              <a:ln w="9525">
                <a:noFill/>
                <a:miter lim="800000"/>
              </a:ln>
            </p:spPr>
            <p:txBody>
              <a:bodyPr wrap="square">
                <a:spAutoFit/>
              </a:bodyPr>
              <a:lstStyle/>
              <a:p>
                <a:pPr algn="ct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77"/>
              <p:cNvSpPr>
                <a:spLocks noChangeArrowheads="1"/>
              </p:cNvSpPr>
              <p:nvPr/>
            </p:nvSpPr>
            <p:spPr bwMode="auto">
              <a:xfrm>
                <a:off x="0" y="249963"/>
                <a:ext cx="2682082" cy="364253"/>
              </a:xfrm>
              <a:prstGeom prst="rect">
                <a:avLst/>
              </a:prstGeom>
              <a:noFill/>
              <a:ln w="9525">
                <a:noFill/>
                <a:miter lim="800000"/>
              </a:ln>
            </p:spPr>
            <p:txBody>
              <a:bodyPr>
                <a:spAutoFit/>
              </a:body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grpSp>
        <p:grpSp>
          <p:nvGrpSpPr>
            <p:cNvPr id="24" name="组合 32"/>
            <p:cNvGrpSpPr/>
            <p:nvPr/>
          </p:nvGrpSpPr>
          <p:grpSpPr bwMode="auto">
            <a:xfrm>
              <a:off x="8758985" y="4903788"/>
              <a:ext cx="2151292" cy="862269"/>
              <a:chOff x="0" y="-114709"/>
              <a:chExt cx="2682082" cy="728925"/>
            </a:xfrm>
          </p:grpSpPr>
          <p:sp>
            <p:nvSpPr>
              <p:cNvPr id="28" name="TextBox 76"/>
              <p:cNvSpPr txBox="1">
                <a:spLocks noChangeArrowheads="1"/>
              </p:cNvSpPr>
              <p:nvPr/>
            </p:nvSpPr>
            <p:spPr bwMode="auto">
              <a:xfrm>
                <a:off x="400666" y="-114709"/>
                <a:ext cx="1880750" cy="312217"/>
              </a:xfrm>
              <a:prstGeom prst="rect">
                <a:avLst/>
              </a:prstGeom>
              <a:noFill/>
              <a:ln w="9525">
                <a:noFill/>
                <a:miter lim="800000"/>
              </a:ln>
            </p:spPr>
            <p:txBody>
              <a:bodyPr wrap="square">
                <a:spAutoFit/>
              </a:bodyPr>
              <a:lstStyle/>
              <a:p>
                <a:pPr algn="ct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Rectangle 77"/>
              <p:cNvSpPr>
                <a:spLocks noChangeArrowheads="1"/>
              </p:cNvSpPr>
              <p:nvPr/>
            </p:nvSpPr>
            <p:spPr bwMode="auto">
              <a:xfrm>
                <a:off x="0" y="249963"/>
                <a:ext cx="2682082" cy="364253"/>
              </a:xfrm>
              <a:prstGeom prst="rect">
                <a:avLst/>
              </a:prstGeom>
              <a:noFill/>
              <a:ln w="9525">
                <a:noFill/>
                <a:miter lim="800000"/>
              </a:ln>
            </p:spPr>
            <p:txBody>
              <a:bodyPr>
                <a:spAutoFit/>
              </a:body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grpSp>
        <p:grpSp>
          <p:nvGrpSpPr>
            <p:cNvPr id="25" name="组合 32"/>
            <p:cNvGrpSpPr/>
            <p:nvPr/>
          </p:nvGrpSpPr>
          <p:grpSpPr bwMode="auto">
            <a:xfrm>
              <a:off x="6205423" y="4929187"/>
              <a:ext cx="2151292" cy="862269"/>
              <a:chOff x="0" y="-114709"/>
              <a:chExt cx="2682082" cy="728925"/>
            </a:xfrm>
          </p:grpSpPr>
          <p:sp>
            <p:nvSpPr>
              <p:cNvPr id="26" name="TextBox 76"/>
              <p:cNvSpPr txBox="1">
                <a:spLocks noChangeArrowheads="1"/>
              </p:cNvSpPr>
              <p:nvPr/>
            </p:nvSpPr>
            <p:spPr bwMode="auto">
              <a:xfrm>
                <a:off x="400666" y="-114709"/>
                <a:ext cx="1880750" cy="312217"/>
              </a:xfrm>
              <a:prstGeom prst="rect">
                <a:avLst/>
              </a:prstGeom>
              <a:noFill/>
              <a:ln w="9525">
                <a:noFill/>
                <a:miter lim="800000"/>
              </a:ln>
            </p:spPr>
            <p:txBody>
              <a:bodyPr wrap="square">
                <a:spAutoFit/>
              </a:bodyPr>
              <a:lstStyle/>
              <a:p>
                <a:pPr algn="ctr" eaLnBrk="1" hangingPunct="1"/>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id-ID"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Rectangle 77"/>
              <p:cNvSpPr>
                <a:spLocks noChangeArrowheads="1"/>
              </p:cNvSpPr>
              <p:nvPr/>
            </p:nvSpPr>
            <p:spPr bwMode="auto">
              <a:xfrm>
                <a:off x="0" y="249963"/>
                <a:ext cx="2682082" cy="364253"/>
              </a:xfrm>
              <a:prstGeom prst="rect">
                <a:avLst/>
              </a:prstGeom>
              <a:noFill/>
              <a:ln w="9525">
                <a:noFill/>
                <a:miter lim="800000"/>
              </a:ln>
            </p:spPr>
            <p:txBody>
              <a:bodyPr>
                <a:spAutoFit/>
              </a:body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sp>
        <p:nvSpPr>
          <p:cNvPr id="41" name="稻壳儿小白白(http://dwz.cn/Wu2UP)"/>
          <p:cNvSpPr/>
          <p:nvPr/>
        </p:nvSpPr>
        <p:spPr bwMode="auto">
          <a:xfrm>
            <a:off x="792163" y="3370263"/>
            <a:ext cx="3484562" cy="1525587"/>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bg1">
              <a:lumMod val="50000"/>
            </a:schemeClr>
          </a:solidFill>
          <a:ln>
            <a:noFill/>
          </a:ln>
        </p:spPr>
        <p:txBody>
          <a:bodyPr anchor="ctr"/>
          <a:lstStyle/>
          <a:p>
            <a:endParaRPr lang="zh-CN" altLang="en-US"/>
          </a:p>
        </p:txBody>
      </p:sp>
      <p:sp>
        <p:nvSpPr>
          <p:cNvPr id="42" name="稻壳儿小白白(http://dwz.cn/Wu2UP)"/>
          <p:cNvSpPr/>
          <p:nvPr/>
        </p:nvSpPr>
        <p:spPr bwMode="auto">
          <a:xfrm>
            <a:off x="2208213" y="2465388"/>
            <a:ext cx="3484562" cy="2430462"/>
          </a:xfrm>
          <a:custGeom>
            <a:avLst/>
            <a:gdLst>
              <a:gd name="T0" fmla="*/ 0 w 1523036"/>
              <a:gd name="T1" fmla="*/ 3518764 h 1678756"/>
              <a:gd name="T2" fmla="*/ 4027793 w 1523036"/>
              <a:gd name="T3" fmla="*/ 71 h 1678756"/>
              <a:gd name="T4" fmla="*/ 7972348 w 1523036"/>
              <a:gd name="T5" fmla="*/ 3518764 h 1678756"/>
              <a:gd name="T6" fmla="*/ 0 w 1523036"/>
              <a:gd name="T7" fmla="*/ 351876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bg1">
              <a:lumMod val="75000"/>
            </a:schemeClr>
          </a:solidFill>
          <a:ln>
            <a:noFill/>
          </a:ln>
        </p:spPr>
        <p:txBody>
          <a:bodyPr anchor="ctr"/>
          <a:lstStyle/>
          <a:p>
            <a:endParaRPr lang="zh-CN" altLang="en-US"/>
          </a:p>
        </p:txBody>
      </p:sp>
      <p:sp>
        <p:nvSpPr>
          <p:cNvPr id="43" name="稻壳儿小白白(http://dwz.cn/Wu2UP)"/>
          <p:cNvSpPr/>
          <p:nvPr/>
        </p:nvSpPr>
        <p:spPr bwMode="auto">
          <a:xfrm>
            <a:off x="3624263" y="2874963"/>
            <a:ext cx="3484562" cy="2020887"/>
          </a:xfrm>
          <a:custGeom>
            <a:avLst/>
            <a:gdLst>
              <a:gd name="T0" fmla="*/ 0 w 1523036"/>
              <a:gd name="T1" fmla="*/ 2432744 h 1678756"/>
              <a:gd name="T2" fmla="*/ 4027793 w 1523036"/>
              <a:gd name="T3" fmla="*/ 49 h 1678756"/>
              <a:gd name="T4" fmla="*/ 7972348 w 1523036"/>
              <a:gd name="T5" fmla="*/ 2432744 h 1678756"/>
              <a:gd name="T6" fmla="*/ 0 w 1523036"/>
              <a:gd name="T7" fmla="*/ 243274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bg1">
              <a:lumMod val="50000"/>
            </a:schemeClr>
          </a:solidFill>
          <a:ln>
            <a:noFill/>
          </a:ln>
        </p:spPr>
        <p:txBody>
          <a:bodyPr anchor="ctr"/>
          <a:lstStyle/>
          <a:p>
            <a:endParaRPr lang="zh-CN" altLang="en-US"/>
          </a:p>
        </p:txBody>
      </p:sp>
      <p:sp>
        <p:nvSpPr>
          <p:cNvPr id="44" name="稻壳儿小白白(http://dwz.cn/Wu2UP)"/>
          <p:cNvSpPr/>
          <p:nvPr/>
        </p:nvSpPr>
        <p:spPr bwMode="auto">
          <a:xfrm>
            <a:off x="5040313" y="3370263"/>
            <a:ext cx="3484562" cy="1525587"/>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bg1">
              <a:lumMod val="75000"/>
            </a:schemeClr>
          </a:solidFill>
          <a:ln>
            <a:noFill/>
          </a:ln>
        </p:spPr>
        <p:txBody>
          <a:bodyPr anchor="ctr"/>
          <a:lstStyle/>
          <a:p>
            <a:endParaRPr lang="zh-CN" altLang="en-US"/>
          </a:p>
        </p:txBody>
      </p:sp>
      <p:sp>
        <p:nvSpPr>
          <p:cNvPr id="45" name="稻壳儿小白白(http://dwz.cn/Wu2UP)"/>
          <p:cNvSpPr/>
          <p:nvPr/>
        </p:nvSpPr>
        <p:spPr bwMode="auto">
          <a:xfrm>
            <a:off x="6456363" y="3068638"/>
            <a:ext cx="3484562" cy="1812925"/>
          </a:xfrm>
          <a:custGeom>
            <a:avLst/>
            <a:gdLst>
              <a:gd name="T0" fmla="*/ 0 w 1523036"/>
              <a:gd name="T1" fmla="*/ 1957817 h 1678756"/>
              <a:gd name="T2" fmla="*/ 4027793 w 1523036"/>
              <a:gd name="T3" fmla="*/ 40 h 1678756"/>
              <a:gd name="T4" fmla="*/ 7972348 w 1523036"/>
              <a:gd name="T5" fmla="*/ 1957817 h 1678756"/>
              <a:gd name="T6" fmla="*/ 0 w 1523036"/>
              <a:gd name="T7" fmla="*/ 1957817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bg1">
              <a:lumMod val="50000"/>
            </a:schemeClr>
          </a:solidFill>
          <a:ln>
            <a:noFill/>
          </a:ln>
        </p:spPr>
        <p:txBody>
          <a:bodyPr anchor="ctr"/>
          <a:lstStyle/>
          <a:p>
            <a:endParaRPr lang="zh-CN" altLang="en-US"/>
          </a:p>
        </p:txBody>
      </p:sp>
      <p:sp>
        <p:nvSpPr>
          <p:cNvPr id="46" name="稻壳儿小白白(http://dwz.cn/Wu2UP)"/>
          <p:cNvSpPr/>
          <p:nvPr/>
        </p:nvSpPr>
        <p:spPr bwMode="auto">
          <a:xfrm>
            <a:off x="7870825" y="3225800"/>
            <a:ext cx="3486150" cy="1662113"/>
          </a:xfrm>
          <a:custGeom>
            <a:avLst/>
            <a:gdLst>
              <a:gd name="T0" fmla="*/ 0 w 1523036"/>
              <a:gd name="T1" fmla="*/ 1645635 h 1678756"/>
              <a:gd name="T2" fmla="*/ 4031464 w 1523036"/>
              <a:gd name="T3" fmla="*/ 34 h 1678756"/>
              <a:gd name="T4" fmla="*/ 7979616 w 1523036"/>
              <a:gd name="T5" fmla="*/ 1645635 h 1678756"/>
              <a:gd name="T6" fmla="*/ 0 w 1523036"/>
              <a:gd name="T7" fmla="*/ 1645635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bg1">
              <a:lumMod val="75000"/>
            </a:schemeClr>
          </a:solidFill>
          <a:ln>
            <a:noFill/>
          </a:ln>
        </p:spPr>
        <p:txBody>
          <a:bodyPr anchor="ctr"/>
          <a:lstStyle/>
          <a:p>
            <a:endParaRPr lang="zh-CN" altLang="en-US"/>
          </a:p>
        </p:txBody>
      </p:sp>
      <p:sp>
        <p:nvSpPr>
          <p:cNvPr id="47" name="稻壳儿小白白(http://dwz.cn/Wu2UP)"/>
          <p:cNvSpPr txBox="1">
            <a:spLocks noChangeArrowheads="1"/>
          </p:cNvSpPr>
          <p:nvPr/>
        </p:nvSpPr>
        <p:spPr bwMode="auto">
          <a:xfrm>
            <a:off x="2095500" y="2465388"/>
            <a:ext cx="8239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a:sym typeface="Arial" panose="020B0604020202020204" pitchFamily="34" charset="0"/>
              </a:rPr>
              <a:t>1</a:t>
            </a:r>
            <a:r>
              <a:rPr lang="zh-CN" altLang="en-US" sz="3200">
                <a:sym typeface="Arial" panose="020B0604020202020204" pitchFamily="34" charset="0"/>
              </a:rPr>
              <a:t>Month</a:t>
            </a:r>
          </a:p>
        </p:txBody>
      </p:sp>
      <p:sp>
        <p:nvSpPr>
          <p:cNvPr id="48" name="稻壳儿小白白(http://dwz.cn/Wu2UP)"/>
          <p:cNvSpPr txBox="1">
            <a:spLocks noChangeArrowheads="1"/>
          </p:cNvSpPr>
          <p:nvPr/>
        </p:nvSpPr>
        <p:spPr bwMode="auto">
          <a:xfrm>
            <a:off x="1697038" y="3016250"/>
            <a:ext cx="1620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dirty="0">
                <a:sym typeface="Arial" panose="020B0604020202020204" pitchFamily="34" charset="0"/>
              </a:rPr>
              <a:t>Click here to add a title</a:t>
            </a:r>
          </a:p>
        </p:txBody>
      </p:sp>
      <p:sp>
        <p:nvSpPr>
          <p:cNvPr id="49" name="稻壳儿小白白(http://dwz.cn/Wu2UP)"/>
          <p:cNvSpPr txBox="1">
            <a:spLocks noChangeArrowheads="1"/>
          </p:cNvSpPr>
          <p:nvPr/>
        </p:nvSpPr>
        <p:spPr bwMode="auto">
          <a:xfrm>
            <a:off x="681038" y="5735961"/>
            <a:ext cx="990282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a:solidFill>
                  <a:srgbClr val="445469"/>
                </a:solidFill>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en-US" altLang="zh-CN" sz="1200">
              <a:solidFill>
                <a:srgbClr val="445469"/>
              </a:solidFill>
              <a:sym typeface="Arial" panose="020B0604020202020204" pitchFamily="34" charset="0"/>
            </a:endParaRPr>
          </a:p>
        </p:txBody>
      </p:sp>
      <p:sp>
        <p:nvSpPr>
          <p:cNvPr id="50" name="稻壳儿小白白(http://dwz.cn/Wu2UP)"/>
          <p:cNvSpPr txBox="1">
            <a:spLocks noChangeArrowheads="1"/>
          </p:cNvSpPr>
          <p:nvPr/>
        </p:nvSpPr>
        <p:spPr bwMode="auto">
          <a:xfrm>
            <a:off x="681037" y="5305425"/>
            <a:ext cx="5557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defTabSz="1216025">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912495">
              <a:spcBef>
                <a:spcPct val="20000"/>
              </a:spcBef>
              <a:defRPr/>
            </a:pPr>
            <a:r>
              <a:rPr lang="zh-CN" altLang="en-US" sz="2000" b="1" dirty="0">
                <a:solidFill>
                  <a:schemeClr val="tx1">
                    <a:lumMod val="75000"/>
                    <a:lumOff val="25000"/>
                  </a:schemeClr>
                </a:solidFill>
                <a:cs typeface="+mn-ea"/>
                <a:sym typeface="Arial" panose="020B0604020202020204" pitchFamily="34" charset="0"/>
              </a:rPr>
              <a:t>Click to add key sentences for the speech</a:t>
            </a:r>
            <a:endParaRPr lang="en-US" altLang="zh-CN" sz="2000" b="1" dirty="0">
              <a:solidFill>
                <a:schemeClr val="tx1">
                  <a:lumMod val="75000"/>
                  <a:lumOff val="25000"/>
                </a:schemeClr>
              </a:solidFill>
              <a:cs typeface="+mn-ea"/>
              <a:sym typeface="Arial" panose="020B0604020202020204" pitchFamily="34" charset="0"/>
            </a:endParaRPr>
          </a:p>
        </p:txBody>
      </p:sp>
      <p:sp>
        <p:nvSpPr>
          <p:cNvPr id="51" name="稻壳儿小白白(http://dwz.cn/Wu2UP)"/>
          <p:cNvSpPr txBox="1">
            <a:spLocks noChangeArrowheads="1"/>
          </p:cNvSpPr>
          <p:nvPr/>
        </p:nvSpPr>
        <p:spPr bwMode="auto">
          <a:xfrm>
            <a:off x="3590925" y="1519238"/>
            <a:ext cx="82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a:sym typeface="Arial" panose="020B0604020202020204" pitchFamily="34" charset="0"/>
              </a:rPr>
              <a:t>2</a:t>
            </a:r>
            <a:r>
              <a:rPr lang="zh-CN" altLang="en-US" sz="3200">
                <a:sym typeface="Arial" panose="020B0604020202020204" pitchFamily="34" charset="0"/>
              </a:rPr>
              <a:t>Month</a:t>
            </a:r>
          </a:p>
        </p:txBody>
      </p:sp>
      <p:sp>
        <p:nvSpPr>
          <p:cNvPr id="52" name="稻壳儿小白白(http://dwz.cn/Wu2UP)"/>
          <p:cNvSpPr txBox="1">
            <a:spLocks noChangeArrowheads="1"/>
          </p:cNvSpPr>
          <p:nvPr/>
        </p:nvSpPr>
        <p:spPr bwMode="auto">
          <a:xfrm>
            <a:off x="3192463" y="2070100"/>
            <a:ext cx="1619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Click here to add a title</a:t>
            </a:r>
          </a:p>
        </p:txBody>
      </p:sp>
      <p:sp>
        <p:nvSpPr>
          <p:cNvPr id="53" name="稻壳儿小白白(http://dwz.cn/Wu2UP)"/>
          <p:cNvSpPr txBox="1">
            <a:spLocks noChangeArrowheads="1"/>
          </p:cNvSpPr>
          <p:nvPr/>
        </p:nvSpPr>
        <p:spPr bwMode="auto">
          <a:xfrm>
            <a:off x="4989513" y="1984375"/>
            <a:ext cx="82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a:sym typeface="Arial" panose="020B0604020202020204" pitchFamily="34" charset="0"/>
              </a:rPr>
              <a:t>3</a:t>
            </a:r>
            <a:r>
              <a:rPr lang="zh-CN" altLang="en-US" sz="3200">
                <a:sym typeface="Arial" panose="020B0604020202020204" pitchFamily="34" charset="0"/>
              </a:rPr>
              <a:t>Month</a:t>
            </a:r>
          </a:p>
        </p:txBody>
      </p:sp>
      <p:sp>
        <p:nvSpPr>
          <p:cNvPr id="54" name="稻壳儿小白白(http://dwz.cn/Wu2UP)"/>
          <p:cNvSpPr txBox="1">
            <a:spLocks noChangeArrowheads="1"/>
          </p:cNvSpPr>
          <p:nvPr/>
        </p:nvSpPr>
        <p:spPr bwMode="auto">
          <a:xfrm>
            <a:off x="4619625" y="2487613"/>
            <a:ext cx="161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Click here to add a title</a:t>
            </a:r>
          </a:p>
        </p:txBody>
      </p:sp>
      <p:sp>
        <p:nvSpPr>
          <p:cNvPr id="55" name="稻壳儿小白白(http://dwz.cn/Wu2UP)"/>
          <p:cNvSpPr txBox="1">
            <a:spLocks noChangeArrowheads="1"/>
          </p:cNvSpPr>
          <p:nvPr/>
        </p:nvSpPr>
        <p:spPr bwMode="auto">
          <a:xfrm>
            <a:off x="5989638" y="2566856"/>
            <a:ext cx="1593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dirty="0">
                <a:sym typeface="Arial" panose="020B0604020202020204" pitchFamily="34" charset="0"/>
              </a:rPr>
              <a:t>4</a:t>
            </a:r>
            <a:r>
              <a:rPr lang="zh-CN" altLang="en-US" sz="3200" dirty="0">
                <a:sym typeface="Arial" panose="020B0604020202020204" pitchFamily="34" charset="0"/>
              </a:rPr>
              <a:t>Month</a:t>
            </a:r>
          </a:p>
        </p:txBody>
      </p:sp>
      <p:sp>
        <p:nvSpPr>
          <p:cNvPr id="56" name="稻壳儿小白白(http://dwz.cn/Wu2UP)"/>
          <p:cNvSpPr txBox="1">
            <a:spLocks noChangeArrowheads="1"/>
          </p:cNvSpPr>
          <p:nvPr/>
        </p:nvSpPr>
        <p:spPr bwMode="auto">
          <a:xfrm>
            <a:off x="5978525" y="2995613"/>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Click here to add a title</a:t>
            </a:r>
          </a:p>
        </p:txBody>
      </p:sp>
      <p:sp>
        <p:nvSpPr>
          <p:cNvPr id="57" name="稻壳儿小白白(http://dwz.cn/Wu2UP)"/>
          <p:cNvSpPr txBox="1">
            <a:spLocks noChangeArrowheads="1"/>
          </p:cNvSpPr>
          <p:nvPr/>
        </p:nvSpPr>
        <p:spPr bwMode="auto">
          <a:xfrm>
            <a:off x="7842250" y="2190750"/>
            <a:ext cx="82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a:sym typeface="Arial" panose="020B0604020202020204" pitchFamily="34" charset="0"/>
              </a:rPr>
              <a:t>5</a:t>
            </a:r>
            <a:r>
              <a:rPr lang="zh-CN" altLang="en-US" sz="3200">
                <a:sym typeface="Arial" panose="020B0604020202020204" pitchFamily="34" charset="0"/>
              </a:rPr>
              <a:t>Month</a:t>
            </a:r>
          </a:p>
        </p:txBody>
      </p:sp>
      <p:sp>
        <p:nvSpPr>
          <p:cNvPr id="58" name="稻壳儿小白白(http://dwz.cn/Wu2UP)"/>
          <p:cNvSpPr txBox="1">
            <a:spLocks noChangeArrowheads="1"/>
          </p:cNvSpPr>
          <p:nvPr/>
        </p:nvSpPr>
        <p:spPr bwMode="auto">
          <a:xfrm>
            <a:off x="7443788" y="2697163"/>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Click here to add a title</a:t>
            </a:r>
          </a:p>
        </p:txBody>
      </p:sp>
      <p:sp>
        <p:nvSpPr>
          <p:cNvPr id="59" name="稻壳儿小白白(http://dwz.cn/Wu2UP)"/>
          <p:cNvSpPr txBox="1">
            <a:spLocks noChangeArrowheads="1"/>
          </p:cNvSpPr>
          <p:nvPr/>
        </p:nvSpPr>
        <p:spPr bwMode="auto">
          <a:xfrm>
            <a:off x="9267825" y="2312988"/>
            <a:ext cx="822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a:sym typeface="Arial" panose="020B0604020202020204" pitchFamily="34" charset="0"/>
              </a:rPr>
              <a:t>6</a:t>
            </a:r>
            <a:r>
              <a:rPr lang="zh-CN" altLang="en-US" sz="3200">
                <a:sym typeface="Arial" panose="020B0604020202020204" pitchFamily="34" charset="0"/>
              </a:rPr>
              <a:t>Month</a:t>
            </a:r>
          </a:p>
        </p:txBody>
      </p:sp>
      <p:sp>
        <p:nvSpPr>
          <p:cNvPr id="60" name="稻壳儿小白白(http://dwz.cn/Wu2UP)"/>
          <p:cNvSpPr txBox="1">
            <a:spLocks noChangeArrowheads="1"/>
          </p:cNvSpPr>
          <p:nvPr/>
        </p:nvSpPr>
        <p:spPr bwMode="auto">
          <a:xfrm>
            <a:off x="8867775" y="2819400"/>
            <a:ext cx="1620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Click here to add a title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066" y="279651"/>
            <a:ext cx="6425869" cy="6298699"/>
          </a:xfrm>
          <a:prstGeom prst="rect">
            <a:avLst/>
          </a:prstGeom>
        </p:spPr>
      </p:pic>
      <p:grpSp>
        <p:nvGrpSpPr>
          <p:cNvPr id="3" name="组合 2"/>
          <p:cNvGrpSpPr/>
          <p:nvPr/>
        </p:nvGrpSpPr>
        <p:grpSpPr>
          <a:xfrm>
            <a:off x="4005923" y="2246109"/>
            <a:ext cx="4180155" cy="2365781"/>
            <a:chOff x="3911927" y="1790646"/>
            <a:chExt cx="4180155" cy="2365781"/>
          </a:xfrm>
        </p:grpSpPr>
        <p:sp>
          <p:nvSpPr>
            <p:cNvPr id="4" name="文本框 5"/>
            <p:cNvSpPr txBox="1">
              <a:spLocks noChangeArrowheads="1"/>
            </p:cNvSpPr>
            <p:nvPr/>
          </p:nvSpPr>
          <p:spPr bwMode="auto">
            <a:xfrm>
              <a:off x="4854066" y="1790646"/>
              <a:ext cx="23836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4400" dirty="0">
                  <a:solidFill>
                    <a:schemeClr val="tx1">
                      <a:lumMod val="85000"/>
                      <a:lumOff val="15000"/>
                    </a:schemeClr>
                  </a:solidFill>
                  <a:latin typeface="微软雅黑" panose="020B0503020204020204" pitchFamily="34" charset="-122"/>
                  <a:ea typeface="微软雅黑" panose="020B0503020204020204" pitchFamily="34" charset="-122"/>
                </a:rPr>
                <a:t>PART 04</a:t>
              </a:r>
              <a:endParaRPr lang="zh-CN" altLang="en-US" sz="4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11927" y="3487120"/>
              <a:ext cx="4180155" cy="669307"/>
            </a:xfrm>
            <a:prstGeom prst="rect">
              <a:avLst/>
            </a:prstGeom>
            <a:noFill/>
          </p:spPr>
          <p:txBody>
            <a:bodyPr wrap="square" rtlCol="0">
              <a:spAutoFit/>
            </a:bodyPr>
            <a:lstStyle/>
            <a:p>
              <a:pPr algn="ctr"/>
              <a:r>
                <a:rPr lang="en-US" altLang="zh-CN" dirty="0">
                  <a:solidFill>
                    <a:schemeClr val="tx1">
                      <a:lumMod val="85000"/>
                      <a:lumOff val="15000"/>
                    </a:schemeClr>
                  </a:solidFill>
                </a:rPr>
                <a:t>Add anything what you do what do s i'm what you </a:t>
              </a:r>
              <a:r>
                <a:rPr lang="en-US" altLang="zh-CN" dirty="0" err="1">
                  <a:solidFill>
                    <a:schemeClr val="tx1">
                      <a:lumMod val="85000"/>
                      <a:lumOff val="15000"/>
                    </a:schemeClr>
                  </a:solidFill>
                </a:rPr>
                <a:t>want. Add</a:t>
              </a:r>
              <a:r>
                <a:rPr lang="en-US" altLang="zh-CN" dirty="0">
                  <a:solidFill>
                    <a:schemeClr val="tx1">
                      <a:lumMod val="85000"/>
                      <a:lumOff val="15000"/>
                    </a:schemeClr>
                  </a:solidFill>
                </a:rPr>
                <a:t> you title here.</a:t>
              </a:r>
              <a:endParaRPr lang="zh-CN" altLang="en-US" dirty="0">
                <a:solidFill>
                  <a:schemeClr val="tx1">
                    <a:lumMod val="85000"/>
                    <a:lumOff val="15000"/>
                  </a:schemeClr>
                </a:solidFill>
              </a:endParaRPr>
            </a:p>
          </p:txBody>
        </p:sp>
        <p:sp>
          <p:nvSpPr>
            <p:cNvPr id="6" name="文本框 5"/>
            <p:cNvSpPr txBox="1"/>
            <p:nvPr/>
          </p:nvSpPr>
          <p:spPr>
            <a:xfrm>
              <a:off x="3922747" y="2633136"/>
              <a:ext cx="4158511" cy="523220"/>
            </a:xfrm>
            <a:prstGeom prst="rect">
              <a:avLst/>
            </a:prstGeom>
            <a:noFill/>
          </p:spPr>
          <p:txBody>
            <a:bodyPr wrap="none" rtlCol="0">
              <a:spAutoFit/>
            </a:bodyPr>
            <a:lstStyle/>
            <a:p>
              <a:pPr algn="ct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780" y="3324574"/>
            <a:ext cx="1998523" cy="199852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040" y="238320"/>
            <a:ext cx="2007789" cy="200778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grpSp>
        <p:nvGrpSpPr>
          <p:cNvPr id="5" name="组合 4"/>
          <p:cNvGrpSpPr/>
          <p:nvPr/>
        </p:nvGrpSpPr>
        <p:grpSpPr>
          <a:xfrm>
            <a:off x="719136" y="2591609"/>
            <a:ext cx="10753725" cy="3446006"/>
            <a:chOff x="719138" y="2670632"/>
            <a:chExt cx="10753725" cy="3446006"/>
          </a:xfrm>
        </p:grpSpPr>
        <p:sp>
          <p:nvSpPr>
            <p:cNvPr id="6" name="ïşḻïďê-Rectangle 3"/>
            <p:cNvSpPr/>
            <p:nvPr/>
          </p:nvSpPr>
          <p:spPr>
            <a:xfrm>
              <a:off x="719138" y="2670632"/>
              <a:ext cx="10753725" cy="3446006"/>
            </a:xfrm>
            <a:prstGeom prst="rect">
              <a:avLst/>
            </a:prstGeom>
            <a:blipFill dpi="0" rotWithShape="1">
              <a:blip r:embed="rId4"/>
              <a:srcRect/>
              <a:tile tx="0" ty="0" sx="100000" sy="100000" flip="none" algn="tl"/>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şḻïďê-Rectangle 4"/>
            <p:cNvSpPr/>
            <p:nvPr/>
          </p:nvSpPr>
          <p:spPr>
            <a:xfrm>
              <a:off x="7910046" y="2670632"/>
              <a:ext cx="3562817" cy="1910496"/>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ïşḻïďê-Rectangle 5"/>
            <p:cNvSpPr/>
            <p:nvPr/>
          </p:nvSpPr>
          <p:spPr>
            <a:xfrm>
              <a:off x="4314592" y="2670632"/>
              <a:ext cx="3562817" cy="1910496"/>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şḻïďê-Rectangle 6"/>
            <p:cNvSpPr/>
            <p:nvPr/>
          </p:nvSpPr>
          <p:spPr>
            <a:xfrm>
              <a:off x="719138" y="2670632"/>
              <a:ext cx="3562817" cy="1910496"/>
            </a:xfrm>
            <a:prstGeom prst="rect">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ïşḻïďê-TextBox 31"/>
            <p:cNvSpPr txBox="1"/>
            <p:nvPr/>
          </p:nvSpPr>
          <p:spPr bwMode="auto">
            <a:xfrm>
              <a:off x="1455126" y="3398462"/>
              <a:ext cx="2090838"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eaLnBrk="1" hangingPunct="1">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Title text presets</a:t>
              </a:r>
            </a:p>
          </p:txBody>
        </p:sp>
        <p:sp>
          <p:nvSpPr>
            <p:cNvPr id="11" name="ïşḻïďê-Freeform 14"/>
            <p:cNvSpPr/>
            <p:nvPr/>
          </p:nvSpPr>
          <p:spPr bwMode="auto">
            <a:xfrm>
              <a:off x="2270006" y="2847969"/>
              <a:ext cx="461080" cy="439730"/>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lumMod val="95000"/>
              </a:schemeClr>
            </a:solidFill>
            <a:ln>
              <a:noFill/>
            </a:ln>
          </p:spPr>
          <p:txBody>
            <a:bodyPr anchor="ctr"/>
            <a:lstStyle/>
            <a:p>
              <a:pPr algn="ctr"/>
              <a:endParaRPr/>
            </a:p>
          </p:txBody>
        </p:sp>
        <p:sp>
          <p:nvSpPr>
            <p:cNvPr id="12" name="ïşḻïďê-Freeform 14"/>
            <p:cNvSpPr/>
            <p:nvPr/>
          </p:nvSpPr>
          <p:spPr bwMode="auto">
            <a:xfrm>
              <a:off x="5787343" y="2823946"/>
              <a:ext cx="461080" cy="460328"/>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chemeClr val="bg1">
                <a:lumMod val="95000"/>
              </a:schemeClr>
            </a:solidFill>
            <a:ln>
              <a:noFill/>
            </a:ln>
          </p:spPr>
          <p:txBody>
            <a:bodyPr anchor="ctr"/>
            <a:lstStyle/>
            <a:p>
              <a:pPr algn="ctr"/>
              <a:endParaRPr/>
            </a:p>
          </p:txBody>
        </p:sp>
        <p:sp>
          <p:nvSpPr>
            <p:cNvPr id="13" name="ïşḻïďê-Freeform 14"/>
            <p:cNvSpPr/>
            <p:nvPr/>
          </p:nvSpPr>
          <p:spPr bwMode="auto">
            <a:xfrm>
              <a:off x="9556347" y="2874503"/>
              <a:ext cx="461080" cy="414389"/>
            </a:xfrm>
            <a:custGeom>
              <a:avLst/>
              <a:gdLst>
                <a:gd name="connsiteX0" fmla="*/ 273426 w 607614"/>
                <a:gd name="connsiteY0" fmla="*/ 505887 h 546085"/>
                <a:gd name="connsiteX1" fmla="*/ 273426 w 607614"/>
                <a:gd name="connsiteY1" fmla="*/ 525607 h 546085"/>
                <a:gd name="connsiteX2" fmla="*/ 334188 w 607614"/>
                <a:gd name="connsiteY2" fmla="*/ 525607 h 546085"/>
                <a:gd name="connsiteX3" fmla="*/ 334188 w 607614"/>
                <a:gd name="connsiteY3" fmla="*/ 505887 h 546085"/>
                <a:gd name="connsiteX4" fmla="*/ 20507 w 607614"/>
                <a:gd name="connsiteY4" fmla="*/ 373917 h 546085"/>
                <a:gd name="connsiteX5" fmla="*/ 20507 w 607614"/>
                <a:gd name="connsiteY5" fmla="*/ 414873 h 546085"/>
                <a:gd name="connsiteX6" fmla="*/ 587107 w 607614"/>
                <a:gd name="connsiteY6" fmla="*/ 414873 h 546085"/>
                <a:gd name="connsiteX7" fmla="*/ 587107 w 607614"/>
                <a:gd name="connsiteY7" fmla="*/ 373917 h 546085"/>
                <a:gd name="connsiteX8" fmla="*/ 385135 w 607614"/>
                <a:gd name="connsiteY8" fmla="*/ 303381 h 546085"/>
                <a:gd name="connsiteX9" fmla="*/ 546816 w 607614"/>
                <a:gd name="connsiteY9" fmla="*/ 303381 h 546085"/>
                <a:gd name="connsiteX10" fmla="*/ 546816 w 607614"/>
                <a:gd name="connsiteY10" fmla="*/ 323850 h 546085"/>
                <a:gd name="connsiteX11" fmla="*/ 385135 w 607614"/>
                <a:gd name="connsiteY11" fmla="*/ 323850 h 546085"/>
                <a:gd name="connsiteX12" fmla="*/ 101005 w 607614"/>
                <a:gd name="connsiteY12" fmla="*/ 263173 h 546085"/>
                <a:gd name="connsiteX13" fmla="*/ 121474 w 607614"/>
                <a:gd name="connsiteY13" fmla="*/ 263173 h 546085"/>
                <a:gd name="connsiteX14" fmla="*/ 121474 w 607614"/>
                <a:gd name="connsiteY14" fmla="*/ 282911 h 546085"/>
                <a:gd name="connsiteX15" fmla="*/ 101005 w 607614"/>
                <a:gd name="connsiteY15" fmla="*/ 282911 h 546085"/>
                <a:gd name="connsiteX16" fmla="*/ 385135 w 607614"/>
                <a:gd name="connsiteY16" fmla="*/ 252573 h 546085"/>
                <a:gd name="connsiteX17" fmla="*/ 546816 w 607614"/>
                <a:gd name="connsiteY17" fmla="*/ 252573 h 546085"/>
                <a:gd name="connsiteX18" fmla="*/ 546816 w 607614"/>
                <a:gd name="connsiteY18" fmla="*/ 273042 h 546085"/>
                <a:gd name="connsiteX19" fmla="*/ 385135 w 607614"/>
                <a:gd name="connsiteY19" fmla="*/ 273042 h 546085"/>
                <a:gd name="connsiteX20" fmla="*/ 101005 w 607614"/>
                <a:gd name="connsiteY20" fmla="*/ 222235 h 546085"/>
                <a:gd name="connsiteX21" fmla="*/ 121474 w 607614"/>
                <a:gd name="connsiteY21" fmla="*/ 222235 h 546085"/>
                <a:gd name="connsiteX22" fmla="*/ 121474 w 607614"/>
                <a:gd name="connsiteY22" fmla="*/ 242704 h 546085"/>
                <a:gd name="connsiteX23" fmla="*/ 101005 w 607614"/>
                <a:gd name="connsiteY23" fmla="*/ 242704 h 546085"/>
                <a:gd name="connsiteX24" fmla="*/ 385135 w 607614"/>
                <a:gd name="connsiteY24" fmla="*/ 202497 h 546085"/>
                <a:gd name="connsiteX25" fmla="*/ 546816 w 607614"/>
                <a:gd name="connsiteY25" fmla="*/ 202497 h 546085"/>
                <a:gd name="connsiteX26" fmla="*/ 546816 w 607614"/>
                <a:gd name="connsiteY26" fmla="*/ 222235 h 546085"/>
                <a:gd name="connsiteX27" fmla="*/ 385135 w 607614"/>
                <a:gd name="connsiteY27" fmla="*/ 222235 h 546085"/>
                <a:gd name="connsiteX28" fmla="*/ 101005 w 607614"/>
                <a:gd name="connsiteY28" fmla="*/ 172159 h 546085"/>
                <a:gd name="connsiteX29" fmla="*/ 121474 w 607614"/>
                <a:gd name="connsiteY29" fmla="*/ 172159 h 546085"/>
                <a:gd name="connsiteX30" fmla="*/ 121474 w 607614"/>
                <a:gd name="connsiteY30" fmla="*/ 191897 h 546085"/>
                <a:gd name="connsiteX31" fmla="*/ 101005 w 607614"/>
                <a:gd name="connsiteY31" fmla="*/ 191897 h 546085"/>
                <a:gd name="connsiteX32" fmla="*/ 161806 w 607614"/>
                <a:gd name="connsiteY32" fmla="*/ 151687 h 546085"/>
                <a:gd name="connsiteX33" fmla="*/ 161806 w 607614"/>
                <a:gd name="connsiteY33" fmla="*/ 303372 h 546085"/>
                <a:gd name="connsiteX34" fmla="*/ 324329 w 607614"/>
                <a:gd name="connsiteY34" fmla="*/ 303372 h 546085"/>
                <a:gd name="connsiteX35" fmla="*/ 324329 w 607614"/>
                <a:gd name="connsiteY35" fmla="*/ 151687 h 546085"/>
                <a:gd name="connsiteX36" fmla="*/ 81303 w 607614"/>
                <a:gd name="connsiteY36" fmla="*/ 151687 h 546085"/>
                <a:gd name="connsiteX37" fmla="*/ 81303 w 607614"/>
                <a:gd name="connsiteY37" fmla="*/ 303372 h 546085"/>
                <a:gd name="connsiteX38" fmla="*/ 142060 w 607614"/>
                <a:gd name="connsiteY38" fmla="*/ 303372 h 546085"/>
                <a:gd name="connsiteX39" fmla="*/ 142060 w 607614"/>
                <a:gd name="connsiteY39" fmla="*/ 151687 h 546085"/>
                <a:gd name="connsiteX40" fmla="*/ 161806 w 607614"/>
                <a:gd name="connsiteY40" fmla="*/ 81154 h 546085"/>
                <a:gd name="connsiteX41" fmla="*/ 161806 w 607614"/>
                <a:gd name="connsiteY41" fmla="*/ 131210 h 546085"/>
                <a:gd name="connsiteX42" fmla="*/ 324329 w 607614"/>
                <a:gd name="connsiteY42" fmla="*/ 131210 h 546085"/>
                <a:gd name="connsiteX43" fmla="*/ 324329 w 607614"/>
                <a:gd name="connsiteY43" fmla="*/ 81154 h 546085"/>
                <a:gd name="connsiteX44" fmla="*/ 81303 w 607614"/>
                <a:gd name="connsiteY44" fmla="*/ 81154 h 546085"/>
                <a:gd name="connsiteX45" fmla="*/ 81303 w 607614"/>
                <a:gd name="connsiteY45" fmla="*/ 131210 h 546085"/>
                <a:gd name="connsiteX46" fmla="*/ 142060 w 607614"/>
                <a:gd name="connsiteY46" fmla="*/ 131210 h 546085"/>
                <a:gd name="connsiteX47" fmla="*/ 142060 w 607614"/>
                <a:gd name="connsiteY47" fmla="*/ 81154 h 546085"/>
                <a:gd name="connsiteX48" fmla="*/ 404871 w 607614"/>
                <a:gd name="connsiteY48" fmla="*/ 81153 h 546085"/>
                <a:gd name="connsiteX49" fmla="*/ 404871 w 607614"/>
                <a:gd name="connsiteY49" fmla="*/ 151683 h 546085"/>
                <a:gd name="connsiteX50" fmla="*/ 526321 w 607614"/>
                <a:gd name="connsiteY50" fmla="*/ 151683 h 546085"/>
                <a:gd name="connsiteX51" fmla="*/ 526321 w 607614"/>
                <a:gd name="connsiteY51" fmla="*/ 81153 h 546085"/>
                <a:gd name="connsiteX52" fmla="*/ 395003 w 607614"/>
                <a:gd name="connsiteY52" fmla="*/ 60676 h 546085"/>
                <a:gd name="connsiteX53" fmla="*/ 536948 w 607614"/>
                <a:gd name="connsiteY53" fmla="*/ 60676 h 546085"/>
                <a:gd name="connsiteX54" fmla="*/ 546816 w 607614"/>
                <a:gd name="connsiteY54" fmla="*/ 70535 h 546085"/>
                <a:gd name="connsiteX55" fmla="*/ 546816 w 607614"/>
                <a:gd name="connsiteY55" fmla="*/ 161542 h 546085"/>
                <a:gd name="connsiteX56" fmla="*/ 536948 w 607614"/>
                <a:gd name="connsiteY56" fmla="*/ 172159 h 546085"/>
                <a:gd name="connsiteX57" fmla="*/ 395003 w 607614"/>
                <a:gd name="connsiteY57" fmla="*/ 172159 h 546085"/>
                <a:gd name="connsiteX58" fmla="*/ 385135 w 607614"/>
                <a:gd name="connsiteY58" fmla="*/ 161542 h 546085"/>
                <a:gd name="connsiteX59" fmla="*/ 385135 w 607614"/>
                <a:gd name="connsiteY59" fmla="*/ 70535 h 546085"/>
                <a:gd name="connsiteX60" fmla="*/ 395003 w 607614"/>
                <a:gd name="connsiteY60" fmla="*/ 60676 h 546085"/>
                <a:gd name="connsiteX61" fmla="*/ 70671 w 607614"/>
                <a:gd name="connsiteY61" fmla="*/ 60676 h 546085"/>
                <a:gd name="connsiteX62" fmla="*/ 334202 w 607614"/>
                <a:gd name="connsiteY62" fmla="*/ 60676 h 546085"/>
                <a:gd name="connsiteX63" fmla="*/ 344075 w 607614"/>
                <a:gd name="connsiteY63" fmla="*/ 70536 h 546085"/>
                <a:gd name="connsiteX64" fmla="*/ 344075 w 607614"/>
                <a:gd name="connsiteY64" fmla="*/ 313231 h 546085"/>
                <a:gd name="connsiteX65" fmla="*/ 334202 w 607614"/>
                <a:gd name="connsiteY65" fmla="*/ 323849 h 546085"/>
                <a:gd name="connsiteX66" fmla="*/ 70671 w 607614"/>
                <a:gd name="connsiteY66" fmla="*/ 323849 h 546085"/>
                <a:gd name="connsiteX67" fmla="*/ 60798 w 607614"/>
                <a:gd name="connsiteY67" fmla="*/ 313231 h 546085"/>
                <a:gd name="connsiteX68" fmla="*/ 60798 w 607614"/>
                <a:gd name="connsiteY68" fmla="*/ 70536 h 546085"/>
                <a:gd name="connsiteX69" fmla="*/ 70671 w 607614"/>
                <a:gd name="connsiteY69" fmla="*/ 60676 h 546085"/>
                <a:gd name="connsiteX70" fmla="*/ 20507 w 607614"/>
                <a:gd name="connsiteY70" fmla="*/ 20478 h 546085"/>
                <a:gd name="connsiteX71" fmla="*/ 20507 w 607614"/>
                <a:gd name="connsiteY71" fmla="*/ 354197 h 546085"/>
                <a:gd name="connsiteX72" fmla="*/ 587107 w 607614"/>
                <a:gd name="connsiteY72" fmla="*/ 354197 h 546085"/>
                <a:gd name="connsiteX73" fmla="*/ 587107 w 607614"/>
                <a:gd name="connsiteY73" fmla="*/ 20478 h 546085"/>
                <a:gd name="connsiteX74" fmla="*/ 9874 w 607614"/>
                <a:gd name="connsiteY74" fmla="*/ 0 h 546085"/>
                <a:gd name="connsiteX75" fmla="*/ 597740 w 607614"/>
                <a:gd name="connsiteY75" fmla="*/ 0 h 546085"/>
                <a:gd name="connsiteX76" fmla="*/ 607614 w 607614"/>
                <a:gd name="connsiteY76" fmla="*/ 9860 h 546085"/>
                <a:gd name="connsiteX77" fmla="*/ 607614 w 607614"/>
                <a:gd name="connsiteY77" fmla="*/ 424733 h 546085"/>
                <a:gd name="connsiteX78" fmla="*/ 597740 w 607614"/>
                <a:gd name="connsiteY78" fmla="*/ 434593 h 546085"/>
                <a:gd name="connsiteX79" fmla="*/ 313681 w 607614"/>
                <a:gd name="connsiteY79" fmla="*/ 434593 h 546085"/>
                <a:gd name="connsiteX80" fmla="*/ 313681 w 607614"/>
                <a:gd name="connsiteY80" fmla="*/ 485409 h 546085"/>
                <a:gd name="connsiteX81" fmla="*/ 344061 w 607614"/>
                <a:gd name="connsiteY81" fmla="*/ 485409 h 546085"/>
                <a:gd name="connsiteX82" fmla="*/ 354695 w 607614"/>
                <a:gd name="connsiteY82" fmla="*/ 495269 h 546085"/>
                <a:gd name="connsiteX83" fmla="*/ 354695 w 607614"/>
                <a:gd name="connsiteY83" fmla="*/ 536225 h 546085"/>
                <a:gd name="connsiteX84" fmla="*/ 344061 w 607614"/>
                <a:gd name="connsiteY84" fmla="*/ 546085 h 546085"/>
                <a:gd name="connsiteX85" fmla="*/ 263552 w 607614"/>
                <a:gd name="connsiteY85" fmla="*/ 546085 h 546085"/>
                <a:gd name="connsiteX86" fmla="*/ 252919 w 607614"/>
                <a:gd name="connsiteY86" fmla="*/ 536225 h 546085"/>
                <a:gd name="connsiteX87" fmla="*/ 252919 w 607614"/>
                <a:gd name="connsiteY87" fmla="*/ 495269 h 546085"/>
                <a:gd name="connsiteX88" fmla="*/ 263552 w 607614"/>
                <a:gd name="connsiteY88" fmla="*/ 485409 h 546085"/>
                <a:gd name="connsiteX89" fmla="*/ 293933 w 607614"/>
                <a:gd name="connsiteY89" fmla="*/ 485409 h 546085"/>
                <a:gd name="connsiteX90" fmla="*/ 293933 w 607614"/>
                <a:gd name="connsiteY90" fmla="*/ 434593 h 546085"/>
                <a:gd name="connsiteX91" fmla="*/ 9874 w 607614"/>
                <a:gd name="connsiteY91" fmla="*/ 434593 h 546085"/>
                <a:gd name="connsiteX92" fmla="*/ 0 w 607614"/>
                <a:gd name="connsiteY92" fmla="*/ 424733 h 546085"/>
                <a:gd name="connsiteX93" fmla="*/ 0 w 607614"/>
                <a:gd name="connsiteY93" fmla="*/ 9860 h 546085"/>
                <a:gd name="connsiteX94" fmla="*/ 9874 w 607614"/>
                <a:gd name="connsiteY94" fmla="*/ 0 h 5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7614" h="546085">
                  <a:moveTo>
                    <a:pt x="273426" y="505887"/>
                  </a:moveTo>
                  <a:lnTo>
                    <a:pt x="273426" y="525607"/>
                  </a:lnTo>
                  <a:lnTo>
                    <a:pt x="334188" y="525607"/>
                  </a:lnTo>
                  <a:lnTo>
                    <a:pt x="334188" y="505887"/>
                  </a:lnTo>
                  <a:close/>
                  <a:moveTo>
                    <a:pt x="20507" y="373917"/>
                  </a:moveTo>
                  <a:lnTo>
                    <a:pt x="20507" y="414873"/>
                  </a:lnTo>
                  <a:lnTo>
                    <a:pt x="587107" y="414873"/>
                  </a:lnTo>
                  <a:lnTo>
                    <a:pt x="587107" y="373917"/>
                  </a:lnTo>
                  <a:close/>
                  <a:moveTo>
                    <a:pt x="385135" y="303381"/>
                  </a:moveTo>
                  <a:lnTo>
                    <a:pt x="546816" y="303381"/>
                  </a:lnTo>
                  <a:lnTo>
                    <a:pt x="546816" y="323850"/>
                  </a:lnTo>
                  <a:lnTo>
                    <a:pt x="385135" y="323850"/>
                  </a:lnTo>
                  <a:close/>
                  <a:moveTo>
                    <a:pt x="101005" y="263173"/>
                  </a:moveTo>
                  <a:lnTo>
                    <a:pt x="121474" y="263173"/>
                  </a:lnTo>
                  <a:lnTo>
                    <a:pt x="121474" y="282911"/>
                  </a:lnTo>
                  <a:lnTo>
                    <a:pt x="101005" y="282911"/>
                  </a:lnTo>
                  <a:close/>
                  <a:moveTo>
                    <a:pt x="385135" y="252573"/>
                  </a:moveTo>
                  <a:lnTo>
                    <a:pt x="546816" y="252573"/>
                  </a:lnTo>
                  <a:lnTo>
                    <a:pt x="546816" y="273042"/>
                  </a:lnTo>
                  <a:lnTo>
                    <a:pt x="385135" y="273042"/>
                  </a:lnTo>
                  <a:close/>
                  <a:moveTo>
                    <a:pt x="101005" y="222235"/>
                  </a:moveTo>
                  <a:lnTo>
                    <a:pt x="121474" y="222235"/>
                  </a:lnTo>
                  <a:lnTo>
                    <a:pt x="121474" y="242704"/>
                  </a:lnTo>
                  <a:lnTo>
                    <a:pt x="101005" y="242704"/>
                  </a:lnTo>
                  <a:close/>
                  <a:moveTo>
                    <a:pt x="385135" y="202497"/>
                  </a:moveTo>
                  <a:lnTo>
                    <a:pt x="546816" y="202497"/>
                  </a:lnTo>
                  <a:lnTo>
                    <a:pt x="546816" y="222235"/>
                  </a:lnTo>
                  <a:lnTo>
                    <a:pt x="385135" y="222235"/>
                  </a:lnTo>
                  <a:close/>
                  <a:moveTo>
                    <a:pt x="101005" y="172159"/>
                  </a:moveTo>
                  <a:lnTo>
                    <a:pt x="121474" y="172159"/>
                  </a:lnTo>
                  <a:lnTo>
                    <a:pt x="121474" y="191897"/>
                  </a:lnTo>
                  <a:lnTo>
                    <a:pt x="101005" y="191897"/>
                  </a:lnTo>
                  <a:close/>
                  <a:moveTo>
                    <a:pt x="161806" y="151687"/>
                  </a:moveTo>
                  <a:lnTo>
                    <a:pt x="161806" y="303372"/>
                  </a:lnTo>
                  <a:lnTo>
                    <a:pt x="324329" y="303372"/>
                  </a:lnTo>
                  <a:lnTo>
                    <a:pt x="324329" y="151687"/>
                  </a:lnTo>
                  <a:close/>
                  <a:moveTo>
                    <a:pt x="81303" y="151687"/>
                  </a:moveTo>
                  <a:lnTo>
                    <a:pt x="81303" y="303372"/>
                  </a:lnTo>
                  <a:lnTo>
                    <a:pt x="142060" y="303372"/>
                  </a:lnTo>
                  <a:lnTo>
                    <a:pt x="142060" y="151687"/>
                  </a:lnTo>
                  <a:close/>
                  <a:moveTo>
                    <a:pt x="161806" y="81154"/>
                  </a:moveTo>
                  <a:lnTo>
                    <a:pt x="161806" y="131210"/>
                  </a:lnTo>
                  <a:lnTo>
                    <a:pt x="324329" y="131210"/>
                  </a:lnTo>
                  <a:lnTo>
                    <a:pt x="324329" y="81154"/>
                  </a:lnTo>
                  <a:close/>
                  <a:moveTo>
                    <a:pt x="81303" y="81154"/>
                  </a:moveTo>
                  <a:lnTo>
                    <a:pt x="81303" y="131210"/>
                  </a:lnTo>
                  <a:lnTo>
                    <a:pt x="142060" y="131210"/>
                  </a:lnTo>
                  <a:lnTo>
                    <a:pt x="142060" y="81154"/>
                  </a:lnTo>
                  <a:close/>
                  <a:moveTo>
                    <a:pt x="404871" y="81153"/>
                  </a:moveTo>
                  <a:lnTo>
                    <a:pt x="404871" y="151683"/>
                  </a:lnTo>
                  <a:lnTo>
                    <a:pt x="526321" y="151683"/>
                  </a:lnTo>
                  <a:lnTo>
                    <a:pt x="526321" y="81153"/>
                  </a:lnTo>
                  <a:close/>
                  <a:moveTo>
                    <a:pt x="395003" y="60676"/>
                  </a:moveTo>
                  <a:lnTo>
                    <a:pt x="536948" y="60676"/>
                  </a:lnTo>
                  <a:cubicBezTo>
                    <a:pt x="543021" y="60676"/>
                    <a:pt x="546816" y="64468"/>
                    <a:pt x="546816" y="70535"/>
                  </a:cubicBezTo>
                  <a:lnTo>
                    <a:pt x="546816" y="161542"/>
                  </a:lnTo>
                  <a:cubicBezTo>
                    <a:pt x="546816" y="167609"/>
                    <a:pt x="543021" y="172159"/>
                    <a:pt x="536948" y="172159"/>
                  </a:cubicBezTo>
                  <a:lnTo>
                    <a:pt x="395003" y="172159"/>
                  </a:lnTo>
                  <a:cubicBezTo>
                    <a:pt x="388930" y="172159"/>
                    <a:pt x="385135" y="167609"/>
                    <a:pt x="385135" y="161542"/>
                  </a:cubicBezTo>
                  <a:lnTo>
                    <a:pt x="385135" y="70535"/>
                  </a:lnTo>
                  <a:cubicBezTo>
                    <a:pt x="385135" y="64468"/>
                    <a:pt x="388930" y="60676"/>
                    <a:pt x="395003" y="60676"/>
                  </a:cubicBezTo>
                  <a:close/>
                  <a:moveTo>
                    <a:pt x="70671" y="60676"/>
                  </a:moveTo>
                  <a:lnTo>
                    <a:pt x="334202" y="60676"/>
                  </a:lnTo>
                  <a:cubicBezTo>
                    <a:pt x="340278" y="60676"/>
                    <a:pt x="344075" y="64468"/>
                    <a:pt x="344075" y="70536"/>
                  </a:cubicBezTo>
                  <a:lnTo>
                    <a:pt x="344075" y="313231"/>
                  </a:lnTo>
                  <a:cubicBezTo>
                    <a:pt x="344075" y="319299"/>
                    <a:pt x="340278" y="323849"/>
                    <a:pt x="334202" y="323849"/>
                  </a:cubicBezTo>
                  <a:lnTo>
                    <a:pt x="70671" y="323849"/>
                  </a:lnTo>
                  <a:cubicBezTo>
                    <a:pt x="64595" y="323849"/>
                    <a:pt x="60798" y="319299"/>
                    <a:pt x="60798" y="313231"/>
                  </a:cubicBezTo>
                  <a:lnTo>
                    <a:pt x="60798" y="70536"/>
                  </a:lnTo>
                  <a:cubicBezTo>
                    <a:pt x="60798" y="64468"/>
                    <a:pt x="64595" y="60676"/>
                    <a:pt x="70671" y="60676"/>
                  </a:cubicBezTo>
                  <a:close/>
                  <a:moveTo>
                    <a:pt x="20507" y="20478"/>
                  </a:moveTo>
                  <a:lnTo>
                    <a:pt x="20507" y="354197"/>
                  </a:lnTo>
                  <a:lnTo>
                    <a:pt x="587107" y="354197"/>
                  </a:lnTo>
                  <a:lnTo>
                    <a:pt x="587107" y="20478"/>
                  </a:lnTo>
                  <a:close/>
                  <a:moveTo>
                    <a:pt x="9874" y="0"/>
                  </a:moveTo>
                  <a:lnTo>
                    <a:pt x="597740" y="0"/>
                  </a:lnTo>
                  <a:cubicBezTo>
                    <a:pt x="603817" y="0"/>
                    <a:pt x="607614" y="3792"/>
                    <a:pt x="607614" y="9860"/>
                  </a:cubicBezTo>
                  <a:lnTo>
                    <a:pt x="607614" y="424733"/>
                  </a:lnTo>
                  <a:cubicBezTo>
                    <a:pt x="607614" y="430801"/>
                    <a:pt x="603817" y="434593"/>
                    <a:pt x="597740" y="434593"/>
                  </a:cubicBezTo>
                  <a:lnTo>
                    <a:pt x="313681" y="434593"/>
                  </a:lnTo>
                  <a:lnTo>
                    <a:pt x="313681" y="485409"/>
                  </a:lnTo>
                  <a:lnTo>
                    <a:pt x="344061" y="485409"/>
                  </a:lnTo>
                  <a:cubicBezTo>
                    <a:pt x="350137" y="485409"/>
                    <a:pt x="354695" y="489201"/>
                    <a:pt x="354695" y="495269"/>
                  </a:cubicBezTo>
                  <a:lnTo>
                    <a:pt x="354695" y="536225"/>
                  </a:lnTo>
                  <a:cubicBezTo>
                    <a:pt x="354695" y="542293"/>
                    <a:pt x="350137" y="546085"/>
                    <a:pt x="344061" y="546085"/>
                  </a:cubicBezTo>
                  <a:lnTo>
                    <a:pt x="263552" y="546085"/>
                  </a:lnTo>
                  <a:cubicBezTo>
                    <a:pt x="257476" y="546085"/>
                    <a:pt x="252919" y="542293"/>
                    <a:pt x="252919" y="536225"/>
                  </a:cubicBezTo>
                  <a:lnTo>
                    <a:pt x="252919" y="495269"/>
                  </a:lnTo>
                  <a:cubicBezTo>
                    <a:pt x="252919" y="489201"/>
                    <a:pt x="257476" y="485409"/>
                    <a:pt x="263552" y="485409"/>
                  </a:cubicBezTo>
                  <a:lnTo>
                    <a:pt x="293933" y="485409"/>
                  </a:lnTo>
                  <a:lnTo>
                    <a:pt x="293933" y="434593"/>
                  </a:lnTo>
                  <a:lnTo>
                    <a:pt x="9874" y="434593"/>
                  </a:lnTo>
                  <a:cubicBezTo>
                    <a:pt x="3798" y="434593"/>
                    <a:pt x="0" y="430801"/>
                    <a:pt x="0" y="424733"/>
                  </a:cubicBezTo>
                  <a:lnTo>
                    <a:pt x="0" y="9860"/>
                  </a:lnTo>
                  <a:cubicBezTo>
                    <a:pt x="0" y="3792"/>
                    <a:pt x="3798" y="0"/>
                    <a:pt x="9874" y="0"/>
                  </a:cubicBezTo>
                  <a:close/>
                </a:path>
              </a:pathLst>
            </a:custGeom>
            <a:solidFill>
              <a:schemeClr val="bg1">
                <a:lumMod val="95000"/>
              </a:schemeClr>
            </a:solidFill>
            <a:ln>
              <a:noFill/>
            </a:ln>
          </p:spPr>
          <p:txBody>
            <a:bodyPr anchor="ctr"/>
            <a:lstStyle/>
            <a:p>
              <a:pPr algn="ctr"/>
              <a:endParaRPr/>
            </a:p>
          </p:txBody>
        </p:sp>
        <p:sp>
          <p:nvSpPr>
            <p:cNvPr id="14" name="矩形 13"/>
            <p:cNvSpPr>
              <a:spLocks noChangeArrowheads="1"/>
            </p:cNvSpPr>
            <p:nvPr/>
          </p:nvSpPr>
          <p:spPr bwMode="auto">
            <a:xfrm>
              <a:off x="1371996" y="3759988"/>
              <a:ext cx="225709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200" dirty="0">
                  <a:solidFill>
                    <a:schemeClr val="bg1"/>
                  </a:solidFill>
                  <a:latin typeface="微软雅黑" panose="020B0503020204020204" pitchFamily="34" charset="-122"/>
                  <a:ea typeface="微软雅黑" panose="020B0503020204020204" pitchFamily="34" charset="-122"/>
                </a:rPr>
                <a:t>Enter your content, be </a:t>
              </a:r>
              <a:r>
                <a:rPr lang="en-US" altLang="zh-CN" sz="1200" dirty="0" err="1">
                  <a:solidFill>
                    <a:schemeClr val="bg1"/>
                  </a:solidFill>
                  <a:latin typeface="微软雅黑" panose="020B0503020204020204" pitchFamily="34" charset="-122"/>
                  <a:ea typeface="微软雅黑" panose="020B0503020204020204" pitchFamily="34" charset="-122"/>
                </a:rPr>
                <a:t>reiand</a:t>
              </a:r>
              <a:r>
                <a:rPr lang="en-US" altLang="zh-CN" sz="1200" dirty="0">
                  <a:solidFill>
                    <a:schemeClr val="bg1"/>
                  </a:solidFill>
                  <a:latin typeface="微软雅黑" panose="020B0503020204020204" pitchFamily="34" charset="-122"/>
                  <a:ea typeface="微软雅黑" panose="020B0503020204020204" pitchFamily="34" charset="-122"/>
                </a:rPr>
                <a:t> general.</a:t>
              </a:r>
            </a:p>
          </p:txBody>
        </p:sp>
        <p:sp>
          <p:nvSpPr>
            <p:cNvPr id="15" name="ïşḻïďê-TextBox 31"/>
            <p:cNvSpPr txBox="1"/>
            <p:nvPr/>
          </p:nvSpPr>
          <p:spPr bwMode="auto">
            <a:xfrm>
              <a:off x="5017212" y="3400230"/>
              <a:ext cx="2090838"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eaLnBrk="1" hangingPunct="1">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Title text presets</a:t>
              </a:r>
            </a:p>
          </p:txBody>
        </p:sp>
        <p:sp>
          <p:nvSpPr>
            <p:cNvPr id="16" name="矩形 15"/>
            <p:cNvSpPr>
              <a:spLocks noChangeArrowheads="1"/>
            </p:cNvSpPr>
            <p:nvPr/>
          </p:nvSpPr>
          <p:spPr bwMode="auto">
            <a:xfrm>
              <a:off x="4934082" y="3761756"/>
              <a:ext cx="225709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200" dirty="0">
                  <a:solidFill>
                    <a:schemeClr val="bg1"/>
                  </a:solidFill>
                  <a:latin typeface="微软雅黑" panose="020B0503020204020204" pitchFamily="34" charset="-122"/>
                  <a:ea typeface="微软雅黑" panose="020B0503020204020204" pitchFamily="34" charset="-122"/>
                </a:rPr>
                <a:t>Enter your content, be </a:t>
              </a:r>
              <a:r>
                <a:rPr lang="en-US" altLang="zh-CN" sz="1200" dirty="0" err="1">
                  <a:solidFill>
                    <a:schemeClr val="bg1"/>
                  </a:solidFill>
                  <a:latin typeface="微软雅黑" panose="020B0503020204020204" pitchFamily="34" charset="-122"/>
                  <a:ea typeface="微软雅黑" panose="020B0503020204020204" pitchFamily="34" charset="-122"/>
                </a:rPr>
                <a:t>reiand</a:t>
              </a:r>
              <a:r>
                <a:rPr lang="en-US" altLang="zh-CN" sz="1200" dirty="0">
                  <a:solidFill>
                    <a:schemeClr val="bg1"/>
                  </a:solidFill>
                  <a:latin typeface="微软雅黑" panose="020B0503020204020204" pitchFamily="34" charset="-122"/>
                  <a:ea typeface="微软雅黑" panose="020B0503020204020204" pitchFamily="34" charset="-122"/>
                </a:rPr>
                <a:t> general.</a:t>
              </a:r>
            </a:p>
          </p:txBody>
        </p:sp>
        <p:sp>
          <p:nvSpPr>
            <p:cNvPr id="17" name="ïşḻïďê-TextBox 31"/>
            <p:cNvSpPr txBox="1"/>
            <p:nvPr/>
          </p:nvSpPr>
          <p:spPr bwMode="auto">
            <a:xfrm>
              <a:off x="8764681" y="3398462"/>
              <a:ext cx="2090838"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algn="ctr" eaLnBrk="1" hangingPunct="1">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Title text presets</a:t>
              </a:r>
            </a:p>
          </p:txBody>
        </p:sp>
        <p:sp>
          <p:nvSpPr>
            <p:cNvPr id="18" name="矩形 17"/>
            <p:cNvSpPr>
              <a:spLocks noChangeArrowheads="1"/>
            </p:cNvSpPr>
            <p:nvPr/>
          </p:nvSpPr>
          <p:spPr bwMode="auto">
            <a:xfrm>
              <a:off x="8681551" y="3759988"/>
              <a:ext cx="225709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200" dirty="0">
                  <a:solidFill>
                    <a:schemeClr val="bg1"/>
                  </a:solidFill>
                  <a:latin typeface="微软雅黑" panose="020B0503020204020204" pitchFamily="34" charset="-122"/>
                  <a:ea typeface="微软雅黑" panose="020B0503020204020204" pitchFamily="34" charset="-122"/>
                </a:rPr>
                <a:t>Enter your content, be </a:t>
              </a:r>
              <a:r>
                <a:rPr lang="en-US" altLang="zh-CN" sz="1200" dirty="0" err="1">
                  <a:solidFill>
                    <a:schemeClr val="bg1"/>
                  </a:solidFill>
                  <a:latin typeface="微软雅黑" panose="020B0503020204020204" pitchFamily="34" charset="-122"/>
                  <a:ea typeface="微软雅黑" panose="020B0503020204020204" pitchFamily="34" charset="-122"/>
                </a:rPr>
                <a:t>reiand</a:t>
              </a:r>
              <a:r>
                <a:rPr lang="en-US" altLang="zh-CN" sz="1200" dirty="0">
                  <a:solidFill>
                    <a:schemeClr val="bg1"/>
                  </a:solidFill>
                  <a:latin typeface="微软雅黑" panose="020B0503020204020204" pitchFamily="34" charset="-122"/>
                  <a:ea typeface="微软雅黑" panose="020B0503020204020204" pitchFamily="34" charset="-122"/>
                </a:rPr>
                <a:t> general.</a:t>
              </a:r>
            </a:p>
          </p:txBody>
        </p:sp>
      </p:grpSp>
      <p:sp>
        <p:nvSpPr>
          <p:cNvPr id="19" name="矩形 18"/>
          <p:cNvSpPr/>
          <p:nvPr/>
        </p:nvSpPr>
        <p:spPr>
          <a:xfrm>
            <a:off x="719136" y="1648178"/>
            <a:ext cx="545220" cy="6999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3"/>
          <p:cNvSpPr txBox="1"/>
          <p:nvPr/>
        </p:nvSpPr>
        <p:spPr>
          <a:xfrm>
            <a:off x="1390703" y="1782689"/>
            <a:ext cx="7290846" cy="430887"/>
          </a:xfrm>
          <a:prstGeom prst="rect">
            <a:avLst/>
          </a:prstGeom>
          <a:noFill/>
        </p:spPr>
        <p:txBody>
          <a:bodyPr wrap="square" lIns="0" tIns="0" rIns="0" bIns="0" rtlCol="0" anchor="t" anchorCtr="0">
            <a:spAutoFit/>
          </a:bodyPr>
          <a:lstStyle/>
          <a:p>
            <a:pPr defTabSz="912495">
              <a:spcBef>
                <a:spcPct val="20000"/>
              </a:spcBef>
              <a:defRPr/>
            </a:pPr>
            <a:r>
              <a:rPr lang="zh-CN" altLang="en-US"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key sentences for the speech</a:t>
            </a:r>
            <a:endParaRPr lang="en-US" sz="2800" b="1"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sp>
        <p:nvSpPr>
          <p:cNvPr id="5" name="矩形 4"/>
          <p:cNvSpPr/>
          <p:nvPr/>
        </p:nvSpPr>
        <p:spPr>
          <a:xfrm>
            <a:off x="1673848" y="2388558"/>
            <a:ext cx="2546314" cy="2960865"/>
          </a:xfrm>
          <a:prstGeom prst="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矩形 5"/>
          <p:cNvSpPr/>
          <p:nvPr/>
        </p:nvSpPr>
        <p:spPr>
          <a:xfrm>
            <a:off x="7962302" y="2388558"/>
            <a:ext cx="2546314" cy="2960865"/>
          </a:xfrm>
          <a:prstGeom prst="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矩形 6"/>
          <p:cNvSpPr/>
          <p:nvPr/>
        </p:nvSpPr>
        <p:spPr>
          <a:xfrm>
            <a:off x="4818075" y="2388558"/>
            <a:ext cx="2546314" cy="2960865"/>
          </a:xfrm>
          <a:prstGeom prst="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8" name="组合 7"/>
          <p:cNvGrpSpPr/>
          <p:nvPr/>
        </p:nvGrpSpPr>
        <p:grpSpPr>
          <a:xfrm>
            <a:off x="1673848" y="1926773"/>
            <a:ext cx="2555850" cy="548455"/>
            <a:chOff x="2113280" y="1874423"/>
            <a:chExt cx="2722880" cy="584297"/>
          </a:xfrm>
          <a:solidFill>
            <a:srgbClr val="8AA850"/>
          </a:solidFill>
        </p:grpSpPr>
        <p:sp>
          <p:nvSpPr>
            <p:cNvPr id="9" name="矩形 8"/>
            <p:cNvSpPr/>
            <p:nvPr/>
          </p:nvSpPr>
          <p:spPr>
            <a:xfrm>
              <a:off x="2113280" y="1874423"/>
              <a:ext cx="2722880" cy="5842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0" name="文本框 9"/>
            <p:cNvSpPr txBox="1"/>
            <p:nvPr/>
          </p:nvSpPr>
          <p:spPr>
            <a:xfrm>
              <a:off x="2113280" y="1966278"/>
              <a:ext cx="2593488" cy="344284"/>
            </a:xfrm>
            <a:prstGeom prst="rect">
              <a:avLst/>
            </a:prstGeom>
            <a:noFill/>
          </p:spPr>
          <p:txBody>
            <a:bodyPr wrap="square" rtlCol="0">
              <a:spAutoFit/>
            </a:bodyPr>
            <a:lstStyle/>
            <a:p>
              <a:pPr algn="ctr"/>
              <a:r>
                <a:rPr lang="zh-CN" altLang="en-US" sz="1500" b="1" dirty="0">
                  <a:solidFill>
                    <a:prstClr val="white"/>
                  </a:solidFill>
                  <a:latin typeface="微软雅黑" panose="020B0503020204020204" pitchFamily="34" charset="-122"/>
                  <a:ea typeface="微软雅黑" panose="020B0503020204020204" pitchFamily="34" charset="-122"/>
                </a:rPr>
                <a:t>Click here to add a title</a:t>
              </a:r>
            </a:p>
          </p:txBody>
        </p:sp>
      </p:grpSp>
      <p:grpSp>
        <p:nvGrpSpPr>
          <p:cNvPr id="11" name="组合 10"/>
          <p:cNvGrpSpPr/>
          <p:nvPr/>
        </p:nvGrpSpPr>
        <p:grpSpPr>
          <a:xfrm>
            <a:off x="4808539" y="1926773"/>
            <a:ext cx="2555850" cy="548455"/>
            <a:chOff x="2103121" y="1874424"/>
            <a:chExt cx="2722880" cy="584297"/>
          </a:xfrm>
          <a:solidFill>
            <a:srgbClr val="595959"/>
          </a:solidFill>
        </p:grpSpPr>
        <p:sp>
          <p:nvSpPr>
            <p:cNvPr id="12" name="矩形 11"/>
            <p:cNvSpPr/>
            <p:nvPr/>
          </p:nvSpPr>
          <p:spPr>
            <a:xfrm>
              <a:off x="2103121" y="1874424"/>
              <a:ext cx="2722880" cy="5842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3" name="文本框 12"/>
            <p:cNvSpPr txBox="1"/>
            <p:nvPr/>
          </p:nvSpPr>
          <p:spPr>
            <a:xfrm>
              <a:off x="2123439" y="1948263"/>
              <a:ext cx="2642616" cy="344284"/>
            </a:xfrm>
            <a:prstGeom prst="rect">
              <a:avLst/>
            </a:prstGeom>
            <a:noFill/>
          </p:spPr>
          <p:txBody>
            <a:bodyPr wrap="square" rtlCol="0">
              <a:spAutoFit/>
            </a:bodyPr>
            <a:lstStyle/>
            <a:p>
              <a:pPr algn="ctr"/>
              <a:r>
                <a:rPr lang="zh-CN" altLang="en-US" sz="1500" b="1" dirty="0">
                  <a:solidFill>
                    <a:prstClr val="white"/>
                  </a:solidFill>
                  <a:latin typeface="微软雅黑" panose="020B0503020204020204" pitchFamily="34" charset="-122"/>
                  <a:ea typeface="微软雅黑" panose="020B0503020204020204" pitchFamily="34" charset="-122"/>
                </a:rPr>
                <a:t>Click here to add a title</a:t>
              </a:r>
            </a:p>
          </p:txBody>
        </p:sp>
      </p:grpSp>
      <p:grpSp>
        <p:nvGrpSpPr>
          <p:cNvPr id="14" name="组合 13"/>
          <p:cNvGrpSpPr/>
          <p:nvPr/>
        </p:nvGrpSpPr>
        <p:grpSpPr>
          <a:xfrm>
            <a:off x="7962302" y="1926773"/>
            <a:ext cx="2555850" cy="548455"/>
            <a:chOff x="2113280" y="1874423"/>
            <a:chExt cx="2722880" cy="584297"/>
          </a:xfrm>
          <a:solidFill>
            <a:srgbClr val="595959"/>
          </a:solidFill>
        </p:grpSpPr>
        <p:sp>
          <p:nvSpPr>
            <p:cNvPr id="15" name="矩形 14"/>
            <p:cNvSpPr/>
            <p:nvPr/>
          </p:nvSpPr>
          <p:spPr>
            <a:xfrm>
              <a:off x="2113280" y="1874423"/>
              <a:ext cx="2722880" cy="5842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6" name="文本框 15"/>
            <p:cNvSpPr txBox="1"/>
            <p:nvPr/>
          </p:nvSpPr>
          <p:spPr>
            <a:xfrm>
              <a:off x="2172896" y="1994428"/>
              <a:ext cx="2593488" cy="344284"/>
            </a:xfrm>
            <a:prstGeom prst="rect">
              <a:avLst/>
            </a:prstGeom>
            <a:noFill/>
          </p:spPr>
          <p:txBody>
            <a:bodyPr wrap="square" rtlCol="0">
              <a:spAutoFit/>
            </a:bodyPr>
            <a:lstStyle/>
            <a:p>
              <a:pPr algn="ctr"/>
              <a:r>
                <a:rPr lang="zh-CN" altLang="en-US" sz="1500" b="1" dirty="0">
                  <a:solidFill>
                    <a:prstClr val="white"/>
                  </a:solidFill>
                  <a:latin typeface="微软雅黑" panose="020B0503020204020204" pitchFamily="34" charset="-122"/>
                  <a:ea typeface="微软雅黑" panose="020B0503020204020204" pitchFamily="34" charset="-122"/>
                </a:rPr>
                <a:t>Click here to add a title</a:t>
              </a:r>
            </a:p>
          </p:txBody>
        </p:sp>
      </p:grpSp>
      <p:sp>
        <p:nvSpPr>
          <p:cNvPr id="17" name="矩形 16"/>
          <p:cNvSpPr>
            <a:spLocks noChangeArrowheads="1"/>
          </p:cNvSpPr>
          <p:nvPr/>
        </p:nvSpPr>
        <p:spPr bwMode="auto">
          <a:xfrm>
            <a:off x="2089052" y="3014686"/>
            <a:ext cx="171590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5228511" y="3014686"/>
            <a:ext cx="171590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8377506" y="3014686"/>
            <a:ext cx="171590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509" y="-59067"/>
            <a:ext cx="7116982" cy="6976135"/>
          </a:xfrm>
          <a:prstGeom prst="rect">
            <a:avLst/>
          </a:prstGeom>
        </p:spPr>
      </p:pic>
      <p:grpSp>
        <p:nvGrpSpPr>
          <p:cNvPr id="3" name="组合 2"/>
          <p:cNvGrpSpPr/>
          <p:nvPr/>
        </p:nvGrpSpPr>
        <p:grpSpPr>
          <a:xfrm>
            <a:off x="4015254" y="2449454"/>
            <a:ext cx="4161493" cy="1689851"/>
            <a:chOff x="4015255" y="2508866"/>
            <a:chExt cx="4161493" cy="1689851"/>
          </a:xfrm>
        </p:grpSpPr>
        <p:sp>
          <p:nvSpPr>
            <p:cNvPr id="4" name="文本框 3"/>
            <p:cNvSpPr txBox="1"/>
            <p:nvPr/>
          </p:nvSpPr>
          <p:spPr>
            <a:xfrm>
              <a:off x="4072815" y="2508866"/>
              <a:ext cx="4046372" cy="646331"/>
            </a:xfrm>
            <a:prstGeom prst="rect">
              <a:avLst/>
            </a:prstGeom>
            <a:noFill/>
          </p:spPr>
          <p:txBody>
            <a:bodyPr wrap="square" rtlCol="0">
              <a:spAutoFit/>
            </a:bodyPr>
            <a:lstStyle/>
            <a:p>
              <a:pPr algn="dist"/>
              <a:r>
                <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rPr>
                <a:t>Thank you</a:t>
              </a:r>
              <a:r>
                <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4015255" y="3155197"/>
              <a:ext cx="4161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1800" dirty="0">
                  <a:solidFill>
                    <a:schemeClr val="tx1">
                      <a:lumMod val="85000"/>
                      <a:lumOff val="15000"/>
                    </a:schemeClr>
                  </a:solidFill>
                  <a:latin typeface="+mj-lt"/>
                  <a:ea typeface="方正兰亭黑_GBK"/>
                </a:rPr>
                <a:t>Add anything what want want here.</a:t>
              </a:r>
            </a:p>
          </p:txBody>
        </p:sp>
        <p:cxnSp>
          <p:nvCxnSpPr>
            <p:cNvPr id="6" name="直接连接符 5"/>
            <p:cNvCxnSpPr/>
            <p:nvPr/>
          </p:nvCxnSpPr>
          <p:spPr>
            <a:xfrm>
              <a:off x="5293010" y="3628610"/>
              <a:ext cx="16059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927651" y="3860163"/>
              <a:ext cx="2320187" cy="338554"/>
            </a:xfrm>
            <a:prstGeom prst="rect">
              <a:avLst/>
            </a:prstGeom>
            <a:noFill/>
          </p:spPr>
          <p:txBody>
            <a:bodyPr wrap="non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Reporter:</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freeppt7.com</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3672" y="-101547"/>
            <a:ext cx="2916124" cy="291612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05" y="3894672"/>
            <a:ext cx="1261857" cy="126185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8707" y="4239452"/>
            <a:ext cx="2366547" cy="23665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03783" y="750889"/>
            <a:ext cx="1082675" cy="1085850"/>
            <a:chOff x="4854576" y="750889"/>
            <a:chExt cx="1082675" cy="1085850"/>
          </a:xfrm>
        </p:grpSpPr>
        <p:sp>
          <p:nvSpPr>
            <p:cNvPr id="5" name="稻壳儿春秋广告/盗版必究        原创来源：http://chn.docer.com/works?userid=199329941#!/work_time"/>
            <p:cNvSpPr>
              <a:spLocks noEditPoints="1"/>
            </p:cNvSpPr>
            <p:nvPr/>
          </p:nvSpPr>
          <p:spPr bwMode="auto">
            <a:xfrm>
              <a:off x="5208588" y="1081089"/>
              <a:ext cx="447675" cy="400050"/>
            </a:xfrm>
            <a:custGeom>
              <a:avLst/>
              <a:gdLst>
                <a:gd name="T0" fmla="*/ 68 w 175"/>
                <a:gd name="T1" fmla="*/ 11 h 156"/>
                <a:gd name="T2" fmla="*/ 2 w 175"/>
                <a:gd name="T3" fmla="*/ 85 h 156"/>
                <a:gd name="T4" fmla="*/ 77 w 175"/>
                <a:gd name="T5" fmla="*/ 155 h 156"/>
                <a:gd name="T6" fmla="*/ 68 w 175"/>
                <a:gd name="T7" fmla="*/ 11 h 156"/>
                <a:gd name="T8" fmla="*/ 77 w 175"/>
                <a:gd name="T9" fmla="*/ 143 h 156"/>
                <a:gd name="T10" fmla="*/ 14 w 175"/>
                <a:gd name="T11" fmla="*/ 85 h 156"/>
                <a:gd name="T12" fmla="*/ 68 w 175"/>
                <a:gd name="T13" fmla="*/ 23 h 156"/>
                <a:gd name="T14" fmla="*/ 77 w 175"/>
                <a:gd name="T15" fmla="*/ 143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56">
                  <a:moveTo>
                    <a:pt x="68" y="11"/>
                  </a:moveTo>
                  <a:cubicBezTo>
                    <a:pt x="30" y="15"/>
                    <a:pt x="0" y="46"/>
                    <a:pt x="2" y="85"/>
                  </a:cubicBezTo>
                  <a:cubicBezTo>
                    <a:pt x="4" y="125"/>
                    <a:pt x="37" y="155"/>
                    <a:pt x="77" y="155"/>
                  </a:cubicBezTo>
                  <a:cubicBezTo>
                    <a:pt x="175" y="156"/>
                    <a:pt x="164" y="0"/>
                    <a:pt x="68" y="11"/>
                  </a:cubicBezTo>
                  <a:close/>
                  <a:moveTo>
                    <a:pt x="77" y="143"/>
                  </a:moveTo>
                  <a:cubicBezTo>
                    <a:pt x="44" y="143"/>
                    <a:pt x="16" y="118"/>
                    <a:pt x="14" y="85"/>
                  </a:cubicBezTo>
                  <a:cubicBezTo>
                    <a:pt x="12" y="53"/>
                    <a:pt x="37" y="26"/>
                    <a:pt x="68" y="23"/>
                  </a:cubicBezTo>
                  <a:cubicBezTo>
                    <a:pt x="149" y="14"/>
                    <a:pt x="159" y="143"/>
                    <a:pt x="77" y="14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6" name="稻壳儿春秋广告/盗版必究        原创来源：http://chn.docer.com/works?userid=199329941#!/work_time"/>
            <p:cNvSpPr>
              <a:spLocks noEditPoints="1"/>
            </p:cNvSpPr>
            <p:nvPr/>
          </p:nvSpPr>
          <p:spPr bwMode="auto">
            <a:xfrm>
              <a:off x="4854576" y="750889"/>
              <a:ext cx="1082675" cy="1085850"/>
            </a:xfrm>
            <a:custGeom>
              <a:avLst/>
              <a:gdLst>
                <a:gd name="T0" fmla="*/ 413 w 423"/>
                <a:gd name="T1" fmla="*/ 178 h 424"/>
                <a:gd name="T2" fmla="*/ 362 w 423"/>
                <a:gd name="T3" fmla="*/ 142 h 424"/>
                <a:gd name="T4" fmla="*/ 378 w 423"/>
                <a:gd name="T5" fmla="*/ 107 h 424"/>
                <a:gd name="T6" fmla="*/ 361 w 423"/>
                <a:gd name="T7" fmla="*/ 69 h 424"/>
                <a:gd name="T8" fmla="*/ 299 w 423"/>
                <a:gd name="T9" fmla="*/ 72 h 424"/>
                <a:gd name="T10" fmla="*/ 253 w 423"/>
                <a:gd name="T11" fmla="*/ 44 h 424"/>
                <a:gd name="T12" fmla="*/ 208 w 423"/>
                <a:gd name="T13" fmla="*/ 8 h 424"/>
                <a:gd name="T14" fmla="*/ 172 w 423"/>
                <a:gd name="T15" fmla="*/ 50 h 424"/>
                <a:gd name="T16" fmla="*/ 127 w 423"/>
                <a:gd name="T17" fmla="*/ 73 h 424"/>
                <a:gd name="T18" fmla="*/ 57 w 423"/>
                <a:gd name="T19" fmla="*/ 79 h 424"/>
                <a:gd name="T20" fmla="*/ 50 w 423"/>
                <a:gd name="T21" fmla="*/ 174 h 424"/>
                <a:gd name="T22" fmla="*/ 5 w 423"/>
                <a:gd name="T23" fmla="*/ 224 h 424"/>
                <a:gd name="T24" fmla="*/ 53 w 423"/>
                <a:gd name="T25" fmla="*/ 254 h 424"/>
                <a:gd name="T26" fmla="*/ 68 w 423"/>
                <a:gd name="T27" fmla="*/ 296 h 424"/>
                <a:gd name="T28" fmla="*/ 44 w 423"/>
                <a:gd name="T29" fmla="*/ 333 h 424"/>
                <a:gd name="T30" fmla="*/ 128 w 423"/>
                <a:gd name="T31" fmla="*/ 356 h 424"/>
                <a:gd name="T32" fmla="*/ 177 w 423"/>
                <a:gd name="T33" fmla="*/ 416 h 424"/>
                <a:gd name="T34" fmla="*/ 240 w 423"/>
                <a:gd name="T35" fmla="*/ 420 h 424"/>
                <a:gd name="T36" fmla="*/ 250 w 423"/>
                <a:gd name="T37" fmla="*/ 377 h 424"/>
                <a:gd name="T38" fmla="*/ 308 w 423"/>
                <a:gd name="T39" fmla="*/ 359 h 424"/>
                <a:gd name="T40" fmla="*/ 376 w 423"/>
                <a:gd name="T41" fmla="*/ 343 h 424"/>
                <a:gd name="T42" fmla="*/ 359 w 423"/>
                <a:gd name="T43" fmla="*/ 290 h 424"/>
                <a:gd name="T44" fmla="*/ 413 w 423"/>
                <a:gd name="T45" fmla="*/ 250 h 424"/>
                <a:gd name="T46" fmla="*/ 400 w 423"/>
                <a:gd name="T47" fmla="*/ 240 h 424"/>
                <a:gd name="T48" fmla="*/ 363 w 423"/>
                <a:gd name="T49" fmla="*/ 242 h 424"/>
                <a:gd name="T50" fmla="*/ 342 w 423"/>
                <a:gd name="T51" fmla="*/ 293 h 424"/>
                <a:gd name="T52" fmla="*/ 366 w 423"/>
                <a:gd name="T53" fmla="*/ 329 h 424"/>
                <a:gd name="T54" fmla="*/ 337 w 423"/>
                <a:gd name="T55" fmla="*/ 366 h 424"/>
                <a:gd name="T56" fmla="*/ 302 w 423"/>
                <a:gd name="T57" fmla="*/ 340 h 424"/>
                <a:gd name="T58" fmla="*/ 243 w 423"/>
                <a:gd name="T59" fmla="*/ 363 h 424"/>
                <a:gd name="T60" fmla="*/ 240 w 423"/>
                <a:gd name="T61" fmla="*/ 390 h 424"/>
                <a:gd name="T62" fmla="*/ 186 w 423"/>
                <a:gd name="T63" fmla="*/ 394 h 424"/>
                <a:gd name="T64" fmla="*/ 181 w 423"/>
                <a:gd name="T65" fmla="*/ 363 h 424"/>
                <a:gd name="T66" fmla="*/ 129 w 423"/>
                <a:gd name="T67" fmla="*/ 342 h 424"/>
                <a:gd name="T68" fmla="*/ 101 w 423"/>
                <a:gd name="T69" fmla="*/ 364 h 424"/>
                <a:gd name="T70" fmla="*/ 58 w 423"/>
                <a:gd name="T71" fmla="*/ 325 h 424"/>
                <a:gd name="T72" fmla="*/ 80 w 423"/>
                <a:gd name="T73" fmla="*/ 293 h 424"/>
                <a:gd name="T74" fmla="*/ 63 w 423"/>
                <a:gd name="T75" fmla="*/ 246 h 424"/>
                <a:gd name="T76" fmla="*/ 38 w 423"/>
                <a:gd name="T77" fmla="*/ 243 h 424"/>
                <a:gd name="T78" fmla="*/ 17 w 423"/>
                <a:gd name="T79" fmla="*/ 202 h 424"/>
                <a:gd name="T80" fmla="*/ 53 w 423"/>
                <a:gd name="T81" fmla="*/ 186 h 424"/>
                <a:gd name="T82" fmla="*/ 85 w 423"/>
                <a:gd name="T83" fmla="*/ 130 h 424"/>
                <a:gd name="T84" fmla="*/ 65 w 423"/>
                <a:gd name="T85" fmla="*/ 88 h 424"/>
                <a:gd name="T86" fmla="*/ 120 w 423"/>
                <a:gd name="T87" fmla="*/ 84 h 424"/>
                <a:gd name="T88" fmla="*/ 170 w 423"/>
                <a:gd name="T89" fmla="*/ 67 h 424"/>
                <a:gd name="T90" fmla="*/ 184 w 423"/>
                <a:gd name="T91" fmla="*/ 47 h 424"/>
                <a:gd name="T92" fmla="*/ 205 w 423"/>
                <a:gd name="T93" fmla="*/ 20 h 424"/>
                <a:gd name="T94" fmla="*/ 238 w 423"/>
                <a:gd name="T95" fmla="*/ 22 h 424"/>
                <a:gd name="T96" fmla="*/ 242 w 423"/>
                <a:gd name="T97" fmla="*/ 58 h 424"/>
                <a:gd name="T98" fmla="*/ 296 w 423"/>
                <a:gd name="T99" fmla="*/ 85 h 424"/>
                <a:gd name="T100" fmla="*/ 305 w 423"/>
                <a:gd name="T101" fmla="*/ 84 h 424"/>
                <a:gd name="T102" fmla="*/ 350 w 423"/>
                <a:gd name="T103" fmla="*/ 75 h 424"/>
                <a:gd name="T104" fmla="*/ 346 w 423"/>
                <a:gd name="T105" fmla="*/ 118 h 424"/>
                <a:gd name="T106" fmla="*/ 352 w 423"/>
                <a:gd name="T107" fmla="*/ 151 h 424"/>
                <a:gd name="T108" fmla="*/ 366 w 423"/>
                <a:gd name="T109" fmla="*/ 184 h 424"/>
                <a:gd name="T110" fmla="*/ 407 w 423"/>
                <a:gd name="T111" fmla="*/ 2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3" h="424">
                  <a:moveTo>
                    <a:pt x="419" y="216"/>
                  </a:moveTo>
                  <a:cubicBezTo>
                    <a:pt x="419" y="206"/>
                    <a:pt x="422" y="186"/>
                    <a:pt x="413" y="178"/>
                  </a:cubicBezTo>
                  <a:cubicBezTo>
                    <a:pt x="405" y="171"/>
                    <a:pt x="384" y="172"/>
                    <a:pt x="371" y="172"/>
                  </a:cubicBezTo>
                  <a:cubicBezTo>
                    <a:pt x="368" y="162"/>
                    <a:pt x="366" y="151"/>
                    <a:pt x="362" y="142"/>
                  </a:cubicBezTo>
                  <a:cubicBezTo>
                    <a:pt x="360" y="138"/>
                    <a:pt x="354" y="130"/>
                    <a:pt x="355" y="126"/>
                  </a:cubicBezTo>
                  <a:cubicBezTo>
                    <a:pt x="356" y="121"/>
                    <a:pt x="374" y="113"/>
                    <a:pt x="378" y="107"/>
                  </a:cubicBezTo>
                  <a:cubicBezTo>
                    <a:pt x="381" y="103"/>
                    <a:pt x="383" y="98"/>
                    <a:pt x="381" y="93"/>
                  </a:cubicBezTo>
                  <a:cubicBezTo>
                    <a:pt x="379" y="83"/>
                    <a:pt x="367" y="76"/>
                    <a:pt x="361" y="69"/>
                  </a:cubicBezTo>
                  <a:cubicBezTo>
                    <a:pt x="354" y="63"/>
                    <a:pt x="346" y="51"/>
                    <a:pt x="337" y="48"/>
                  </a:cubicBezTo>
                  <a:cubicBezTo>
                    <a:pt x="323" y="42"/>
                    <a:pt x="309" y="62"/>
                    <a:pt x="299" y="72"/>
                  </a:cubicBezTo>
                  <a:cubicBezTo>
                    <a:pt x="288" y="66"/>
                    <a:pt x="276" y="62"/>
                    <a:pt x="264" y="57"/>
                  </a:cubicBezTo>
                  <a:cubicBezTo>
                    <a:pt x="256" y="53"/>
                    <a:pt x="254" y="52"/>
                    <a:pt x="253" y="44"/>
                  </a:cubicBezTo>
                  <a:cubicBezTo>
                    <a:pt x="251" y="37"/>
                    <a:pt x="254" y="29"/>
                    <a:pt x="252" y="22"/>
                  </a:cubicBezTo>
                  <a:cubicBezTo>
                    <a:pt x="247" y="0"/>
                    <a:pt x="225" y="7"/>
                    <a:pt x="208" y="8"/>
                  </a:cubicBezTo>
                  <a:cubicBezTo>
                    <a:pt x="191" y="10"/>
                    <a:pt x="172" y="6"/>
                    <a:pt x="171" y="28"/>
                  </a:cubicBezTo>
                  <a:cubicBezTo>
                    <a:pt x="171" y="35"/>
                    <a:pt x="174" y="44"/>
                    <a:pt x="172" y="50"/>
                  </a:cubicBezTo>
                  <a:cubicBezTo>
                    <a:pt x="170" y="56"/>
                    <a:pt x="168" y="54"/>
                    <a:pt x="160" y="57"/>
                  </a:cubicBezTo>
                  <a:cubicBezTo>
                    <a:pt x="148" y="61"/>
                    <a:pt x="138" y="67"/>
                    <a:pt x="127" y="73"/>
                  </a:cubicBezTo>
                  <a:cubicBezTo>
                    <a:pt x="119" y="63"/>
                    <a:pt x="109" y="49"/>
                    <a:pt x="95" y="50"/>
                  </a:cubicBezTo>
                  <a:cubicBezTo>
                    <a:pt x="80" y="51"/>
                    <a:pt x="66" y="70"/>
                    <a:pt x="57" y="79"/>
                  </a:cubicBezTo>
                  <a:cubicBezTo>
                    <a:pt x="38" y="99"/>
                    <a:pt x="58" y="112"/>
                    <a:pt x="72" y="127"/>
                  </a:cubicBezTo>
                  <a:cubicBezTo>
                    <a:pt x="62" y="142"/>
                    <a:pt x="55" y="157"/>
                    <a:pt x="50" y="174"/>
                  </a:cubicBezTo>
                  <a:cubicBezTo>
                    <a:pt x="37" y="171"/>
                    <a:pt x="19" y="169"/>
                    <a:pt x="10" y="178"/>
                  </a:cubicBezTo>
                  <a:cubicBezTo>
                    <a:pt x="0" y="188"/>
                    <a:pt x="5" y="212"/>
                    <a:pt x="5" y="224"/>
                  </a:cubicBezTo>
                  <a:cubicBezTo>
                    <a:pt x="6" y="234"/>
                    <a:pt x="6" y="247"/>
                    <a:pt x="16" y="253"/>
                  </a:cubicBezTo>
                  <a:cubicBezTo>
                    <a:pt x="25" y="258"/>
                    <a:pt x="41" y="256"/>
                    <a:pt x="53" y="254"/>
                  </a:cubicBezTo>
                  <a:cubicBezTo>
                    <a:pt x="55" y="265"/>
                    <a:pt x="59" y="275"/>
                    <a:pt x="63" y="285"/>
                  </a:cubicBezTo>
                  <a:cubicBezTo>
                    <a:pt x="64" y="287"/>
                    <a:pt x="69" y="294"/>
                    <a:pt x="68" y="296"/>
                  </a:cubicBezTo>
                  <a:cubicBezTo>
                    <a:pt x="68" y="296"/>
                    <a:pt x="66" y="298"/>
                    <a:pt x="65" y="300"/>
                  </a:cubicBezTo>
                  <a:cubicBezTo>
                    <a:pt x="59" y="310"/>
                    <a:pt x="39" y="319"/>
                    <a:pt x="44" y="333"/>
                  </a:cubicBezTo>
                  <a:cubicBezTo>
                    <a:pt x="49" y="347"/>
                    <a:pt x="77" y="371"/>
                    <a:pt x="90" y="376"/>
                  </a:cubicBezTo>
                  <a:cubicBezTo>
                    <a:pt x="105" y="382"/>
                    <a:pt x="118" y="366"/>
                    <a:pt x="128" y="356"/>
                  </a:cubicBezTo>
                  <a:cubicBezTo>
                    <a:pt x="142" y="366"/>
                    <a:pt x="157" y="372"/>
                    <a:pt x="175" y="375"/>
                  </a:cubicBezTo>
                  <a:cubicBezTo>
                    <a:pt x="174" y="388"/>
                    <a:pt x="169" y="406"/>
                    <a:pt x="177" y="416"/>
                  </a:cubicBezTo>
                  <a:cubicBezTo>
                    <a:pt x="183" y="423"/>
                    <a:pt x="198" y="422"/>
                    <a:pt x="206" y="422"/>
                  </a:cubicBezTo>
                  <a:cubicBezTo>
                    <a:pt x="216" y="422"/>
                    <a:pt x="230" y="424"/>
                    <a:pt x="240" y="420"/>
                  </a:cubicBezTo>
                  <a:cubicBezTo>
                    <a:pt x="247" y="417"/>
                    <a:pt x="251" y="412"/>
                    <a:pt x="252" y="405"/>
                  </a:cubicBezTo>
                  <a:cubicBezTo>
                    <a:pt x="254" y="397"/>
                    <a:pt x="247" y="383"/>
                    <a:pt x="250" y="377"/>
                  </a:cubicBezTo>
                  <a:cubicBezTo>
                    <a:pt x="253" y="371"/>
                    <a:pt x="271" y="368"/>
                    <a:pt x="277" y="365"/>
                  </a:cubicBezTo>
                  <a:cubicBezTo>
                    <a:pt x="288" y="359"/>
                    <a:pt x="297" y="349"/>
                    <a:pt x="308" y="359"/>
                  </a:cubicBezTo>
                  <a:cubicBezTo>
                    <a:pt x="320" y="369"/>
                    <a:pt x="325" y="388"/>
                    <a:pt x="342" y="377"/>
                  </a:cubicBezTo>
                  <a:cubicBezTo>
                    <a:pt x="355" y="370"/>
                    <a:pt x="368" y="355"/>
                    <a:pt x="376" y="343"/>
                  </a:cubicBezTo>
                  <a:cubicBezTo>
                    <a:pt x="384" y="329"/>
                    <a:pt x="378" y="324"/>
                    <a:pt x="367" y="314"/>
                  </a:cubicBezTo>
                  <a:cubicBezTo>
                    <a:pt x="356" y="304"/>
                    <a:pt x="352" y="305"/>
                    <a:pt x="359" y="290"/>
                  </a:cubicBezTo>
                  <a:cubicBezTo>
                    <a:pt x="364" y="277"/>
                    <a:pt x="368" y="265"/>
                    <a:pt x="372" y="252"/>
                  </a:cubicBezTo>
                  <a:cubicBezTo>
                    <a:pt x="384" y="253"/>
                    <a:pt x="403" y="256"/>
                    <a:pt x="413" y="250"/>
                  </a:cubicBezTo>
                  <a:cubicBezTo>
                    <a:pt x="423" y="243"/>
                    <a:pt x="420" y="226"/>
                    <a:pt x="419" y="216"/>
                  </a:cubicBezTo>
                  <a:close/>
                  <a:moveTo>
                    <a:pt x="400" y="240"/>
                  </a:moveTo>
                  <a:cubicBezTo>
                    <a:pt x="391" y="243"/>
                    <a:pt x="376" y="240"/>
                    <a:pt x="367" y="240"/>
                  </a:cubicBezTo>
                  <a:cubicBezTo>
                    <a:pt x="365" y="240"/>
                    <a:pt x="364" y="241"/>
                    <a:pt x="363" y="242"/>
                  </a:cubicBezTo>
                  <a:cubicBezTo>
                    <a:pt x="362" y="243"/>
                    <a:pt x="362" y="243"/>
                    <a:pt x="361" y="244"/>
                  </a:cubicBezTo>
                  <a:cubicBezTo>
                    <a:pt x="356" y="261"/>
                    <a:pt x="348" y="277"/>
                    <a:pt x="342" y="293"/>
                  </a:cubicBezTo>
                  <a:cubicBezTo>
                    <a:pt x="340" y="301"/>
                    <a:pt x="341" y="305"/>
                    <a:pt x="345" y="311"/>
                  </a:cubicBezTo>
                  <a:cubicBezTo>
                    <a:pt x="351" y="317"/>
                    <a:pt x="363" y="322"/>
                    <a:pt x="366" y="329"/>
                  </a:cubicBezTo>
                  <a:cubicBezTo>
                    <a:pt x="370" y="338"/>
                    <a:pt x="353" y="352"/>
                    <a:pt x="348" y="357"/>
                  </a:cubicBezTo>
                  <a:cubicBezTo>
                    <a:pt x="346" y="359"/>
                    <a:pt x="341" y="365"/>
                    <a:pt x="337" y="366"/>
                  </a:cubicBezTo>
                  <a:cubicBezTo>
                    <a:pt x="330" y="368"/>
                    <a:pt x="327" y="363"/>
                    <a:pt x="322" y="357"/>
                  </a:cubicBezTo>
                  <a:cubicBezTo>
                    <a:pt x="317" y="351"/>
                    <a:pt x="311" y="341"/>
                    <a:pt x="302" y="340"/>
                  </a:cubicBezTo>
                  <a:cubicBezTo>
                    <a:pt x="296" y="339"/>
                    <a:pt x="289" y="344"/>
                    <a:pt x="284" y="347"/>
                  </a:cubicBezTo>
                  <a:cubicBezTo>
                    <a:pt x="270" y="355"/>
                    <a:pt x="259" y="361"/>
                    <a:pt x="243" y="363"/>
                  </a:cubicBezTo>
                  <a:cubicBezTo>
                    <a:pt x="241" y="364"/>
                    <a:pt x="239" y="366"/>
                    <a:pt x="239" y="367"/>
                  </a:cubicBezTo>
                  <a:cubicBezTo>
                    <a:pt x="238" y="375"/>
                    <a:pt x="240" y="382"/>
                    <a:pt x="240" y="390"/>
                  </a:cubicBezTo>
                  <a:cubicBezTo>
                    <a:pt x="240" y="410"/>
                    <a:pt x="222" y="410"/>
                    <a:pt x="206" y="410"/>
                  </a:cubicBezTo>
                  <a:cubicBezTo>
                    <a:pt x="191" y="409"/>
                    <a:pt x="185" y="409"/>
                    <a:pt x="186" y="394"/>
                  </a:cubicBezTo>
                  <a:cubicBezTo>
                    <a:pt x="186" y="386"/>
                    <a:pt x="187" y="378"/>
                    <a:pt x="187" y="369"/>
                  </a:cubicBezTo>
                  <a:cubicBezTo>
                    <a:pt x="186" y="366"/>
                    <a:pt x="184" y="364"/>
                    <a:pt x="181" y="363"/>
                  </a:cubicBezTo>
                  <a:cubicBezTo>
                    <a:pt x="162" y="362"/>
                    <a:pt x="146" y="355"/>
                    <a:pt x="132" y="344"/>
                  </a:cubicBezTo>
                  <a:cubicBezTo>
                    <a:pt x="131" y="343"/>
                    <a:pt x="130" y="343"/>
                    <a:pt x="129" y="342"/>
                  </a:cubicBezTo>
                  <a:cubicBezTo>
                    <a:pt x="127" y="342"/>
                    <a:pt x="125" y="342"/>
                    <a:pt x="123" y="344"/>
                  </a:cubicBezTo>
                  <a:cubicBezTo>
                    <a:pt x="118" y="348"/>
                    <a:pt x="108" y="362"/>
                    <a:pt x="101" y="364"/>
                  </a:cubicBezTo>
                  <a:cubicBezTo>
                    <a:pt x="90" y="367"/>
                    <a:pt x="79" y="353"/>
                    <a:pt x="72" y="346"/>
                  </a:cubicBezTo>
                  <a:cubicBezTo>
                    <a:pt x="66" y="341"/>
                    <a:pt x="55" y="334"/>
                    <a:pt x="58" y="325"/>
                  </a:cubicBezTo>
                  <a:cubicBezTo>
                    <a:pt x="60" y="318"/>
                    <a:pt x="70" y="312"/>
                    <a:pt x="75" y="307"/>
                  </a:cubicBezTo>
                  <a:cubicBezTo>
                    <a:pt x="80" y="302"/>
                    <a:pt x="82" y="301"/>
                    <a:pt x="80" y="293"/>
                  </a:cubicBezTo>
                  <a:cubicBezTo>
                    <a:pt x="79" y="285"/>
                    <a:pt x="73" y="278"/>
                    <a:pt x="70" y="270"/>
                  </a:cubicBezTo>
                  <a:cubicBezTo>
                    <a:pt x="67" y="262"/>
                    <a:pt x="65" y="254"/>
                    <a:pt x="63" y="246"/>
                  </a:cubicBezTo>
                  <a:cubicBezTo>
                    <a:pt x="62" y="243"/>
                    <a:pt x="60" y="241"/>
                    <a:pt x="57" y="241"/>
                  </a:cubicBezTo>
                  <a:cubicBezTo>
                    <a:pt x="51" y="242"/>
                    <a:pt x="45" y="243"/>
                    <a:pt x="38" y="243"/>
                  </a:cubicBezTo>
                  <a:cubicBezTo>
                    <a:pt x="27" y="243"/>
                    <a:pt x="21" y="245"/>
                    <a:pt x="18" y="232"/>
                  </a:cubicBezTo>
                  <a:cubicBezTo>
                    <a:pt x="17" y="223"/>
                    <a:pt x="16" y="211"/>
                    <a:pt x="17" y="202"/>
                  </a:cubicBezTo>
                  <a:cubicBezTo>
                    <a:pt x="17" y="197"/>
                    <a:pt x="18" y="188"/>
                    <a:pt x="23" y="185"/>
                  </a:cubicBezTo>
                  <a:cubicBezTo>
                    <a:pt x="29" y="182"/>
                    <a:pt x="47" y="185"/>
                    <a:pt x="53" y="186"/>
                  </a:cubicBezTo>
                  <a:cubicBezTo>
                    <a:pt x="56" y="187"/>
                    <a:pt x="60" y="186"/>
                    <a:pt x="61" y="182"/>
                  </a:cubicBezTo>
                  <a:cubicBezTo>
                    <a:pt x="65" y="163"/>
                    <a:pt x="73" y="146"/>
                    <a:pt x="85" y="130"/>
                  </a:cubicBezTo>
                  <a:cubicBezTo>
                    <a:pt x="87" y="128"/>
                    <a:pt x="86" y="124"/>
                    <a:pt x="84" y="123"/>
                  </a:cubicBezTo>
                  <a:cubicBezTo>
                    <a:pt x="76" y="113"/>
                    <a:pt x="56" y="102"/>
                    <a:pt x="65" y="88"/>
                  </a:cubicBezTo>
                  <a:cubicBezTo>
                    <a:pt x="69" y="82"/>
                    <a:pt x="80" y="71"/>
                    <a:pt x="86" y="68"/>
                  </a:cubicBezTo>
                  <a:cubicBezTo>
                    <a:pt x="103" y="60"/>
                    <a:pt x="110" y="73"/>
                    <a:pt x="120" y="84"/>
                  </a:cubicBezTo>
                  <a:cubicBezTo>
                    <a:pt x="122" y="87"/>
                    <a:pt x="125" y="89"/>
                    <a:pt x="128" y="87"/>
                  </a:cubicBezTo>
                  <a:cubicBezTo>
                    <a:pt x="142" y="78"/>
                    <a:pt x="155" y="72"/>
                    <a:pt x="170" y="67"/>
                  </a:cubicBezTo>
                  <a:cubicBezTo>
                    <a:pt x="173" y="66"/>
                    <a:pt x="178" y="64"/>
                    <a:pt x="180" y="62"/>
                  </a:cubicBezTo>
                  <a:cubicBezTo>
                    <a:pt x="184" y="58"/>
                    <a:pt x="184" y="52"/>
                    <a:pt x="184" y="47"/>
                  </a:cubicBezTo>
                  <a:cubicBezTo>
                    <a:pt x="184" y="42"/>
                    <a:pt x="182" y="36"/>
                    <a:pt x="183" y="31"/>
                  </a:cubicBezTo>
                  <a:cubicBezTo>
                    <a:pt x="185" y="21"/>
                    <a:pt x="196" y="21"/>
                    <a:pt x="205" y="20"/>
                  </a:cubicBezTo>
                  <a:cubicBezTo>
                    <a:pt x="210" y="20"/>
                    <a:pt x="217" y="19"/>
                    <a:pt x="223" y="19"/>
                  </a:cubicBezTo>
                  <a:cubicBezTo>
                    <a:pt x="230" y="18"/>
                    <a:pt x="234" y="20"/>
                    <a:pt x="238" y="22"/>
                  </a:cubicBezTo>
                  <a:cubicBezTo>
                    <a:pt x="243" y="25"/>
                    <a:pt x="241" y="30"/>
                    <a:pt x="241" y="37"/>
                  </a:cubicBezTo>
                  <a:cubicBezTo>
                    <a:pt x="242" y="44"/>
                    <a:pt x="238" y="52"/>
                    <a:pt x="242" y="58"/>
                  </a:cubicBezTo>
                  <a:cubicBezTo>
                    <a:pt x="245" y="63"/>
                    <a:pt x="249" y="64"/>
                    <a:pt x="255" y="66"/>
                  </a:cubicBezTo>
                  <a:cubicBezTo>
                    <a:pt x="270" y="72"/>
                    <a:pt x="283" y="76"/>
                    <a:pt x="296" y="85"/>
                  </a:cubicBezTo>
                  <a:cubicBezTo>
                    <a:pt x="297" y="85"/>
                    <a:pt x="297" y="85"/>
                    <a:pt x="298" y="85"/>
                  </a:cubicBezTo>
                  <a:cubicBezTo>
                    <a:pt x="300" y="86"/>
                    <a:pt x="303" y="86"/>
                    <a:pt x="305" y="84"/>
                  </a:cubicBezTo>
                  <a:cubicBezTo>
                    <a:pt x="311" y="78"/>
                    <a:pt x="318" y="67"/>
                    <a:pt x="326" y="63"/>
                  </a:cubicBezTo>
                  <a:cubicBezTo>
                    <a:pt x="336" y="58"/>
                    <a:pt x="342" y="68"/>
                    <a:pt x="350" y="75"/>
                  </a:cubicBezTo>
                  <a:cubicBezTo>
                    <a:pt x="358" y="83"/>
                    <a:pt x="372" y="92"/>
                    <a:pt x="365" y="104"/>
                  </a:cubicBezTo>
                  <a:cubicBezTo>
                    <a:pt x="361" y="110"/>
                    <a:pt x="351" y="112"/>
                    <a:pt x="346" y="118"/>
                  </a:cubicBezTo>
                  <a:cubicBezTo>
                    <a:pt x="341" y="123"/>
                    <a:pt x="341" y="126"/>
                    <a:pt x="343" y="133"/>
                  </a:cubicBezTo>
                  <a:cubicBezTo>
                    <a:pt x="346" y="139"/>
                    <a:pt x="350" y="144"/>
                    <a:pt x="352" y="151"/>
                  </a:cubicBezTo>
                  <a:cubicBezTo>
                    <a:pt x="355" y="160"/>
                    <a:pt x="358" y="170"/>
                    <a:pt x="361" y="179"/>
                  </a:cubicBezTo>
                  <a:cubicBezTo>
                    <a:pt x="362" y="182"/>
                    <a:pt x="364" y="184"/>
                    <a:pt x="366" y="184"/>
                  </a:cubicBezTo>
                  <a:cubicBezTo>
                    <a:pt x="376" y="185"/>
                    <a:pt x="387" y="184"/>
                    <a:pt x="396" y="186"/>
                  </a:cubicBezTo>
                  <a:cubicBezTo>
                    <a:pt x="411" y="190"/>
                    <a:pt x="407" y="204"/>
                    <a:pt x="407" y="216"/>
                  </a:cubicBezTo>
                  <a:cubicBezTo>
                    <a:pt x="408" y="226"/>
                    <a:pt x="411" y="236"/>
                    <a:pt x="400" y="24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7" name="稻壳儿春秋广告/盗版必究        原创来源：http://chn.docer.com/works?userid=199329941#!/work_time"/>
            <p:cNvSpPr/>
            <p:nvPr/>
          </p:nvSpPr>
          <p:spPr bwMode="auto">
            <a:xfrm>
              <a:off x="5300663" y="993776"/>
              <a:ext cx="101600" cy="46038"/>
            </a:xfrm>
            <a:custGeom>
              <a:avLst/>
              <a:gdLst>
                <a:gd name="T0" fmla="*/ 10 w 40"/>
                <a:gd name="T1" fmla="*/ 16 h 18"/>
                <a:gd name="T2" fmla="*/ 33 w 40"/>
                <a:gd name="T3" fmla="*/ 12 h 18"/>
                <a:gd name="T4" fmla="*/ 33 w 40"/>
                <a:gd name="T5" fmla="*/ 0 h 18"/>
                <a:gd name="T6" fmla="*/ 7 w 40"/>
                <a:gd name="T7" fmla="*/ 4 h 18"/>
                <a:gd name="T8" fmla="*/ 10 w 40"/>
                <a:gd name="T9" fmla="*/ 16 h 18"/>
              </a:gdLst>
              <a:ahLst/>
              <a:cxnLst>
                <a:cxn ang="0">
                  <a:pos x="T0" y="T1"/>
                </a:cxn>
                <a:cxn ang="0">
                  <a:pos x="T2" y="T3"/>
                </a:cxn>
                <a:cxn ang="0">
                  <a:pos x="T4" y="T5"/>
                </a:cxn>
                <a:cxn ang="0">
                  <a:pos x="T6" y="T7"/>
                </a:cxn>
                <a:cxn ang="0">
                  <a:pos x="T8" y="T9"/>
                </a:cxn>
              </a:cxnLst>
              <a:rect l="0" t="0" r="r" b="b"/>
              <a:pathLst>
                <a:path w="40" h="18">
                  <a:moveTo>
                    <a:pt x="10" y="16"/>
                  </a:moveTo>
                  <a:cubicBezTo>
                    <a:pt x="18" y="13"/>
                    <a:pt x="25" y="12"/>
                    <a:pt x="33" y="12"/>
                  </a:cubicBezTo>
                  <a:cubicBezTo>
                    <a:pt x="40" y="12"/>
                    <a:pt x="40" y="0"/>
                    <a:pt x="33" y="0"/>
                  </a:cubicBezTo>
                  <a:cubicBezTo>
                    <a:pt x="24" y="0"/>
                    <a:pt x="15" y="1"/>
                    <a:pt x="7" y="4"/>
                  </a:cubicBezTo>
                  <a:cubicBezTo>
                    <a:pt x="0" y="6"/>
                    <a:pt x="3" y="18"/>
                    <a:pt x="10" y="1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8" name="稻壳儿春秋广告/盗版必究        原创来源：http://chn.docer.com/works?userid=199329941#!/work_time"/>
            <p:cNvSpPr/>
            <p:nvPr/>
          </p:nvSpPr>
          <p:spPr bwMode="auto">
            <a:xfrm>
              <a:off x="5480051" y="1009651"/>
              <a:ext cx="96838" cy="69850"/>
            </a:xfrm>
            <a:custGeom>
              <a:avLst/>
              <a:gdLst>
                <a:gd name="T0" fmla="*/ 7 w 38"/>
                <a:gd name="T1" fmla="*/ 13 h 27"/>
                <a:gd name="T2" fmla="*/ 24 w 38"/>
                <a:gd name="T3" fmla="*/ 22 h 27"/>
                <a:gd name="T4" fmla="*/ 33 w 38"/>
                <a:gd name="T5" fmla="*/ 13 h 27"/>
                <a:gd name="T6" fmla="*/ 10 w 38"/>
                <a:gd name="T7" fmla="*/ 2 h 27"/>
                <a:gd name="T8" fmla="*/ 7 w 38"/>
                <a:gd name="T9" fmla="*/ 13 h 27"/>
              </a:gdLst>
              <a:ahLst/>
              <a:cxnLst>
                <a:cxn ang="0">
                  <a:pos x="T0" y="T1"/>
                </a:cxn>
                <a:cxn ang="0">
                  <a:pos x="T2" y="T3"/>
                </a:cxn>
                <a:cxn ang="0">
                  <a:pos x="T4" y="T5"/>
                </a:cxn>
                <a:cxn ang="0">
                  <a:pos x="T6" y="T7"/>
                </a:cxn>
                <a:cxn ang="0">
                  <a:pos x="T8" y="T9"/>
                </a:cxn>
              </a:cxnLst>
              <a:rect l="0" t="0" r="r" b="b"/>
              <a:pathLst>
                <a:path w="38" h="27">
                  <a:moveTo>
                    <a:pt x="7" y="13"/>
                  </a:moveTo>
                  <a:cubicBezTo>
                    <a:pt x="13" y="15"/>
                    <a:pt x="19" y="18"/>
                    <a:pt x="24" y="22"/>
                  </a:cubicBezTo>
                  <a:cubicBezTo>
                    <a:pt x="30" y="27"/>
                    <a:pt x="38" y="18"/>
                    <a:pt x="33" y="13"/>
                  </a:cubicBezTo>
                  <a:cubicBezTo>
                    <a:pt x="26" y="8"/>
                    <a:pt x="19" y="4"/>
                    <a:pt x="10" y="2"/>
                  </a:cubicBezTo>
                  <a:cubicBezTo>
                    <a:pt x="3" y="0"/>
                    <a:pt x="0" y="11"/>
                    <a:pt x="7" y="1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9" name="稻壳儿春秋广告/盗版必究        原创来源：http://chn.docer.com/works?userid=199329941#!/work_time"/>
            <p:cNvSpPr/>
            <p:nvPr/>
          </p:nvSpPr>
          <p:spPr bwMode="auto">
            <a:xfrm>
              <a:off x="5619751" y="1122364"/>
              <a:ext cx="66675" cy="90488"/>
            </a:xfrm>
            <a:custGeom>
              <a:avLst/>
              <a:gdLst>
                <a:gd name="T0" fmla="*/ 23 w 26"/>
                <a:gd name="T1" fmla="*/ 24 h 35"/>
                <a:gd name="T2" fmla="*/ 12 w 26"/>
                <a:gd name="T3" fmla="*/ 4 h 35"/>
                <a:gd name="T4" fmla="*/ 4 w 26"/>
                <a:gd name="T5" fmla="*/ 1 h 35"/>
                <a:gd name="T6" fmla="*/ 2 w 26"/>
                <a:gd name="T7" fmla="*/ 10 h 35"/>
                <a:gd name="T8" fmla="*/ 12 w 26"/>
                <a:gd name="T9" fmla="*/ 27 h 35"/>
                <a:gd name="T10" fmla="*/ 23 w 26"/>
                <a:gd name="T11" fmla="*/ 24 h 35"/>
              </a:gdLst>
              <a:ahLst/>
              <a:cxnLst>
                <a:cxn ang="0">
                  <a:pos x="T0" y="T1"/>
                </a:cxn>
                <a:cxn ang="0">
                  <a:pos x="T2" y="T3"/>
                </a:cxn>
                <a:cxn ang="0">
                  <a:pos x="T4" y="T5"/>
                </a:cxn>
                <a:cxn ang="0">
                  <a:pos x="T6" y="T7"/>
                </a:cxn>
                <a:cxn ang="0">
                  <a:pos x="T8" y="T9"/>
                </a:cxn>
                <a:cxn ang="0">
                  <a:pos x="T10" y="T11"/>
                </a:cxn>
              </a:cxnLst>
              <a:rect l="0" t="0" r="r" b="b"/>
              <a:pathLst>
                <a:path w="26" h="35">
                  <a:moveTo>
                    <a:pt x="23" y="24"/>
                  </a:moveTo>
                  <a:cubicBezTo>
                    <a:pt x="20" y="17"/>
                    <a:pt x="17" y="10"/>
                    <a:pt x="12" y="4"/>
                  </a:cubicBezTo>
                  <a:cubicBezTo>
                    <a:pt x="10" y="1"/>
                    <a:pt x="7" y="0"/>
                    <a:pt x="4" y="1"/>
                  </a:cubicBezTo>
                  <a:cubicBezTo>
                    <a:pt x="1" y="3"/>
                    <a:pt x="0" y="7"/>
                    <a:pt x="2" y="10"/>
                  </a:cubicBezTo>
                  <a:cubicBezTo>
                    <a:pt x="6" y="15"/>
                    <a:pt x="9" y="21"/>
                    <a:pt x="12" y="27"/>
                  </a:cubicBezTo>
                  <a:cubicBezTo>
                    <a:pt x="14" y="35"/>
                    <a:pt x="26" y="32"/>
                    <a:pt x="23" y="2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0" name="稻壳儿春秋广告/盗版必究        原创来源：http://chn.docer.com/works?userid=199329941#!/work_time"/>
            <p:cNvSpPr/>
            <p:nvPr/>
          </p:nvSpPr>
          <p:spPr bwMode="auto">
            <a:xfrm>
              <a:off x="5653088" y="1292226"/>
              <a:ext cx="46038" cy="100013"/>
            </a:xfrm>
            <a:custGeom>
              <a:avLst/>
              <a:gdLst>
                <a:gd name="T0" fmla="*/ 5 w 18"/>
                <a:gd name="T1" fmla="*/ 8 h 39"/>
                <a:gd name="T2" fmla="*/ 2 w 18"/>
                <a:gd name="T3" fmla="*/ 28 h 39"/>
                <a:gd name="T4" fmla="*/ 13 w 18"/>
                <a:gd name="T5" fmla="*/ 32 h 39"/>
                <a:gd name="T6" fmla="*/ 17 w 18"/>
                <a:gd name="T7" fmla="*/ 8 h 39"/>
                <a:gd name="T8" fmla="*/ 5 w 18"/>
                <a:gd name="T9" fmla="*/ 8 h 39"/>
              </a:gdLst>
              <a:ahLst/>
              <a:cxnLst>
                <a:cxn ang="0">
                  <a:pos x="T0" y="T1"/>
                </a:cxn>
                <a:cxn ang="0">
                  <a:pos x="T2" y="T3"/>
                </a:cxn>
                <a:cxn ang="0">
                  <a:pos x="T4" y="T5"/>
                </a:cxn>
                <a:cxn ang="0">
                  <a:pos x="T6" y="T7"/>
                </a:cxn>
                <a:cxn ang="0">
                  <a:pos x="T8" y="T9"/>
                </a:cxn>
              </a:cxnLst>
              <a:rect l="0" t="0" r="r" b="b"/>
              <a:pathLst>
                <a:path w="18" h="39">
                  <a:moveTo>
                    <a:pt x="5" y="8"/>
                  </a:moveTo>
                  <a:cubicBezTo>
                    <a:pt x="5" y="15"/>
                    <a:pt x="4" y="21"/>
                    <a:pt x="2" y="28"/>
                  </a:cubicBezTo>
                  <a:cubicBezTo>
                    <a:pt x="0" y="36"/>
                    <a:pt x="12" y="39"/>
                    <a:pt x="13" y="32"/>
                  </a:cubicBezTo>
                  <a:cubicBezTo>
                    <a:pt x="15" y="24"/>
                    <a:pt x="17" y="16"/>
                    <a:pt x="17" y="8"/>
                  </a:cubicBezTo>
                  <a:cubicBezTo>
                    <a:pt x="18" y="0"/>
                    <a:pt x="6" y="0"/>
                    <a:pt x="5" y="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1" name="稻壳儿春秋广告/盗版必究        原创来源：http://chn.docer.com/works?userid=199329941#!/work_time"/>
            <p:cNvSpPr/>
            <p:nvPr/>
          </p:nvSpPr>
          <p:spPr bwMode="auto">
            <a:xfrm>
              <a:off x="5554663" y="1458914"/>
              <a:ext cx="80963" cy="79375"/>
            </a:xfrm>
            <a:custGeom>
              <a:avLst/>
              <a:gdLst>
                <a:gd name="T0" fmla="*/ 28 w 32"/>
                <a:gd name="T1" fmla="*/ 1 h 31"/>
                <a:gd name="T2" fmla="*/ 20 w 32"/>
                <a:gd name="T3" fmla="*/ 3 h 31"/>
                <a:gd name="T4" fmla="*/ 7 w 32"/>
                <a:gd name="T5" fmla="*/ 17 h 31"/>
                <a:gd name="T6" fmla="*/ 13 w 32"/>
                <a:gd name="T7" fmla="*/ 28 h 31"/>
                <a:gd name="T8" fmla="*/ 30 w 32"/>
                <a:gd name="T9" fmla="*/ 9 h 31"/>
                <a:gd name="T10" fmla="*/ 28 w 32"/>
                <a:gd name="T11" fmla="*/ 1 h 31"/>
              </a:gdLst>
              <a:ahLst/>
              <a:cxnLst>
                <a:cxn ang="0">
                  <a:pos x="T0" y="T1"/>
                </a:cxn>
                <a:cxn ang="0">
                  <a:pos x="T2" y="T3"/>
                </a:cxn>
                <a:cxn ang="0">
                  <a:pos x="T4" y="T5"/>
                </a:cxn>
                <a:cxn ang="0">
                  <a:pos x="T6" y="T7"/>
                </a:cxn>
                <a:cxn ang="0">
                  <a:pos x="T8" y="T9"/>
                </a:cxn>
                <a:cxn ang="0">
                  <a:pos x="T10" y="T11"/>
                </a:cxn>
              </a:cxnLst>
              <a:rect l="0" t="0" r="r" b="b"/>
              <a:pathLst>
                <a:path w="32" h="31">
                  <a:moveTo>
                    <a:pt x="28" y="1"/>
                  </a:moveTo>
                  <a:cubicBezTo>
                    <a:pt x="26" y="0"/>
                    <a:pt x="21" y="0"/>
                    <a:pt x="20" y="3"/>
                  </a:cubicBezTo>
                  <a:cubicBezTo>
                    <a:pt x="17" y="9"/>
                    <a:pt x="13" y="14"/>
                    <a:pt x="7" y="17"/>
                  </a:cubicBezTo>
                  <a:cubicBezTo>
                    <a:pt x="0" y="21"/>
                    <a:pt x="6" y="31"/>
                    <a:pt x="13" y="28"/>
                  </a:cubicBezTo>
                  <a:cubicBezTo>
                    <a:pt x="21" y="24"/>
                    <a:pt x="27" y="17"/>
                    <a:pt x="30" y="9"/>
                  </a:cubicBezTo>
                  <a:cubicBezTo>
                    <a:pt x="32" y="6"/>
                    <a:pt x="31" y="3"/>
                    <a:pt x="2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2" name="稻壳儿春秋广告/盗版必究        原创来源：http://chn.docer.com/works?userid=199329941#!/work_time"/>
            <p:cNvSpPr/>
            <p:nvPr/>
          </p:nvSpPr>
          <p:spPr bwMode="auto">
            <a:xfrm>
              <a:off x="5395913" y="1552576"/>
              <a:ext cx="98425" cy="41275"/>
            </a:xfrm>
            <a:custGeom>
              <a:avLst/>
              <a:gdLst>
                <a:gd name="T0" fmla="*/ 28 w 39"/>
                <a:gd name="T1" fmla="*/ 1 h 16"/>
                <a:gd name="T2" fmla="*/ 7 w 39"/>
                <a:gd name="T3" fmla="*/ 4 h 16"/>
                <a:gd name="T4" fmla="*/ 7 w 39"/>
                <a:gd name="T5" fmla="*/ 16 h 16"/>
                <a:gd name="T6" fmla="*/ 31 w 39"/>
                <a:gd name="T7" fmla="*/ 13 h 16"/>
                <a:gd name="T8" fmla="*/ 28 w 39"/>
                <a:gd name="T9" fmla="*/ 1 h 16"/>
              </a:gdLst>
              <a:ahLst/>
              <a:cxnLst>
                <a:cxn ang="0">
                  <a:pos x="T0" y="T1"/>
                </a:cxn>
                <a:cxn ang="0">
                  <a:pos x="T2" y="T3"/>
                </a:cxn>
                <a:cxn ang="0">
                  <a:pos x="T4" y="T5"/>
                </a:cxn>
                <a:cxn ang="0">
                  <a:pos x="T6" y="T7"/>
                </a:cxn>
                <a:cxn ang="0">
                  <a:pos x="T8" y="T9"/>
                </a:cxn>
              </a:cxnLst>
              <a:rect l="0" t="0" r="r" b="b"/>
              <a:pathLst>
                <a:path w="39" h="16">
                  <a:moveTo>
                    <a:pt x="28" y="1"/>
                  </a:moveTo>
                  <a:cubicBezTo>
                    <a:pt x="21" y="2"/>
                    <a:pt x="14" y="3"/>
                    <a:pt x="7" y="4"/>
                  </a:cubicBezTo>
                  <a:cubicBezTo>
                    <a:pt x="0" y="4"/>
                    <a:pt x="0" y="16"/>
                    <a:pt x="7" y="16"/>
                  </a:cubicBezTo>
                  <a:cubicBezTo>
                    <a:pt x="15" y="15"/>
                    <a:pt x="23" y="14"/>
                    <a:pt x="31" y="13"/>
                  </a:cubicBezTo>
                  <a:cubicBezTo>
                    <a:pt x="39" y="11"/>
                    <a:pt x="36" y="0"/>
                    <a:pt x="28"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 name="稻壳儿春秋广告/盗版必究        原创来源：http://chn.docer.com/works?userid=199329941#!/work_time"/>
            <p:cNvSpPr/>
            <p:nvPr/>
          </p:nvSpPr>
          <p:spPr bwMode="auto">
            <a:xfrm>
              <a:off x="5226051" y="1514476"/>
              <a:ext cx="95250" cy="66675"/>
            </a:xfrm>
            <a:custGeom>
              <a:avLst/>
              <a:gdLst>
                <a:gd name="T0" fmla="*/ 29 w 37"/>
                <a:gd name="T1" fmla="*/ 12 h 26"/>
                <a:gd name="T2" fmla="*/ 10 w 37"/>
                <a:gd name="T3" fmla="*/ 2 h 26"/>
                <a:gd name="T4" fmla="*/ 2 w 37"/>
                <a:gd name="T5" fmla="*/ 5 h 26"/>
                <a:gd name="T6" fmla="*/ 4 w 37"/>
                <a:gd name="T7" fmla="*/ 13 h 26"/>
                <a:gd name="T8" fmla="*/ 26 w 37"/>
                <a:gd name="T9" fmla="*/ 24 h 26"/>
                <a:gd name="T10" fmla="*/ 29 w 37"/>
                <a:gd name="T11" fmla="*/ 12 h 26"/>
              </a:gdLst>
              <a:ahLst/>
              <a:cxnLst>
                <a:cxn ang="0">
                  <a:pos x="T0" y="T1"/>
                </a:cxn>
                <a:cxn ang="0">
                  <a:pos x="T2" y="T3"/>
                </a:cxn>
                <a:cxn ang="0">
                  <a:pos x="T4" y="T5"/>
                </a:cxn>
                <a:cxn ang="0">
                  <a:pos x="T6" y="T7"/>
                </a:cxn>
                <a:cxn ang="0">
                  <a:pos x="T8" y="T9"/>
                </a:cxn>
                <a:cxn ang="0">
                  <a:pos x="T10" y="T11"/>
                </a:cxn>
              </a:cxnLst>
              <a:rect l="0" t="0" r="r" b="b"/>
              <a:pathLst>
                <a:path w="37" h="26">
                  <a:moveTo>
                    <a:pt x="29" y="12"/>
                  </a:moveTo>
                  <a:cubicBezTo>
                    <a:pt x="22" y="10"/>
                    <a:pt x="16" y="7"/>
                    <a:pt x="10" y="2"/>
                  </a:cubicBezTo>
                  <a:cubicBezTo>
                    <a:pt x="7" y="0"/>
                    <a:pt x="3" y="2"/>
                    <a:pt x="2" y="5"/>
                  </a:cubicBezTo>
                  <a:cubicBezTo>
                    <a:pt x="0" y="8"/>
                    <a:pt x="1" y="11"/>
                    <a:pt x="4" y="13"/>
                  </a:cubicBezTo>
                  <a:cubicBezTo>
                    <a:pt x="11" y="18"/>
                    <a:pt x="18" y="21"/>
                    <a:pt x="26" y="24"/>
                  </a:cubicBezTo>
                  <a:cubicBezTo>
                    <a:pt x="34" y="26"/>
                    <a:pt x="37" y="14"/>
                    <a:pt x="29"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 name="稻壳儿春秋广告/盗版必究        原创来源：http://chn.docer.com/works?userid=199329941#!/work_time"/>
            <p:cNvSpPr/>
            <p:nvPr/>
          </p:nvSpPr>
          <p:spPr bwMode="auto">
            <a:xfrm>
              <a:off x="5111751" y="1373189"/>
              <a:ext cx="63500" cy="92075"/>
            </a:xfrm>
            <a:custGeom>
              <a:avLst/>
              <a:gdLst>
                <a:gd name="T0" fmla="*/ 14 w 25"/>
                <a:gd name="T1" fmla="*/ 7 h 36"/>
                <a:gd name="T2" fmla="*/ 2 w 25"/>
                <a:gd name="T3" fmla="*/ 11 h 36"/>
                <a:gd name="T4" fmla="*/ 14 w 25"/>
                <a:gd name="T5" fmla="*/ 34 h 36"/>
                <a:gd name="T6" fmla="*/ 23 w 25"/>
                <a:gd name="T7" fmla="*/ 34 h 36"/>
                <a:gd name="T8" fmla="*/ 23 w 25"/>
                <a:gd name="T9" fmla="*/ 25 h 36"/>
                <a:gd name="T10" fmla="*/ 14 w 25"/>
                <a:gd name="T11" fmla="*/ 7 h 36"/>
              </a:gdLst>
              <a:ahLst/>
              <a:cxnLst>
                <a:cxn ang="0">
                  <a:pos x="T0" y="T1"/>
                </a:cxn>
                <a:cxn ang="0">
                  <a:pos x="T2" y="T3"/>
                </a:cxn>
                <a:cxn ang="0">
                  <a:pos x="T4" y="T5"/>
                </a:cxn>
                <a:cxn ang="0">
                  <a:pos x="T6" y="T7"/>
                </a:cxn>
                <a:cxn ang="0">
                  <a:pos x="T8" y="T9"/>
                </a:cxn>
                <a:cxn ang="0">
                  <a:pos x="T10" y="T11"/>
                </a:cxn>
              </a:cxnLst>
              <a:rect l="0" t="0" r="r" b="b"/>
              <a:pathLst>
                <a:path w="25" h="36">
                  <a:moveTo>
                    <a:pt x="14" y="7"/>
                  </a:moveTo>
                  <a:cubicBezTo>
                    <a:pt x="12" y="0"/>
                    <a:pt x="0" y="3"/>
                    <a:pt x="2" y="11"/>
                  </a:cubicBezTo>
                  <a:cubicBezTo>
                    <a:pt x="5" y="19"/>
                    <a:pt x="9" y="27"/>
                    <a:pt x="14" y="34"/>
                  </a:cubicBezTo>
                  <a:cubicBezTo>
                    <a:pt x="16" y="36"/>
                    <a:pt x="21" y="36"/>
                    <a:pt x="23" y="34"/>
                  </a:cubicBezTo>
                  <a:cubicBezTo>
                    <a:pt x="25" y="31"/>
                    <a:pt x="25" y="28"/>
                    <a:pt x="23" y="25"/>
                  </a:cubicBezTo>
                  <a:cubicBezTo>
                    <a:pt x="19" y="20"/>
                    <a:pt x="16" y="14"/>
                    <a:pt x="14" y="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5" name="稻壳儿春秋广告/盗版必究        原创来源：http://chn.docer.com/works?userid=199329941#!/work_time"/>
            <p:cNvSpPr/>
            <p:nvPr/>
          </p:nvSpPr>
          <p:spPr bwMode="auto">
            <a:xfrm>
              <a:off x="5100638" y="1196976"/>
              <a:ext cx="38100" cy="101600"/>
            </a:xfrm>
            <a:custGeom>
              <a:avLst/>
              <a:gdLst>
                <a:gd name="T0" fmla="*/ 13 w 15"/>
                <a:gd name="T1" fmla="*/ 33 h 40"/>
                <a:gd name="T2" fmla="*/ 14 w 15"/>
                <a:gd name="T3" fmla="*/ 11 h 40"/>
                <a:gd name="T4" fmla="*/ 3 w 15"/>
                <a:gd name="T5" fmla="*/ 8 h 40"/>
                <a:gd name="T6" fmla="*/ 1 w 15"/>
                <a:gd name="T7" fmla="*/ 33 h 40"/>
                <a:gd name="T8" fmla="*/ 13 w 15"/>
                <a:gd name="T9" fmla="*/ 33 h 40"/>
              </a:gdLst>
              <a:ahLst/>
              <a:cxnLst>
                <a:cxn ang="0">
                  <a:pos x="T0" y="T1"/>
                </a:cxn>
                <a:cxn ang="0">
                  <a:pos x="T2" y="T3"/>
                </a:cxn>
                <a:cxn ang="0">
                  <a:pos x="T4" y="T5"/>
                </a:cxn>
                <a:cxn ang="0">
                  <a:pos x="T6" y="T7"/>
                </a:cxn>
                <a:cxn ang="0">
                  <a:pos x="T8" y="T9"/>
                </a:cxn>
              </a:cxnLst>
              <a:rect l="0" t="0" r="r" b="b"/>
              <a:pathLst>
                <a:path w="15" h="40">
                  <a:moveTo>
                    <a:pt x="13" y="33"/>
                  </a:moveTo>
                  <a:cubicBezTo>
                    <a:pt x="12" y="25"/>
                    <a:pt x="13" y="18"/>
                    <a:pt x="14" y="11"/>
                  </a:cubicBezTo>
                  <a:cubicBezTo>
                    <a:pt x="15" y="3"/>
                    <a:pt x="4" y="0"/>
                    <a:pt x="3" y="8"/>
                  </a:cubicBezTo>
                  <a:cubicBezTo>
                    <a:pt x="1" y="16"/>
                    <a:pt x="0" y="24"/>
                    <a:pt x="1" y="33"/>
                  </a:cubicBezTo>
                  <a:cubicBezTo>
                    <a:pt x="1" y="40"/>
                    <a:pt x="13" y="40"/>
                    <a:pt x="13" y="3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6" name="稻壳儿春秋广告/盗版必究        原创来源：http://chn.docer.com/works?userid=199329941#!/work_time"/>
            <p:cNvSpPr/>
            <p:nvPr/>
          </p:nvSpPr>
          <p:spPr bwMode="auto">
            <a:xfrm>
              <a:off x="5157788" y="1052514"/>
              <a:ext cx="85725" cy="80963"/>
            </a:xfrm>
            <a:custGeom>
              <a:avLst/>
              <a:gdLst>
                <a:gd name="T0" fmla="*/ 22 w 34"/>
                <a:gd name="T1" fmla="*/ 4 h 31"/>
                <a:gd name="T2" fmla="*/ 3 w 34"/>
                <a:gd name="T3" fmla="*/ 20 h 31"/>
                <a:gd name="T4" fmla="*/ 3 w 34"/>
                <a:gd name="T5" fmla="*/ 29 h 31"/>
                <a:gd name="T6" fmla="*/ 11 w 34"/>
                <a:gd name="T7" fmla="*/ 29 h 31"/>
                <a:gd name="T8" fmla="*/ 28 w 34"/>
                <a:gd name="T9" fmla="*/ 14 h 31"/>
                <a:gd name="T10" fmla="*/ 22 w 34"/>
                <a:gd name="T11" fmla="*/ 4 h 31"/>
              </a:gdLst>
              <a:ahLst/>
              <a:cxnLst>
                <a:cxn ang="0">
                  <a:pos x="T0" y="T1"/>
                </a:cxn>
                <a:cxn ang="0">
                  <a:pos x="T2" y="T3"/>
                </a:cxn>
                <a:cxn ang="0">
                  <a:pos x="T4" y="T5"/>
                </a:cxn>
                <a:cxn ang="0">
                  <a:pos x="T6" y="T7"/>
                </a:cxn>
                <a:cxn ang="0">
                  <a:pos x="T8" y="T9"/>
                </a:cxn>
                <a:cxn ang="0">
                  <a:pos x="T10" y="T11"/>
                </a:cxn>
              </a:cxnLst>
              <a:rect l="0" t="0" r="r" b="b"/>
              <a:pathLst>
                <a:path w="34" h="31">
                  <a:moveTo>
                    <a:pt x="22" y="4"/>
                  </a:moveTo>
                  <a:cubicBezTo>
                    <a:pt x="14" y="8"/>
                    <a:pt x="8" y="14"/>
                    <a:pt x="3" y="20"/>
                  </a:cubicBezTo>
                  <a:cubicBezTo>
                    <a:pt x="1" y="23"/>
                    <a:pt x="0" y="26"/>
                    <a:pt x="3" y="29"/>
                  </a:cubicBezTo>
                  <a:cubicBezTo>
                    <a:pt x="5" y="31"/>
                    <a:pt x="9" y="31"/>
                    <a:pt x="11" y="29"/>
                  </a:cubicBezTo>
                  <a:cubicBezTo>
                    <a:pt x="16" y="23"/>
                    <a:pt x="21" y="18"/>
                    <a:pt x="28" y="14"/>
                  </a:cubicBezTo>
                  <a:cubicBezTo>
                    <a:pt x="34" y="10"/>
                    <a:pt x="28" y="0"/>
                    <a:pt x="22"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32" name="组合 1431"/>
          <p:cNvGrpSpPr/>
          <p:nvPr/>
        </p:nvGrpSpPr>
        <p:grpSpPr>
          <a:xfrm>
            <a:off x="3079833" y="714376"/>
            <a:ext cx="600075" cy="1150938"/>
            <a:chOff x="3730626" y="714376"/>
            <a:chExt cx="600075" cy="1150938"/>
          </a:xfrm>
        </p:grpSpPr>
        <p:sp>
          <p:nvSpPr>
            <p:cNvPr id="17" name="稻壳儿春秋广告/盗版必究        原创来源：http://chn.docer.com/works?userid=199329941#!/work_time"/>
            <p:cNvSpPr>
              <a:spLocks noEditPoints="1"/>
            </p:cNvSpPr>
            <p:nvPr/>
          </p:nvSpPr>
          <p:spPr bwMode="auto">
            <a:xfrm>
              <a:off x="3730626" y="714376"/>
              <a:ext cx="600075" cy="1150938"/>
            </a:xfrm>
            <a:custGeom>
              <a:avLst/>
              <a:gdLst>
                <a:gd name="T0" fmla="*/ 89 w 234"/>
                <a:gd name="T1" fmla="*/ 13 h 449"/>
                <a:gd name="T2" fmla="*/ 60 w 234"/>
                <a:gd name="T3" fmla="*/ 205 h 449"/>
                <a:gd name="T4" fmla="*/ 101 w 234"/>
                <a:gd name="T5" fmla="*/ 260 h 449"/>
                <a:gd name="T6" fmla="*/ 90 w 234"/>
                <a:gd name="T7" fmla="*/ 396 h 449"/>
                <a:gd name="T8" fmla="*/ 148 w 234"/>
                <a:gd name="T9" fmla="*/ 442 h 449"/>
                <a:gd name="T10" fmla="*/ 159 w 234"/>
                <a:gd name="T11" fmla="*/ 302 h 449"/>
                <a:gd name="T12" fmla="*/ 141 w 234"/>
                <a:gd name="T13" fmla="*/ 217 h 449"/>
                <a:gd name="T14" fmla="*/ 211 w 234"/>
                <a:gd name="T15" fmla="*/ 72 h 449"/>
                <a:gd name="T16" fmla="*/ 151 w 234"/>
                <a:gd name="T17" fmla="*/ 403 h 449"/>
                <a:gd name="T18" fmla="*/ 117 w 234"/>
                <a:gd name="T19" fmla="*/ 433 h 449"/>
                <a:gd name="T20" fmla="*/ 119 w 234"/>
                <a:gd name="T21" fmla="*/ 431 h 449"/>
                <a:gd name="T22" fmla="*/ 117 w 234"/>
                <a:gd name="T23" fmla="*/ 422 h 449"/>
                <a:gd name="T24" fmla="*/ 104 w 234"/>
                <a:gd name="T25" fmla="*/ 421 h 449"/>
                <a:gd name="T26" fmla="*/ 118 w 234"/>
                <a:gd name="T27" fmla="*/ 401 h 449"/>
                <a:gd name="T28" fmla="*/ 102 w 234"/>
                <a:gd name="T29" fmla="*/ 405 h 449"/>
                <a:gd name="T30" fmla="*/ 116 w 234"/>
                <a:gd name="T31" fmla="*/ 385 h 449"/>
                <a:gd name="T32" fmla="*/ 101 w 234"/>
                <a:gd name="T33" fmla="*/ 388 h 449"/>
                <a:gd name="T34" fmla="*/ 115 w 234"/>
                <a:gd name="T35" fmla="*/ 366 h 449"/>
                <a:gd name="T36" fmla="*/ 101 w 234"/>
                <a:gd name="T37" fmla="*/ 366 h 449"/>
                <a:gd name="T38" fmla="*/ 114 w 234"/>
                <a:gd name="T39" fmla="*/ 346 h 449"/>
                <a:gd name="T40" fmla="*/ 100 w 234"/>
                <a:gd name="T41" fmla="*/ 349 h 449"/>
                <a:gd name="T42" fmla="*/ 113 w 234"/>
                <a:gd name="T43" fmla="*/ 330 h 449"/>
                <a:gd name="T44" fmla="*/ 100 w 234"/>
                <a:gd name="T45" fmla="*/ 333 h 449"/>
                <a:gd name="T46" fmla="*/ 121 w 234"/>
                <a:gd name="T47" fmla="*/ 315 h 449"/>
                <a:gd name="T48" fmla="*/ 100 w 234"/>
                <a:gd name="T49" fmla="*/ 320 h 449"/>
                <a:gd name="T50" fmla="*/ 122 w 234"/>
                <a:gd name="T51" fmla="*/ 299 h 449"/>
                <a:gd name="T52" fmla="*/ 101 w 234"/>
                <a:gd name="T53" fmla="*/ 301 h 449"/>
                <a:gd name="T54" fmla="*/ 119 w 234"/>
                <a:gd name="T55" fmla="*/ 284 h 449"/>
                <a:gd name="T56" fmla="*/ 104 w 234"/>
                <a:gd name="T57" fmla="*/ 282 h 449"/>
                <a:gd name="T58" fmla="*/ 147 w 234"/>
                <a:gd name="T59" fmla="*/ 310 h 449"/>
                <a:gd name="T60" fmla="*/ 113 w 234"/>
                <a:gd name="T61" fmla="*/ 255 h 449"/>
                <a:gd name="T62" fmla="*/ 129 w 234"/>
                <a:gd name="T63" fmla="*/ 219 h 449"/>
                <a:gd name="T64" fmla="*/ 127 w 234"/>
                <a:gd name="T65" fmla="*/ 207 h 449"/>
                <a:gd name="T66" fmla="*/ 92 w 234"/>
                <a:gd name="T67" fmla="*/ 25 h 449"/>
                <a:gd name="T68" fmla="*/ 127 w 234"/>
                <a:gd name="T69" fmla="*/ 20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449">
                  <a:moveTo>
                    <a:pt x="211" y="72"/>
                  </a:moveTo>
                  <a:cubicBezTo>
                    <a:pt x="188" y="28"/>
                    <a:pt x="138" y="0"/>
                    <a:pt x="89" y="13"/>
                  </a:cubicBezTo>
                  <a:cubicBezTo>
                    <a:pt x="48" y="21"/>
                    <a:pt x="11" y="55"/>
                    <a:pt x="6" y="97"/>
                  </a:cubicBezTo>
                  <a:cubicBezTo>
                    <a:pt x="0" y="140"/>
                    <a:pt x="22" y="184"/>
                    <a:pt x="60" y="205"/>
                  </a:cubicBezTo>
                  <a:cubicBezTo>
                    <a:pt x="71" y="212"/>
                    <a:pt x="84" y="216"/>
                    <a:pt x="97" y="218"/>
                  </a:cubicBezTo>
                  <a:cubicBezTo>
                    <a:pt x="98" y="232"/>
                    <a:pt x="99" y="246"/>
                    <a:pt x="101" y="260"/>
                  </a:cubicBezTo>
                  <a:cubicBezTo>
                    <a:pt x="90" y="270"/>
                    <a:pt x="90" y="292"/>
                    <a:pt x="89" y="306"/>
                  </a:cubicBezTo>
                  <a:cubicBezTo>
                    <a:pt x="86" y="336"/>
                    <a:pt x="89" y="366"/>
                    <a:pt x="90" y="396"/>
                  </a:cubicBezTo>
                  <a:cubicBezTo>
                    <a:pt x="90" y="410"/>
                    <a:pt x="89" y="431"/>
                    <a:pt x="102" y="441"/>
                  </a:cubicBezTo>
                  <a:cubicBezTo>
                    <a:pt x="112" y="448"/>
                    <a:pt x="137" y="449"/>
                    <a:pt x="148" y="442"/>
                  </a:cubicBezTo>
                  <a:cubicBezTo>
                    <a:pt x="162" y="433"/>
                    <a:pt x="164" y="410"/>
                    <a:pt x="163" y="395"/>
                  </a:cubicBezTo>
                  <a:cubicBezTo>
                    <a:pt x="163" y="365"/>
                    <a:pt x="162" y="333"/>
                    <a:pt x="159" y="302"/>
                  </a:cubicBezTo>
                  <a:cubicBezTo>
                    <a:pt x="157" y="287"/>
                    <a:pt x="157" y="267"/>
                    <a:pt x="143" y="258"/>
                  </a:cubicBezTo>
                  <a:cubicBezTo>
                    <a:pt x="141" y="245"/>
                    <a:pt x="142" y="231"/>
                    <a:pt x="141" y="217"/>
                  </a:cubicBezTo>
                  <a:cubicBezTo>
                    <a:pt x="159" y="214"/>
                    <a:pt x="176" y="207"/>
                    <a:pt x="190" y="196"/>
                  </a:cubicBezTo>
                  <a:cubicBezTo>
                    <a:pt x="231" y="165"/>
                    <a:pt x="234" y="115"/>
                    <a:pt x="211" y="72"/>
                  </a:cubicBezTo>
                  <a:close/>
                  <a:moveTo>
                    <a:pt x="147" y="310"/>
                  </a:moveTo>
                  <a:cubicBezTo>
                    <a:pt x="150" y="340"/>
                    <a:pt x="153" y="373"/>
                    <a:pt x="151" y="403"/>
                  </a:cubicBezTo>
                  <a:cubicBezTo>
                    <a:pt x="151" y="414"/>
                    <a:pt x="150" y="424"/>
                    <a:pt x="140" y="430"/>
                  </a:cubicBezTo>
                  <a:cubicBezTo>
                    <a:pt x="133" y="434"/>
                    <a:pt x="125" y="435"/>
                    <a:pt x="117" y="433"/>
                  </a:cubicBezTo>
                  <a:cubicBezTo>
                    <a:pt x="116" y="432"/>
                    <a:pt x="116" y="432"/>
                    <a:pt x="116" y="432"/>
                  </a:cubicBezTo>
                  <a:cubicBezTo>
                    <a:pt x="117" y="432"/>
                    <a:pt x="118" y="431"/>
                    <a:pt x="119" y="431"/>
                  </a:cubicBezTo>
                  <a:cubicBezTo>
                    <a:pt x="122" y="430"/>
                    <a:pt x="123" y="428"/>
                    <a:pt x="122" y="425"/>
                  </a:cubicBezTo>
                  <a:cubicBezTo>
                    <a:pt x="122" y="423"/>
                    <a:pt x="119" y="421"/>
                    <a:pt x="117" y="422"/>
                  </a:cubicBezTo>
                  <a:cubicBezTo>
                    <a:pt x="114" y="423"/>
                    <a:pt x="110" y="425"/>
                    <a:pt x="107" y="427"/>
                  </a:cubicBezTo>
                  <a:cubicBezTo>
                    <a:pt x="106" y="425"/>
                    <a:pt x="105" y="423"/>
                    <a:pt x="104" y="421"/>
                  </a:cubicBezTo>
                  <a:cubicBezTo>
                    <a:pt x="110" y="417"/>
                    <a:pt x="116" y="412"/>
                    <a:pt x="122" y="409"/>
                  </a:cubicBezTo>
                  <a:cubicBezTo>
                    <a:pt x="127" y="405"/>
                    <a:pt x="123" y="398"/>
                    <a:pt x="118" y="401"/>
                  </a:cubicBezTo>
                  <a:cubicBezTo>
                    <a:pt x="112" y="404"/>
                    <a:pt x="107" y="408"/>
                    <a:pt x="102" y="412"/>
                  </a:cubicBezTo>
                  <a:cubicBezTo>
                    <a:pt x="102" y="409"/>
                    <a:pt x="102" y="407"/>
                    <a:pt x="102" y="405"/>
                  </a:cubicBezTo>
                  <a:cubicBezTo>
                    <a:pt x="108" y="401"/>
                    <a:pt x="114" y="397"/>
                    <a:pt x="120" y="393"/>
                  </a:cubicBezTo>
                  <a:cubicBezTo>
                    <a:pt x="125" y="389"/>
                    <a:pt x="120" y="381"/>
                    <a:pt x="116" y="385"/>
                  </a:cubicBezTo>
                  <a:cubicBezTo>
                    <a:pt x="111" y="388"/>
                    <a:pt x="106" y="391"/>
                    <a:pt x="102" y="394"/>
                  </a:cubicBezTo>
                  <a:cubicBezTo>
                    <a:pt x="102" y="392"/>
                    <a:pt x="102" y="390"/>
                    <a:pt x="101" y="388"/>
                  </a:cubicBezTo>
                  <a:cubicBezTo>
                    <a:pt x="107" y="383"/>
                    <a:pt x="113" y="378"/>
                    <a:pt x="119" y="374"/>
                  </a:cubicBezTo>
                  <a:cubicBezTo>
                    <a:pt x="124" y="370"/>
                    <a:pt x="119" y="363"/>
                    <a:pt x="115" y="366"/>
                  </a:cubicBezTo>
                  <a:cubicBezTo>
                    <a:pt x="110" y="369"/>
                    <a:pt x="105" y="373"/>
                    <a:pt x="101" y="376"/>
                  </a:cubicBezTo>
                  <a:cubicBezTo>
                    <a:pt x="101" y="373"/>
                    <a:pt x="101" y="369"/>
                    <a:pt x="101" y="366"/>
                  </a:cubicBezTo>
                  <a:cubicBezTo>
                    <a:pt x="106" y="361"/>
                    <a:pt x="112" y="357"/>
                    <a:pt x="119" y="354"/>
                  </a:cubicBezTo>
                  <a:cubicBezTo>
                    <a:pt x="124" y="351"/>
                    <a:pt x="119" y="343"/>
                    <a:pt x="114" y="346"/>
                  </a:cubicBezTo>
                  <a:cubicBezTo>
                    <a:pt x="109" y="349"/>
                    <a:pt x="105" y="352"/>
                    <a:pt x="100" y="355"/>
                  </a:cubicBezTo>
                  <a:cubicBezTo>
                    <a:pt x="100" y="353"/>
                    <a:pt x="100" y="351"/>
                    <a:pt x="100" y="349"/>
                  </a:cubicBezTo>
                  <a:cubicBezTo>
                    <a:pt x="106" y="345"/>
                    <a:pt x="112" y="341"/>
                    <a:pt x="117" y="337"/>
                  </a:cubicBezTo>
                  <a:cubicBezTo>
                    <a:pt x="122" y="334"/>
                    <a:pt x="118" y="326"/>
                    <a:pt x="113" y="330"/>
                  </a:cubicBezTo>
                  <a:cubicBezTo>
                    <a:pt x="108" y="333"/>
                    <a:pt x="104" y="335"/>
                    <a:pt x="100" y="338"/>
                  </a:cubicBezTo>
                  <a:cubicBezTo>
                    <a:pt x="100" y="337"/>
                    <a:pt x="100" y="335"/>
                    <a:pt x="100" y="333"/>
                  </a:cubicBezTo>
                  <a:cubicBezTo>
                    <a:pt x="100" y="332"/>
                    <a:pt x="101" y="332"/>
                    <a:pt x="101" y="332"/>
                  </a:cubicBezTo>
                  <a:cubicBezTo>
                    <a:pt x="107" y="325"/>
                    <a:pt x="113" y="320"/>
                    <a:pt x="121" y="315"/>
                  </a:cubicBezTo>
                  <a:cubicBezTo>
                    <a:pt x="126" y="312"/>
                    <a:pt x="121" y="304"/>
                    <a:pt x="116" y="307"/>
                  </a:cubicBezTo>
                  <a:cubicBezTo>
                    <a:pt x="110" y="311"/>
                    <a:pt x="105" y="315"/>
                    <a:pt x="100" y="320"/>
                  </a:cubicBezTo>
                  <a:cubicBezTo>
                    <a:pt x="100" y="318"/>
                    <a:pt x="100" y="315"/>
                    <a:pt x="100" y="313"/>
                  </a:cubicBezTo>
                  <a:cubicBezTo>
                    <a:pt x="107" y="307"/>
                    <a:pt x="114" y="303"/>
                    <a:pt x="122" y="299"/>
                  </a:cubicBezTo>
                  <a:cubicBezTo>
                    <a:pt x="127" y="297"/>
                    <a:pt x="123" y="289"/>
                    <a:pt x="117" y="291"/>
                  </a:cubicBezTo>
                  <a:cubicBezTo>
                    <a:pt x="112" y="294"/>
                    <a:pt x="106" y="297"/>
                    <a:pt x="101" y="301"/>
                  </a:cubicBezTo>
                  <a:cubicBezTo>
                    <a:pt x="101" y="299"/>
                    <a:pt x="102" y="296"/>
                    <a:pt x="102" y="294"/>
                  </a:cubicBezTo>
                  <a:cubicBezTo>
                    <a:pt x="107" y="290"/>
                    <a:pt x="113" y="287"/>
                    <a:pt x="119" y="284"/>
                  </a:cubicBezTo>
                  <a:cubicBezTo>
                    <a:pt x="124" y="282"/>
                    <a:pt x="120" y="274"/>
                    <a:pt x="114" y="276"/>
                  </a:cubicBezTo>
                  <a:cubicBezTo>
                    <a:pt x="111" y="278"/>
                    <a:pt x="107" y="280"/>
                    <a:pt x="104" y="282"/>
                  </a:cubicBezTo>
                  <a:cubicBezTo>
                    <a:pt x="107" y="274"/>
                    <a:pt x="112" y="267"/>
                    <a:pt x="122" y="266"/>
                  </a:cubicBezTo>
                  <a:cubicBezTo>
                    <a:pt x="146" y="263"/>
                    <a:pt x="146" y="294"/>
                    <a:pt x="147" y="310"/>
                  </a:cubicBezTo>
                  <a:close/>
                  <a:moveTo>
                    <a:pt x="130" y="254"/>
                  </a:moveTo>
                  <a:cubicBezTo>
                    <a:pt x="125" y="253"/>
                    <a:pt x="118" y="253"/>
                    <a:pt x="113" y="255"/>
                  </a:cubicBezTo>
                  <a:cubicBezTo>
                    <a:pt x="111" y="243"/>
                    <a:pt x="110" y="231"/>
                    <a:pt x="109" y="219"/>
                  </a:cubicBezTo>
                  <a:cubicBezTo>
                    <a:pt x="116" y="220"/>
                    <a:pt x="123" y="220"/>
                    <a:pt x="129" y="219"/>
                  </a:cubicBezTo>
                  <a:cubicBezTo>
                    <a:pt x="130" y="231"/>
                    <a:pt x="129" y="242"/>
                    <a:pt x="130" y="254"/>
                  </a:cubicBezTo>
                  <a:close/>
                  <a:moveTo>
                    <a:pt x="127" y="207"/>
                  </a:moveTo>
                  <a:cubicBezTo>
                    <a:pt x="77" y="211"/>
                    <a:pt x="30" y="181"/>
                    <a:pt x="19" y="131"/>
                  </a:cubicBezTo>
                  <a:cubicBezTo>
                    <a:pt x="8" y="81"/>
                    <a:pt x="42" y="35"/>
                    <a:pt x="92" y="25"/>
                  </a:cubicBezTo>
                  <a:cubicBezTo>
                    <a:pt x="144" y="11"/>
                    <a:pt x="192" y="48"/>
                    <a:pt x="209" y="95"/>
                  </a:cubicBezTo>
                  <a:cubicBezTo>
                    <a:pt x="229" y="154"/>
                    <a:pt x="185" y="203"/>
                    <a:pt x="127" y="20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8" name="稻壳儿春秋广告/盗版必究        原创来源：http://chn.docer.com/works?userid=199329941#!/work_time"/>
            <p:cNvSpPr>
              <a:spLocks noEditPoints="1"/>
            </p:cNvSpPr>
            <p:nvPr/>
          </p:nvSpPr>
          <p:spPr bwMode="auto">
            <a:xfrm>
              <a:off x="3783013" y="793751"/>
              <a:ext cx="476250" cy="428625"/>
            </a:xfrm>
            <a:custGeom>
              <a:avLst/>
              <a:gdLst>
                <a:gd name="T0" fmla="*/ 90 w 186"/>
                <a:gd name="T1" fmla="*/ 1 h 167"/>
                <a:gd name="T2" fmla="*/ 7 w 186"/>
                <a:gd name="T3" fmla="*/ 93 h 167"/>
                <a:gd name="T4" fmla="*/ 105 w 186"/>
                <a:gd name="T5" fmla="*/ 166 h 167"/>
                <a:gd name="T6" fmla="*/ 180 w 186"/>
                <a:gd name="T7" fmla="*/ 83 h 167"/>
                <a:gd name="T8" fmla="*/ 90 w 186"/>
                <a:gd name="T9" fmla="*/ 1 h 167"/>
                <a:gd name="T10" fmla="*/ 162 w 186"/>
                <a:gd name="T11" fmla="*/ 133 h 167"/>
                <a:gd name="T12" fmla="*/ 105 w 186"/>
                <a:gd name="T13" fmla="*/ 157 h 167"/>
                <a:gd name="T14" fmla="*/ 17 w 186"/>
                <a:gd name="T15" fmla="*/ 97 h 167"/>
                <a:gd name="T16" fmla="*/ 90 w 186"/>
                <a:gd name="T17" fmla="*/ 10 h 167"/>
                <a:gd name="T18" fmla="*/ 168 w 186"/>
                <a:gd name="T19" fmla="*/ 73 h 167"/>
                <a:gd name="T20" fmla="*/ 162 w 186"/>
                <a:gd name="T21"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67">
                  <a:moveTo>
                    <a:pt x="90" y="1"/>
                  </a:moveTo>
                  <a:cubicBezTo>
                    <a:pt x="45" y="4"/>
                    <a:pt x="0" y="45"/>
                    <a:pt x="7" y="93"/>
                  </a:cubicBezTo>
                  <a:cubicBezTo>
                    <a:pt x="14" y="138"/>
                    <a:pt x="62" y="167"/>
                    <a:pt x="105" y="166"/>
                  </a:cubicBezTo>
                  <a:cubicBezTo>
                    <a:pt x="154" y="165"/>
                    <a:pt x="186" y="132"/>
                    <a:pt x="180" y="83"/>
                  </a:cubicBezTo>
                  <a:cubicBezTo>
                    <a:pt x="173" y="38"/>
                    <a:pt x="136" y="0"/>
                    <a:pt x="90" y="1"/>
                  </a:cubicBezTo>
                  <a:close/>
                  <a:moveTo>
                    <a:pt x="162" y="133"/>
                  </a:moveTo>
                  <a:cubicBezTo>
                    <a:pt x="149" y="151"/>
                    <a:pt x="126" y="157"/>
                    <a:pt x="105" y="157"/>
                  </a:cubicBezTo>
                  <a:cubicBezTo>
                    <a:pt x="68" y="158"/>
                    <a:pt x="27" y="135"/>
                    <a:pt x="17" y="97"/>
                  </a:cubicBezTo>
                  <a:cubicBezTo>
                    <a:pt x="6" y="53"/>
                    <a:pt x="48" y="13"/>
                    <a:pt x="90" y="10"/>
                  </a:cubicBezTo>
                  <a:cubicBezTo>
                    <a:pt x="128" y="9"/>
                    <a:pt x="158" y="37"/>
                    <a:pt x="168" y="73"/>
                  </a:cubicBezTo>
                  <a:cubicBezTo>
                    <a:pt x="173" y="92"/>
                    <a:pt x="173" y="116"/>
                    <a:pt x="162" y="13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9" name="稻壳儿春秋广告/盗版必究        原创来源：http://chn.docer.com/works?userid=199329941#!/work_time"/>
            <p:cNvSpPr>
              <a:spLocks noEditPoints="1"/>
            </p:cNvSpPr>
            <p:nvPr/>
          </p:nvSpPr>
          <p:spPr bwMode="auto">
            <a:xfrm>
              <a:off x="3838576" y="855664"/>
              <a:ext cx="153988" cy="207963"/>
            </a:xfrm>
            <a:custGeom>
              <a:avLst/>
              <a:gdLst>
                <a:gd name="T0" fmla="*/ 36 w 60"/>
                <a:gd name="T1" fmla="*/ 7 h 81"/>
                <a:gd name="T2" fmla="*/ 0 w 60"/>
                <a:gd name="T3" fmla="*/ 61 h 81"/>
                <a:gd name="T4" fmla="*/ 9 w 60"/>
                <a:gd name="T5" fmla="*/ 79 h 81"/>
                <a:gd name="T6" fmla="*/ 22 w 60"/>
                <a:gd name="T7" fmla="*/ 71 h 81"/>
                <a:gd name="T8" fmla="*/ 25 w 60"/>
                <a:gd name="T9" fmla="*/ 55 h 81"/>
                <a:gd name="T10" fmla="*/ 36 w 60"/>
                <a:gd name="T11" fmla="*/ 36 h 81"/>
                <a:gd name="T12" fmla="*/ 57 w 60"/>
                <a:gd name="T13" fmla="*/ 19 h 81"/>
                <a:gd name="T14" fmla="*/ 56 w 60"/>
                <a:gd name="T15" fmla="*/ 5 h 81"/>
                <a:gd name="T16" fmla="*/ 36 w 60"/>
                <a:gd name="T17" fmla="*/ 7 h 81"/>
                <a:gd name="T18" fmla="*/ 39 w 60"/>
                <a:gd name="T19" fmla="*/ 21 h 81"/>
                <a:gd name="T20" fmla="*/ 21 w 60"/>
                <a:gd name="T21" fmla="*/ 42 h 81"/>
                <a:gd name="T22" fmla="*/ 15 w 60"/>
                <a:gd name="T23" fmla="*/ 56 h 81"/>
                <a:gd name="T24" fmla="*/ 14 w 60"/>
                <a:gd name="T25" fmla="*/ 61 h 81"/>
                <a:gd name="T26" fmla="*/ 9 w 60"/>
                <a:gd name="T27" fmla="*/ 61 h 81"/>
                <a:gd name="T28" fmla="*/ 31 w 60"/>
                <a:gd name="T29" fmla="*/ 21 h 81"/>
                <a:gd name="T30" fmla="*/ 48 w 60"/>
                <a:gd name="T31" fmla="*/ 15 h 81"/>
                <a:gd name="T32" fmla="*/ 39 w 60"/>
                <a:gd name="T33"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81">
                  <a:moveTo>
                    <a:pt x="36" y="7"/>
                  </a:moveTo>
                  <a:cubicBezTo>
                    <a:pt x="15" y="18"/>
                    <a:pt x="2" y="38"/>
                    <a:pt x="0" y="61"/>
                  </a:cubicBezTo>
                  <a:cubicBezTo>
                    <a:pt x="0" y="67"/>
                    <a:pt x="1" y="77"/>
                    <a:pt x="9" y="79"/>
                  </a:cubicBezTo>
                  <a:cubicBezTo>
                    <a:pt x="15" y="81"/>
                    <a:pt x="20" y="76"/>
                    <a:pt x="22" y="71"/>
                  </a:cubicBezTo>
                  <a:cubicBezTo>
                    <a:pt x="24" y="66"/>
                    <a:pt x="23" y="60"/>
                    <a:pt x="25" y="55"/>
                  </a:cubicBezTo>
                  <a:cubicBezTo>
                    <a:pt x="27" y="48"/>
                    <a:pt x="31" y="41"/>
                    <a:pt x="36" y="36"/>
                  </a:cubicBezTo>
                  <a:cubicBezTo>
                    <a:pt x="42" y="29"/>
                    <a:pt x="52" y="26"/>
                    <a:pt x="57" y="19"/>
                  </a:cubicBezTo>
                  <a:cubicBezTo>
                    <a:pt x="60" y="15"/>
                    <a:pt x="60" y="9"/>
                    <a:pt x="56" y="5"/>
                  </a:cubicBezTo>
                  <a:cubicBezTo>
                    <a:pt x="51" y="0"/>
                    <a:pt x="41" y="4"/>
                    <a:pt x="36" y="7"/>
                  </a:cubicBezTo>
                  <a:close/>
                  <a:moveTo>
                    <a:pt x="39" y="21"/>
                  </a:moveTo>
                  <a:cubicBezTo>
                    <a:pt x="32" y="27"/>
                    <a:pt x="25" y="34"/>
                    <a:pt x="21" y="42"/>
                  </a:cubicBezTo>
                  <a:cubicBezTo>
                    <a:pt x="18" y="46"/>
                    <a:pt x="16" y="51"/>
                    <a:pt x="15" y="56"/>
                  </a:cubicBezTo>
                  <a:cubicBezTo>
                    <a:pt x="15" y="58"/>
                    <a:pt x="15" y="60"/>
                    <a:pt x="14" y="61"/>
                  </a:cubicBezTo>
                  <a:cubicBezTo>
                    <a:pt x="13" y="66"/>
                    <a:pt x="9" y="73"/>
                    <a:pt x="9" y="61"/>
                  </a:cubicBezTo>
                  <a:cubicBezTo>
                    <a:pt x="11" y="45"/>
                    <a:pt x="18" y="31"/>
                    <a:pt x="31" y="21"/>
                  </a:cubicBezTo>
                  <a:cubicBezTo>
                    <a:pt x="33" y="19"/>
                    <a:pt x="48" y="9"/>
                    <a:pt x="48" y="15"/>
                  </a:cubicBezTo>
                  <a:cubicBezTo>
                    <a:pt x="48" y="16"/>
                    <a:pt x="40" y="20"/>
                    <a:pt x="39" y="2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0" name="稻壳儿春秋广告/盗版必究        原创来源：http://chn.docer.com/works?userid=199329941#!/work_time"/>
            <p:cNvSpPr>
              <a:spLocks noEditPoints="1"/>
            </p:cNvSpPr>
            <p:nvPr/>
          </p:nvSpPr>
          <p:spPr bwMode="auto">
            <a:xfrm>
              <a:off x="3994151" y="838201"/>
              <a:ext cx="74613" cy="74613"/>
            </a:xfrm>
            <a:custGeom>
              <a:avLst/>
              <a:gdLst>
                <a:gd name="T0" fmla="*/ 11 w 29"/>
                <a:gd name="T1" fmla="*/ 3 h 29"/>
                <a:gd name="T2" fmla="*/ 10 w 29"/>
                <a:gd name="T3" fmla="*/ 3 h 29"/>
                <a:gd name="T4" fmla="*/ 10 w 29"/>
                <a:gd name="T5" fmla="*/ 3 h 29"/>
                <a:gd name="T6" fmla="*/ 6 w 29"/>
                <a:gd name="T7" fmla="*/ 23 h 29"/>
                <a:gd name="T8" fmla="*/ 26 w 29"/>
                <a:gd name="T9" fmla="*/ 21 h 29"/>
                <a:gd name="T10" fmla="*/ 26 w 29"/>
                <a:gd name="T11" fmla="*/ 7 h 29"/>
                <a:gd name="T12" fmla="*/ 11 w 29"/>
                <a:gd name="T13" fmla="*/ 3 h 29"/>
                <a:gd name="T14" fmla="*/ 18 w 29"/>
                <a:gd name="T15" fmla="*/ 17 h 29"/>
                <a:gd name="T16" fmla="*/ 14 w 29"/>
                <a:gd name="T17" fmla="*/ 18 h 29"/>
                <a:gd name="T18" fmla="*/ 14 w 29"/>
                <a:gd name="T19" fmla="*/ 11 h 29"/>
                <a:gd name="T20" fmla="*/ 18 w 29"/>
                <a:gd name="T21" fmla="*/ 11 h 29"/>
                <a:gd name="T22" fmla="*/ 19 w 29"/>
                <a:gd name="T23" fmla="*/ 16 h 29"/>
                <a:gd name="T24" fmla="*/ 19 w 29"/>
                <a:gd name="T25" fmla="*/ 16 h 29"/>
                <a:gd name="T26" fmla="*/ 18 w 29"/>
                <a:gd name="T27" fmla="*/ 17 h 29"/>
                <a:gd name="T28" fmla="*/ 19 w 29"/>
                <a:gd name="T29" fmla="*/ 16 h 29"/>
                <a:gd name="T30" fmla="*/ 19 w 29"/>
                <a:gd name="T31"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9">
                  <a:moveTo>
                    <a:pt x="11" y="3"/>
                  </a:moveTo>
                  <a:cubicBezTo>
                    <a:pt x="11" y="3"/>
                    <a:pt x="10" y="3"/>
                    <a:pt x="10" y="3"/>
                  </a:cubicBezTo>
                  <a:cubicBezTo>
                    <a:pt x="10" y="3"/>
                    <a:pt x="10" y="3"/>
                    <a:pt x="10" y="3"/>
                  </a:cubicBezTo>
                  <a:cubicBezTo>
                    <a:pt x="2" y="7"/>
                    <a:pt x="0" y="17"/>
                    <a:pt x="6" y="23"/>
                  </a:cubicBezTo>
                  <a:cubicBezTo>
                    <a:pt x="11" y="29"/>
                    <a:pt x="21" y="28"/>
                    <a:pt x="26" y="21"/>
                  </a:cubicBezTo>
                  <a:cubicBezTo>
                    <a:pt x="29" y="17"/>
                    <a:pt x="28" y="12"/>
                    <a:pt x="26" y="7"/>
                  </a:cubicBezTo>
                  <a:cubicBezTo>
                    <a:pt x="22" y="2"/>
                    <a:pt x="16" y="0"/>
                    <a:pt x="11" y="3"/>
                  </a:cubicBezTo>
                  <a:close/>
                  <a:moveTo>
                    <a:pt x="18" y="17"/>
                  </a:moveTo>
                  <a:cubicBezTo>
                    <a:pt x="17" y="18"/>
                    <a:pt x="15" y="19"/>
                    <a:pt x="14" y="18"/>
                  </a:cubicBezTo>
                  <a:cubicBezTo>
                    <a:pt x="11" y="17"/>
                    <a:pt x="11" y="13"/>
                    <a:pt x="14" y="11"/>
                  </a:cubicBezTo>
                  <a:cubicBezTo>
                    <a:pt x="15" y="10"/>
                    <a:pt x="17" y="10"/>
                    <a:pt x="18" y="11"/>
                  </a:cubicBezTo>
                  <a:cubicBezTo>
                    <a:pt x="18" y="13"/>
                    <a:pt x="19" y="14"/>
                    <a:pt x="19" y="16"/>
                  </a:cubicBezTo>
                  <a:cubicBezTo>
                    <a:pt x="19" y="16"/>
                    <a:pt x="19" y="16"/>
                    <a:pt x="19" y="16"/>
                  </a:cubicBezTo>
                  <a:cubicBezTo>
                    <a:pt x="18" y="16"/>
                    <a:pt x="18" y="17"/>
                    <a:pt x="18" y="17"/>
                  </a:cubicBezTo>
                  <a:close/>
                  <a:moveTo>
                    <a:pt x="19" y="16"/>
                  </a:moveTo>
                  <a:cubicBezTo>
                    <a:pt x="19" y="15"/>
                    <a:pt x="19" y="15"/>
                    <a:pt x="19" y="1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sp>
        <p:nvSpPr>
          <p:cNvPr id="21" name="稻壳儿春秋广告/盗版必究        原创来源：http://chn.docer.com/works?userid=199329941#!/work_time"/>
          <p:cNvSpPr>
            <a:spLocks noEditPoints="1"/>
          </p:cNvSpPr>
          <p:nvPr/>
        </p:nvSpPr>
        <p:spPr bwMode="auto">
          <a:xfrm>
            <a:off x="5570620" y="830264"/>
            <a:ext cx="942975" cy="930275"/>
          </a:xfrm>
          <a:custGeom>
            <a:avLst/>
            <a:gdLst>
              <a:gd name="T0" fmla="*/ 319 w 368"/>
              <a:gd name="T1" fmla="*/ 103 h 363"/>
              <a:gd name="T2" fmla="*/ 270 w 368"/>
              <a:gd name="T3" fmla="*/ 11 h 363"/>
              <a:gd name="T4" fmla="*/ 93 w 368"/>
              <a:gd name="T5" fmla="*/ 150 h 363"/>
              <a:gd name="T6" fmla="*/ 45 w 368"/>
              <a:gd name="T7" fmla="*/ 166 h 363"/>
              <a:gd name="T8" fmla="*/ 15 w 368"/>
              <a:gd name="T9" fmla="*/ 233 h 363"/>
              <a:gd name="T10" fmla="*/ 62 w 368"/>
              <a:gd name="T11" fmla="*/ 277 h 363"/>
              <a:gd name="T12" fmla="*/ 121 w 368"/>
              <a:gd name="T13" fmla="*/ 358 h 363"/>
              <a:gd name="T14" fmla="*/ 136 w 368"/>
              <a:gd name="T15" fmla="*/ 289 h 363"/>
              <a:gd name="T16" fmla="*/ 128 w 368"/>
              <a:gd name="T17" fmla="*/ 258 h 363"/>
              <a:gd name="T18" fmla="*/ 308 w 368"/>
              <a:gd name="T19" fmla="*/ 269 h 363"/>
              <a:gd name="T20" fmla="*/ 351 w 368"/>
              <a:gd name="T21" fmla="*/ 200 h 363"/>
              <a:gd name="T22" fmla="*/ 362 w 368"/>
              <a:gd name="T23" fmla="*/ 146 h 363"/>
              <a:gd name="T24" fmla="*/ 341 w 368"/>
              <a:gd name="T25" fmla="*/ 101 h 363"/>
              <a:gd name="T26" fmla="*/ 27 w 368"/>
              <a:gd name="T27" fmla="*/ 232 h 363"/>
              <a:gd name="T28" fmla="*/ 41 w 368"/>
              <a:gd name="T29" fmla="*/ 180 h 363"/>
              <a:gd name="T30" fmla="*/ 122 w 368"/>
              <a:gd name="T31" fmla="*/ 247 h 363"/>
              <a:gd name="T32" fmla="*/ 39 w 368"/>
              <a:gd name="T33" fmla="*/ 252 h 363"/>
              <a:gd name="T34" fmla="*/ 138 w 368"/>
              <a:gd name="T35" fmla="*/ 306 h 363"/>
              <a:gd name="T36" fmla="*/ 124 w 368"/>
              <a:gd name="T37" fmla="*/ 346 h 363"/>
              <a:gd name="T38" fmla="*/ 120 w 368"/>
              <a:gd name="T39" fmla="*/ 339 h 363"/>
              <a:gd name="T40" fmla="*/ 108 w 368"/>
              <a:gd name="T41" fmla="*/ 344 h 363"/>
              <a:gd name="T42" fmla="*/ 104 w 368"/>
              <a:gd name="T43" fmla="*/ 341 h 363"/>
              <a:gd name="T44" fmla="*/ 107 w 368"/>
              <a:gd name="T45" fmla="*/ 334 h 363"/>
              <a:gd name="T46" fmla="*/ 101 w 368"/>
              <a:gd name="T47" fmla="*/ 325 h 363"/>
              <a:gd name="T48" fmla="*/ 95 w 368"/>
              <a:gd name="T49" fmla="*/ 325 h 363"/>
              <a:gd name="T50" fmla="*/ 101 w 368"/>
              <a:gd name="T51" fmla="*/ 312 h 363"/>
              <a:gd name="T52" fmla="*/ 93 w 368"/>
              <a:gd name="T53" fmla="*/ 307 h 363"/>
              <a:gd name="T54" fmla="*/ 88 w 368"/>
              <a:gd name="T55" fmla="*/ 310 h 363"/>
              <a:gd name="T56" fmla="*/ 87 w 368"/>
              <a:gd name="T57" fmla="*/ 306 h 363"/>
              <a:gd name="T58" fmla="*/ 85 w 368"/>
              <a:gd name="T59" fmla="*/ 291 h 363"/>
              <a:gd name="T60" fmla="*/ 78 w 368"/>
              <a:gd name="T61" fmla="*/ 290 h 363"/>
              <a:gd name="T62" fmla="*/ 84 w 368"/>
              <a:gd name="T63" fmla="*/ 282 h 363"/>
              <a:gd name="T64" fmla="*/ 77 w 368"/>
              <a:gd name="T65" fmla="*/ 278 h 363"/>
              <a:gd name="T66" fmla="*/ 71 w 368"/>
              <a:gd name="T67" fmla="*/ 275 h 363"/>
              <a:gd name="T68" fmla="*/ 112 w 368"/>
              <a:gd name="T69" fmla="*/ 263 h 363"/>
              <a:gd name="T70" fmla="*/ 299 w 368"/>
              <a:gd name="T71" fmla="*/ 255 h 363"/>
              <a:gd name="T72" fmla="*/ 131 w 368"/>
              <a:gd name="T73" fmla="*/ 245 h 363"/>
              <a:gd name="T74" fmla="*/ 227 w 368"/>
              <a:gd name="T75" fmla="*/ 47 h 363"/>
              <a:gd name="T76" fmla="*/ 294 w 368"/>
              <a:gd name="T77" fmla="*/ 134 h 363"/>
              <a:gd name="T78" fmla="*/ 299 w 368"/>
              <a:gd name="T79" fmla="*/ 255 h 363"/>
              <a:gd name="T80" fmla="*/ 341 w 368"/>
              <a:gd name="T81" fmla="*/ 262 h 363"/>
              <a:gd name="T82" fmla="*/ 252 w 368"/>
              <a:gd name="T83" fmla="*/ 22 h 363"/>
              <a:gd name="T84" fmla="*/ 276 w 368"/>
              <a:gd name="T85" fmla="*/ 41 h 363"/>
              <a:gd name="T86" fmla="*/ 338 w 368"/>
              <a:gd name="T87" fmla="*/ 200 h 363"/>
              <a:gd name="T88" fmla="*/ 352 w 368"/>
              <a:gd name="T89" fmla="*/ 146 h 363"/>
              <a:gd name="T90" fmla="*/ 322 w 368"/>
              <a:gd name="T91" fmla="*/ 112 h 363"/>
              <a:gd name="T92" fmla="*/ 349 w 368"/>
              <a:gd name="T93"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8" h="363">
                <a:moveTo>
                  <a:pt x="341" y="101"/>
                </a:moveTo>
                <a:cubicBezTo>
                  <a:pt x="334" y="100"/>
                  <a:pt x="326" y="102"/>
                  <a:pt x="319" y="103"/>
                </a:cubicBezTo>
                <a:cubicBezTo>
                  <a:pt x="311" y="84"/>
                  <a:pt x="302" y="66"/>
                  <a:pt x="293" y="48"/>
                </a:cubicBezTo>
                <a:cubicBezTo>
                  <a:pt x="287" y="36"/>
                  <a:pt x="281" y="18"/>
                  <a:pt x="270" y="11"/>
                </a:cubicBezTo>
                <a:cubicBezTo>
                  <a:pt x="254" y="0"/>
                  <a:pt x="237" y="18"/>
                  <a:pt x="227" y="28"/>
                </a:cubicBezTo>
                <a:cubicBezTo>
                  <a:pt x="186" y="73"/>
                  <a:pt x="148" y="121"/>
                  <a:pt x="93" y="150"/>
                </a:cubicBezTo>
                <a:cubicBezTo>
                  <a:pt x="93" y="150"/>
                  <a:pt x="92" y="151"/>
                  <a:pt x="92" y="151"/>
                </a:cubicBezTo>
                <a:cubicBezTo>
                  <a:pt x="76" y="156"/>
                  <a:pt x="61" y="161"/>
                  <a:pt x="45" y="166"/>
                </a:cubicBezTo>
                <a:cubicBezTo>
                  <a:pt x="35" y="169"/>
                  <a:pt x="22" y="171"/>
                  <a:pt x="14" y="179"/>
                </a:cubicBezTo>
                <a:cubicBezTo>
                  <a:pt x="0" y="191"/>
                  <a:pt x="9" y="218"/>
                  <a:pt x="15" y="233"/>
                </a:cubicBezTo>
                <a:cubicBezTo>
                  <a:pt x="20" y="246"/>
                  <a:pt x="32" y="273"/>
                  <a:pt x="48" y="278"/>
                </a:cubicBezTo>
                <a:cubicBezTo>
                  <a:pt x="52" y="279"/>
                  <a:pt x="57" y="279"/>
                  <a:pt x="62" y="277"/>
                </a:cubicBezTo>
                <a:cubicBezTo>
                  <a:pt x="72" y="297"/>
                  <a:pt x="80" y="317"/>
                  <a:pt x="91" y="335"/>
                </a:cubicBezTo>
                <a:cubicBezTo>
                  <a:pt x="98" y="347"/>
                  <a:pt x="105" y="363"/>
                  <a:pt x="121" y="358"/>
                </a:cubicBezTo>
                <a:cubicBezTo>
                  <a:pt x="138" y="352"/>
                  <a:pt x="159" y="335"/>
                  <a:pt x="154" y="315"/>
                </a:cubicBezTo>
                <a:cubicBezTo>
                  <a:pt x="151" y="305"/>
                  <a:pt x="142" y="297"/>
                  <a:pt x="136" y="289"/>
                </a:cubicBezTo>
                <a:cubicBezTo>
                  <a:pt x="130" y="280"/>
                  <a:pt x="125" y="270"/>
                  <a:pt x="121" y="260"/>
                </a:cubicBezTo>
                <a:cubicBezTo>
                  <a:pt x="123" y="260"/>
                  <a:pt x="126" y="259"/>
                  <a:pt x="128" y="258"/>
                </a:cubicBezTo>
                <a:cubicBezTo>
                  <a:pt x="160" y="252"/>
                  <a:pt x="192" y="249"/>
                  <a:pt x="224" y="252"/>
                </a:cubicBezTo>
                <a:cubicBezTo>
                  <a:pt x="252" y="255"/>
                  <a:pt x="280" y="263"/>
                  <a:pt x="308" y="269"/>
                </a:cubicBezTo>
                <a:cubicBezTo>
                  <a:pt x="322" y="272"/>
                  <a:pt x="349" y="283"/>
                  <a:pt x="358" y="266"/>
                </a:cubicBezTo>
                <a:cubicBezTo>
                  <a:pt x="368" y="249"/>
                  <a:pt x="355" y="217"/>
                  <a:pt x="351" y="200"/>
                </a:cubicBezTo>
                <a:cubicBezTo>
                  <a:pt x="348" y="188"/>
                  <a:pt x="344" y="177"/>
                  <a:pt x="341" y="165"/>
                </a:cubicBezTo>
                <a:cubicBezTo>
                  <a:pt x="349" y="160"/>
                  <a:pt x="358" y="155"/>
                  <a:pt x="362" y="146"/>
                </a:cubicBezTo>
                <a:cubicBezTo>
                  <a:pt x="366" y="137"/>
                  <a:pt x="362" y="127"/>
                  <a:pt x="358" y="119"/>
                </a:cubicBezTo>
                <a:cubicBezTo>
                  <a:pt x="355" y="111"/>
                  <a:pt x="350" y="102"/>
                  <a:pt x="341" y="101"/>
                </a:cubicBezTo>
                <a:close/>
                <a:moveTo>
                  <a:pt x="39" y="252"/>
                </a:moveTo>
                <a:cubicBezTo>
                  <a:pt x="34" y="246"/>
                  <a:pt x="30" y="239"/>
                  <a:pt x="27" y="232"/>
                </a:cubicBezTo>
                <a:cubicBezTo>
                  <a:pt x="24" y="224"/>
                  <a:pt x="22" y="217"/>
                  <a:pt x="20" y="209"/>
                </a:cubicBezTo>
                <a:cubicBezTo>
                  <a:pt x="17" y="192"/>
                  <a:pt x="27" y="185"/>
                  <a:pt x="41" y="180"/>
                </a:cubicBezTo>
                <a:cubicBezTo>
                  <a:pt x="59" y="174"/>
                  <a:pt x="76" y="168"/>
                  <a:pt x="94" y="163"/>
                </a:cubicBezTo>
                <a:cubicBezTo>
                  <a:pt x="103" y="191"/>
                  <a:pt x="112" y="219"/>
                  <a:pt x="122" y="247"/>
                </a:cubicBezTo>
                <a:cubicBezTo>
                  <a:pt x="107" y="252"/>
                  <a:pt x="91" y="257"/>
                  <a:pt x="75" y="261"/>
                </a:cubicBezTo>
                <a:cubicBezTo>
                  <a:pt x="60" y="265"/>
                  <a:pt x="49" y="266"/>
                  <a:pt x="39" y="252"/>
                </a:cubicBezTo>
                <a:close/>
                <a:moveTo>
                  <a:pt x="133" y="299"/>
                </a:moveTo>
                <a:cubicBezTo>
                  <a:pt x="134" y="302"/>
                  <a:pt x="137" y="304"/>
                  <a:pt x="138" y="306"/>
                </a:cubicBezTo>
                <a:cubicBezTo>
                  <a:pt x="146" y="319"/>
                  <a:pt x="146" y="326"/>
                  <a:pt x="136" y="338"/>
                </a:cubicBezTo>
                <a:cubicBezTo>
                  <a:pt x="133" y="341"/>
                  <a:pt x="128" y="344"/>
                  <a:pt x="124" y="346"/>
                </a:cubicBezTo>
                <a:cubicBezTo>
                  <a:pt x="121" y="347"/>
                  <a:pt x="118" y="348"/>
                  <a:pt x="116" y="348"/>
                </a:cubicBezTo>
                <a:cubicBezTo>
                  <a:pt x="117" y="345"/>
                  <a:pt x="119" y="342"/>
                  <a:pt x="120" y="339"/>
                </a:cubicBezTo>
                <a:cubicBezTo>
                  <a:pt x="122" y="334"/>
                  <a:pt x="113" y="331"/>
                  <a:pt x="111" y="337"/>
                </a:cubicBezTo>
                <a:cubicBezTo>
                  <a:pt x="110" y="340"/>
                  <a:pt x="109" y="342"/>
                  <a:pt x="108" y="344"/>
                </a:cubicBezTo>
                <a:cubicBezTo>
                  <a:pt x="107" y="344"/>
                  <a:pt x="107" y="344"/>
                  <a:pt x="107" y="343"/>
                </a:cubicBezTo>
                <a:cubicBezTo>
                  <a:pt x="106" y="342"/>
                  <a:pt x="105" y="341"/>
                  <a:pt x="104" y="341"/>
                </a:cubicBezTo>
                <a:cubicBezTo>
                  <a:pt x="104" y="340"/>
                  <a:pt x="104" y="340"/>
                  <a:pt x="104" y="340"/>
                </a:cubicBezTo>
                <a:cubicBezTo>
                  <a:pt x="105" y="338"/>
                  <a:pt x="106" y="336"/>
                  <a:pt x="107" y="334"/>
                </a:cubicBezTo>
                <a:cubicBezTo>
                  <a:pt x="108" y="332"/>
                  <a:pt x="109" y="330"/>
                  <a:pt x="110" y="328"/>
                </a:cubicBezTo>
                <a:cubicBezTo>
                  <a:pt x="112" y="322"/>
                  <a:pt x="103" y="320"/>
                  <a:pt x="101" y="325"/>
                </a:cubicBezTo>
                <a:cubicBezTo>
                  <a:pt x="101" y="328"/>
                  <a:pt x="99" y="330"/>
                  <a:pt x="98" y="332"/>
                </a:cubicBezTo>
                <a:cubicBezTo>
                  <a:pt x="97" y="330"/>
                  <a:pt x="96" y="328"/>
                  <a:pt x="95" y="325"/>
                </a:cubicBezTo>
                <a:cubicBezTo>
                  <a:pt x="95" y="325"/>
                  <a:pt x="95" y="325"/>
                  <a:pt x="95" y="325"/>
                </a:cubicBezTo>
                <a:cubicBezTo>
                  <a:pt x="97" y="321"/>
                  <a:pt x="99" y="316"/>
                  <a:pt x="101" y="312"/>
                </a:cubicBezTo>
                <a:cubicBezTo>
                  <a:pt x="102" y="310"/>
                  <a:pt x="102" y="307"/>
                  <a:pt x="100" y="306"/>
                </a:cubicBezTo>
                <a:cubicBezTo>
                  <a:pt x="98" y="304"/>
                  <a:pt x="94" y="305"/>
                  <a:pt x="93" y="307"/>
                </a:cubicBezTo>
                <a:cubicBezTo>
                  <a:pt x="92" y="310"/>
                  <a:pt x="91" y="312"/>
                  <a:pt x="90" y="315"/>
                </a:cubicBezTo>
                <a:cubicBezTo>
                  <a:pt x="89" y="313"/>
                  <a:pt x="88" y="311"/>
                  <a:pt x="88" y="310"/>
                </a:cubicBezTo>
                <a:cubicBezTo>
                  <a:pt x="87" y="309"/>
                  <a:pt x="87" y="308"/>
                  <a:pt x="86" y="307"/>
                </a:cubicBezTo>
                <a:cubicBezTo>
                  <a:pt x="87" y="307"/>
                  <a:pt x="87" y="306"/>
                  <a:pt x="87" y="306"/>
                </a:cubicBezTo>
                <a:cubicBezTo>
                  <a:pt x="89" y="303"/>
                  <a:pt x="91" y="299"/>
                  <a:pt x="93" y="296"/>
                </a:cubicBezTo>
                <a:cubicBezTo>
                  <a:pt x="96" y="291"/>
                  <a:pt x="88" y="286"/>
                  <a:pt x="85" y="291"/>
                </a:cubicBezTo>
                <a:cubicBezTo>
                  <a:pt x="84" y="293"/>
                  <a:pt x="83" y="295"/>
                  <a:pt x="82" y="298"/>
                </a:cubicBezTo>
                <a:cubicBezTo>
                  <a:pt x="81" y="295"/>
                  <a:pt x="79" y="293"/>
                  <a:pt x="78" y="290"/>
                </a:cubicBezTo>
                <a:cubicBezTo>
                  <a:pt x="79" y="290"/>
                  <a:pt x="79" y="290"/>
                  <a:pt x="79" y="289"/>
                </a:cubicBezTo>
                <a:cubicBezTo>
                  <a:pt x="81" y="287"/>
                  <a:pt x="83" y="285"/>
                  <a:pt x="84" y="282"/>
                </a:cubicBezTo>
                <a:cubicBezTo>
                  <a:pt x="86" y="280"/>
                  <a:pt x="85" y="277"/>
                  <a:pt x="83" y="276"/>
                </a:cubicBezTo>
                <a:cubicBezTo>
                  <a:pt x="81" y="275"/>
                  <a:pt x="78" y="276"/>
                  <a:pt x="77" y="278"/>
                </a:cubicBezTo>
                <a:cubicBezTo>
                  <a:pt x="76" y="279"/>
                  <a:pt x="75" y="280"/>
                  <a:pt x="74" y="281"/>
                </a:cubicBezTo>
                <a:cubicBezTo>
                  <a:pt x="73" y="279"/>
                  <a:pt x="72" y="277"/>
                  <a:pt x="71" y="275"/>
                </a:cubicBezTo>
                <a:cubicBezTo>
                  <a:pt x="73" y="274"/>
                  <a:pt x="76" y="273"/>
                  <a:pt x="78" y="273"/>
                </a:cubicBezTo>
                <a:cubicBezTo>
                  <a:pt x="89" y="270"/>
                  <a:pt x="101" y="267"/>
                  <a:pt x="112" y="263"/>
                </a:cubicBezTo>
                <a:cubicBezTo>
                  <a:pt x="118" y="276"/>
                  <a:pt x="124" y="288"/>
                  <a:pt x="133" y="299"/>
                </a:cubicBezTo>
                <a:close/>
                <a:moveTo>
                  <a:pt x="299" y="255"/>
                </a:moveTo>
                <a:cubicBezTo>
                  <a:pt x="273" y="249"/>
                  <a:pt x="247" y="243"/>
                  <a:pt x="221" y="240"/>
                </a:cubicBezTo>
                <a:cubicBezTo>
                  <a:pt x="191" y="237"/>
                  <a:pt x="161" y="240"/>
                  <a:pt x="131" y="245"/>
                </a:cubicBezTo>
                <a:cubicBezTo>
                  <a:pt x="121" y="217"/>
                  <a:pt x="111" y="188"/>
                  <a:pt x="102" y="159"/>
                </a:cubicBezTo>
                <a:cubicBezTo>
                  <a:pt x="152" y="132"/>
                  <a:pt x="190" y="90"/>
                  <a:pt x="227" y="47"/>
                </a:cubicBezTo>
                <a:cubicBezTo>
                  <a:pt x="231" y="42"/>
                  <a:pt x="237" y="33"/>
                  <a:pt x="245" y="27"/>
                </a:cubicBezTo>
                <a:cubicBezTo>
                  <a:pt x="266" y="59"/>
                  <a:pt x="280" y="99"/>
                  <a:pt x="294" y="134"/>
                </a:cubicBezTo>
                <a:cubicBezTo>
                  <a:pt x="310" y="175"/>
                  <a:pt x="324" y="219"/>
                  <a:pt x="332" y="262"/>
                </a:cubicBezTo>
                <a:cubicBezTo>
                  <a:pt x="321" y="261"/>
                  <a:pt x="307" y="256"/>
                  <a:pt x="299" y="255"/>
                </a:cubicBezTo>
                <a:close/>
                <a:moveTo>
                  <a:pt x="349" y="251"/>
                </a:moveTo>
                <a:cubicBezTo>
                  <a:pt x="349" y="257"/>
                  <a:pt x="345" y="260"/>
                  <a:pt x="341" y="262"/>
                </a:cubicBezTo>
                <a:cubicBezTo>
                  <a:pt x="333" y="217"/>
                  <a:pt x="319" y="171"/>
                  <a:pt x="302" y="129"/>
                </a:cubicBezTo>
                <a:cubicBezTo>
                  <a:pt x="288" y="93"/>
                  <a:pt x="274" y="54"/>
                  <a:pt x="252" y="22"/>
                </a:cubicBezTo>
                <a:cubicBezTo>
                  <a:pt x="256" y="20"/>
                  <a:pt x="260" y="20"/>
                  <a:pt x="264" y="22"/>
                </a:cubicBezTo>
                <a:cubicBezTo>
                  <a:pt x="269" y="25"/>
                  <a:pt x="274" y="36"/>
                  <a:pt x="276" y="41"/>
                </a:cubicBezTo>
                <a:cubicBezTo>
                  <a:pt x="289" y="64"/>
                  <a:pt x="299" y="88"/>
                  <a:pt x="309" y="112"/>
                </a:cubicBezTo>
                <a:cubicBezTo>
                  <a:pt x="320" y="141"/>
                  <a:pt x="330" y="170"/>
                  <a:pt x="338" y="200"/>
                </a:cubicBezTo>
                <a:cubicBezTo>
                  <a:pt x="342" y="215"/>
                  <a:pt x="350" y="235"/>
                  <a:pt x="349" y="251"/>
                </a:cubicBezTo>
                <a:close/>
                <a:moveTo>
                  <a:pt x="352" y="146"/>
                </a:moveTo>
                <a:cubicBezTo>
                  <a:pt x="349" y="150"/>
                  <a:pt x="343" y="153"/>
                  <a:pt x="338" y="157"/>
                </a:cubicBezTo>
                <a:cubicBezTo>
                  <a:pt x="333" y="142"/>
                  <a:pt x="328" y="127"/>
                  <a:pt x="322" y="112"/>
                </a:cubicBezTo>
                <a:cubicBezTo>
                  <a:pt x="325" y="111"/>
                  <a:pt x="329" y="111"/>
                  <a:pt x="333" y="110"/>
                </a:cubicBezTo>
                <a:cubicBezTo>
                  <a:pt x="341" y="109"/>
                  <a:pt x="345" y="112"/>
                  <a:pt x="349" y="120"/>
                </a:cubicBezTo>
                <a:cubicBezTo>
                  <a:pt x="353" y="128"/>
                  <a:pt x="357" y="138"/>
                  <a:pt x="352" y="14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2" name="稻壳儿春秋广告/盗版必究        原创来源：http://chn.docer.com/works?userid=199329941#!/work_time"/>
          <p:cNvSpPr/>
          <p:nvPr/>
        </p:nvSpPr>
        <p:spPr bwMode="auto">
          <a:xfrm>
            <a:off x="6429458" y="939801"/>
            <a:ext cx="22225" cy="95250"/>
          </a:xfrm>
          <a:custGeom>
            <a:avLst/>
            <a:gdLst>
              <a:gd name="T0" fmla="*/ 9 w 9"/>
              <a:gd name="T1" fmla="*/ 31 h 37"/>
              <a:gd name="T2" fmla="*/ 9 w 9"/>
              <a:gd name="T3" fmla="*/ 5 h 37"/>
              <a:gd name="T4" fmla="*/ 0 w 9"/>
              <a:gd name="T5" fmla="*/ 5 h 37"/>
              <a:gd name="T6" fmla="*/ 0 w 9"/>
              <a:gd name="T7" fmla="*/ 31 h 37"/>
              <a:gd name="T8" fmla="*/ 9 w 9"/>
              <a:gd name="T9" fmla="*/ 31 h 37"/>
            </a:gdLst>
            <a:ahLst/>
            <a:cxnLst>
              <a:cxn ang="0">
                <a:pos x="T0" y="T1"/>
              </a:cxn>
              <a:cxn ang="0">
                <a:pos x="T2" y="T3"/>
              </a:cxn>
              <a:cxn ang="0">
                <a:pos x="T4" y="T5"/>
              </a:cxn>
              <a:cxn ang="0">
                <a:pos x="T6" y="T7"/>
              </a:cxn>
              <a:cxn ang="0">
                <a:pos x="T8" y="T9"/>
              </a:cxn>
            </a:cxnLst>
            <a:rect l="0" t="0" r="r" b="b"/>
            <a:pathLst>
              <a:path w="9" h="37">
                <a:moveTo>
                  <a:pt x="9" y="31"/>
                </a:moveTo>
                <a:cubicBezTo>
                  <a:pt x="9" y="23"/>
                  <a:pt x="9" y="14"/>
                  <a:pt x="9" y="5"/>
                </a:cubicBezTo>
                <a:cubicBezTo>
                  <a:pt x="9" y="0"/>
                  <a:pt x="0" y="0"/>
                  <a:pt x="0" y="5"/>
                </a:cubicBezTo>
                <a:cubicBezTo>
                  <a:pt x="0" y="14"/>
                  <a:pt x="0" y="23"/>
                  <a:pt x="0" y="31"/>
                </a:cubicBezTo>
                <a:cubicBezTo>
                  <a:pt x="0" y="37"/>
                  <a:pt x="9" y="37"/>
                  <a:pt x="9" y="3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3" name="稻壳儿春秋广告/盗版必究        原创来源：http://chn.docer.com/works?userid=199329941#!/work_time"/>
          <p:cNvSpPr/>
          <p:nvPr/>
        </p:nvSpPr>
        <p:spPr bwMode="auto">
          <a:xfrm>
            <a:off x="6518358" y="996951"/>
            <a:ext cx="71438" cy="79375"/>
          </a:xfrm>
          <a:custGeom>
            <a:avLst/>
            <a:gdLst>
              <a:gd name="T0" fmla="*/ 10 w 28"/>
              <a:gd name="T1" fmla="*/ 26 h 31"/>
              <a:gd name="T2" fmla="*/ 24 w 28"/>
              <a:gd name="T3" fmla="*/ 11 h 31"/>
              <a:gd name="T4" fmla="*/ 18 w 28"/>
              <a:gd name="T5" fmla="*/ 5 h 31"/>
              <a:gd name="T6" fmla="*/ 4 w 28"/>
              <a:gd name="T7" fmla="*/ 20 h 31"/>
              <a:gd name="T8" fmla="*/ 10 w 28"/>
              <a:gd name="T9" fmla="*/ 26 h 31"/>
            </a:gdLst>
            <a:ahLst/>
            <a:cxnLst>
              <a:cxn ang="0">
                <a:pos x="T0" y="T1"/>
              </a:cxn>
              <a:cxn ang="0">
                <a:pos x="T2" y="T3"/>
              </a:cxn>
              <a:cxn ang="0">
                <a:pos x="T4" y="T5"/>
              </a:cxn>
              <a:cxn ang="0">
                <a:pos x="T6" y="T7"/>
              </a:cxn>
              <a:cxn ang="0">
                <a:pos x="T8" y="T9"/>
              </a:cxn>
            </a:cxnLst>
            <a:rect l="0" t="0" r="r" b="b"/>
            <a:pathLst>
              <a:path w="28" h="31">
                <a:moveTo>
                  <a:pt x="10" y="26"/>
                </a:moveTo>
                <a:cubicBezTo>
                  <a:pt x="15" y="21"/>
                  <a:pt x="20" y="16"/>
                  <a:pt x="24" y="11"/>
                </a:cubicBezTo>
                <a:cubicBezTo>
                  <a:pt x="28" y="7"/>
                  <a:pt x="22" y="0"/>
                  <a:pt x="18" y="5"/>
                </a:cubicBezTo>
                <a:cubicBezTo>
                  <a:pt x="13" y="10"/>
                  <a:pt x="9" y="15"/>
                  <a:pt x="4" y="20"/>
                </a:cubicBezTo>
                <a:cubicBezTo>
                  <a:pt x="0" y="24"/>
                  <a:pt x="6" y="31"/>
                  <a:pt x="10" y="2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4" name="稻壳儿春秋广告/盗版必究        原创来源：http://chn.docer.com/works?userid=199329941#!/work_time"/>
          <p:cNvSpPr/>
          <p:nvPr/>
        </p:nvSpPr>
        <p:spPr bwMode="auto">
          <a:xfrm>
            <a:off x="6556458" y="1138239"/>
            <a:ext cx="82550" cy="25400"/>
          </a:xfrm>
          <a:custGeom>
            <a:avLst/>
            <a:gdLst>
              <a:gd name="T0" fmla="*/ 26 w 32"/>
              <a:gd name="T1" fmla="*/ 1 h 10"/>
              <a:gd name="T2" fmla="*/ 6 w 32"/>
              <a:gd name="T3" fmla="*/ 0 h 10"/>
              <a:gd name="T4" fmla="*/ 6 w 32"/>
              <a:gd name="T5" fmla="*/ 9 h 10"/>
              <a:gd name="T6" fmla="*/ 26 w 32"/>
              <a:gd name="T7" fmla="*/ 10 h 10"/>
              <a:gd name="T8" fmla="*/ 26 w 32"/>
              <a:gd name="T9" fmla="*/ 1 h 10"/>
            </a:gdLst>
            <a:ahLst/>
            <a:cxnLst>
              <a:cxn ang="0">
                <a:pos x="T0" y="T1"/>
              </a:cxn>
              <a:cxn ang="0">
                <a:pos x="T2" y="T3"/>
              </a:cxn>
              <a:cxn ang="0">
                <a:pos x="T4" y="T5"/>
              </a:cxn>
              <a:cxn ang="0">
                <a:pos x="T6" y="T7"/>
              </a:cxn>
              <a:cxn ang="0">
                <a:pos x="T8" y="T9"/>
              </a:cxn>
            </a:cxnLst>
            <a:rect l="0" t="0" r="r" b="b"/>
            <a:pathLst>
              <a:path w="32" h="10">
                <a:moveTo>
                  <a:pt x="26" y="1"/>
                </a:moveTo>
                <a:cubicBezTo>
                  <a:pt x="19" y="0"/>
                  <a:pt x="13" y="1"/>
                  <a:pt x="6" y="0"/>
                </a:cubicBezTo>
                <a:cubicBezTo>
                  <a:pt x="0" y="0"/>
                  <a:pt x="0" y="9"/>
                  <a:pt x="6" y="9"/>
                </a:cubicBezTo>
                <a:cubicBezTo>
                  <a:pt x="13" y="10"/>
                  <a:pt x="19" y="9"/>
                  <a:pt x="26" y="10"/>
                </a:cubicBezTo>
                <a:cubicBezTo>
                  <a:pt x="32" y="10"/>
                  <a:pt x="32" y="1"/>
                  <a:pt x="26"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5" name="稻壳儿春秋广告/盗版必究        原创来源：http://chn.docer.com/works?userid=199329941#!/work_time"/>
          <p:cNvSpPr/>
          <p:nvPr/>
        </p:nvSpPr>
        <p:spPr bwMode="auto">
          <a:xfrm>
            <a:off x="6513596" y="1235076"/>
            <a:ext cx="80963" cy="74613"/>
          </a:xfrm>
          <a:custGeom>
            <a:avLst/>
            <a:gdLst>
              <a:gd name="T0" fmla="*/ 9 w 32"/>
              <a:gd name="T1" fmla="*/ 4 h 29"/>
              <a:gd name="T2" fmla="*/ 5 w 32"/>
              <a:gd name="T3" fmla="*/ 12 h 29"/>
              <a:gd name="T4" fmla="*/ 21 w 32"/>
              <a:gd name="T5" fmla="*/ 25 h 29"/>
              <a:gd name="T6" fmla="*/ 27 w 32"/>
              <a:gd name="T7" fmla="*/ 19 h 29"/>
              <a:gd name="T8" fmla="*/ 9 w 32"/>
              <a:gd name="T9" fmla="*/ 4 h 29"/>
            </a:gdLst>
            <a:ahLst/>
            <a:cxnLst>
              <a:cxn ang="0">
                <a:pos x="T0" y="T1"/>
              </a:cxn>
              <a:cxn ang="0">
                <a:pos x="T2" y="T3"/>
              </a:cxn>
              <a:cxn ang="0">
                <a:pos x="T4" y="T5"/>
              </a:cxn>
              <a:cxn ang="0">
                <a:pos x="T6" y="T7"/>
              </a:cxn>
              <a:cxn ang="0">
                <a:pos x="T8" y="T9"/>
              </a:cxn>
            </a:cxnLst>
            <a:rect l="0" t="0" r="r" b="b"/>
            <a:pathLst>
              <a:path w="32" h="29">
                <a:moveTo>
                  <a:pt x="9" y="4"/>
                </a:moveTo>
                <a:cubicBezTo>
                  <a:pt x="5" y="0"/>
                  <a:pt x="0" y="8"/>
                  <a:pt x="5" y="12"/>
                </a:cubicBezTo>
                <a:cubicBezTo>
                  <a:pt x="10" y="16"/>
                  <a:pt x="16" y="20"/>
                  <a:pt x="21" y="25"/>
                </a:cubicBezTo>
                <a:cubicBezTo>
                  <a:pt x="25" y="29"/>
                  <a:pt x="32" y="23"/>
                  <a:pt x="27" y="19"/>
                </a:cubicBezTo>
                <a:cubicBezTo>
                  <a:pt x="22" y="14"/>
                  <a:pt x="16" y="8"/>
                  <a:pt x="9"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6" name="稻壳儿春秋广告/盗版必究        原创来源：http://chn.docer.com/works?userid=199329941#!/work_time"/>
          <p:cNvSpPr/>
          <p:nvPr/>
        </p:nvSpPr>
        <p:spPr bwMode="auto">
          <a:xfrm>
            <a:off x="5645233" y="1325564"/>
            <a:ext cx="79375" cy="50800"/>
          </a:xfrm>
          <a:custGeom>
            <a:avLst/>
            <a:gdLst>
              <a:gd name="T0" fmla="*/ 26 w 31"/>
              <a:gd name="T1" fmla="*/ 11 h 20"/>
              <a:gd name="T2" fmla="*/ 24 w 31"/>
              <a:gd name="T3" fmla="*/ 3 h 20"/>
              <a:gd name="T4" fmla="*/ 5 w 31"/>
              <a:gd name="T5" fmla="*/ 10 h 20"/>
              <a:gd name="T6" fmla="*/ 8 w 31"/>
              <a:gd name="T7" fmla="*/ 18 h 20"/>
              <a:gd name="T8" fmla="*/ 26 w 31"/>
              <a:gd name="T9" fmla="*/ 11 h 20"/>
            </a:gdLst>
            <a:ahLst/>
            <a:cxnLst>
              <a:cxn ang="0">
                <a:pos x="T0" y="T1"/>
              </a:cxn>
              <a:cxn ang="0">
                <a:pos x="T2" y="T3"/>
              </a:cxn>
              <a:cxn ang="0">
                <a:pos x="T4" y="T5"/>
              </a:cxn>
              <a:cxn ang="0">
                <a:pos x="T6" y="T7"/>
              </a:cxn>
              <a:cxn ang="0">
                <a:pos x="T8" y="T9"/>
              </a:cxn>
            </a:cxnLst>
            <a:rect l="0" t="0" r="r" b="b"/>
            <a:pathLst>
              <a:path w="31" h="20">
                <a:moveTo>
                  <a:pt x="26" y="11"/>
                </a:moveTo>
                <a:cubicBezTo>
                  <a:pt x="31" y="9"/>
                  <a:pt x="29" y="0"/>
                  <a:pt x="24" y="3"/>
                </a:cubicBezTo>
                <a:cubicBezTo>
                  <a:pt x="18" y="5"/>
                  <a:pt x="12" y="7"/>
                  <a:pt x="5" y="10"/>
                </a:cubicBezTo>
                <a:cubicBezTo>
                  <a:pt x="0" y="12"/>
                  <a:pt x="2" y="20"/>
                  <a:pt x="8" y="18"/>
                </a:cubicBezTo>
                <a:cubicBezTo>
                  <a:pt x="14" y="16"/>
                  <a:pt x="20" y="14"/>
                  <a:pt x="26" y="1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7" name="稻壳儿春秋广告/盗版必究        原创来源：http://chn.docer.com/works?userid=199329941#!/work_time"/>
          <p:cNvSpPr/>
          <p:nvPr/>
        </p:nvSpPr>
        <p:spPr bwMode="auto">
          <a:xfrm>
            <a:off x="5656345" y="1363664"/>
            <a:ext cx="85725" cy="50800"/>
          </a:xfrm>
          <a:custGeom>
            <a:avLst/>
            <a:gdLst>
              <a:gd name="T0" fmla="*/ 24 w 34"/>
              <a:gd name="T1" fmla="*/ 2 h 20"/>
              <a:gd name="T2" fmla="*/ 5 w 34"/>
              <a:gd name="T3" fmla="*/ 10 h 20"/>
              <a:gd name="T4" fmla="*/ 8 w 34"/>
              <a:gd name="T5" fmla="*/ 18 h 20"/>
              <a:gd name="T6" fmla="*/ 29 w 34"/>
              <a:gd name="T7" fmla="*/ 10 h 20"/>
              <a:gd name="T8" fmla="*/ 24 w 34"/>
              <a:gd name="T9" fmla="*/ 2 h 20"/>
            </a:gdLst>
            <a:ahLst/>
            <a:cxnLst>
              <a:cxn ang="0">
                <a:pos x="T0" y="T1"/>
              </a:cxn>
              <a:cxn ang="0">
                <a:pos x="T2" y="T3"/>
              </a:cxn>
              <a:cxn ang="0">
                <a:pos x="T4" y="T5"/>
              </a:cxn>
              <a:cxn ang="0">
                <a:pos x="T6" y="T7"/>
              </a:cxn>
              <a:cxn ang="0">
                <a:pos x="T8" y="T9"/>
              </a:cxn>
            </a:cxnLst>
            <a:rect l="0" t="0" r="r" b="b"/>
            <a:pathLst>
              <a:path w="34" h="20">
                <a:moveTo>
                  <a:pt x="24" y="2"/>
                </a:moveTo>
                <a:cubicBezTo>
                  <a:pt x="18" y="5"/>
                  <a:pt x="12" y="8"/>
                  <a:pt x="5" y="10"/>
                </a:cubicBezTo>
                <a:cubicBezTo>
                  <a:pt x="0" y="11"/>
                  <a:pt x="2" y="20"/>
                  <a:pt x="8" y="18"/>
                </a:cubicBezTo>
                <a:cubicBezTo>
                  <a:pt x="15" y="16"/>
                  <a:pt x="22" y="13"/>
                  <a:pt x="29" y="10"/>
                </a:cubicBezTo>
                <a:cubicBezTo>
                  <a:pt x="34" y="8"/>
                  <a:pt x="30" y="0"/>
                  <a:pt x="24"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nvGrpSpPr>
          <p:cNvPr id="1433" name="组合 1432"/>
          <p:cNvGrpSpPr/>
          <p:nvPr/>
        </p:nvGrpSpPr>
        <p:grpSpPr>
          <a:xfrm>
            <a:off x="2844883" y="3636964"/>
            <a:ext cx="1077913" cy="985838"/>
            <a:chOff x="3495676" y="3636964"/>
            <a:chExt cx="1077913" cy="985838"/>
          </a:xfrm>
        </p:grpSpPr>
        <p:sp>
          <p:nvSpPr>
            <p:cNvPr id="28" name="稻壳儿春秋广告/盗版必究        原创来源：http://chn.docer.com/works?userid=199329941#!/work_time"/>
            <p:cNvSpPr>
              <a:spLocks noEditPoints="1"/>
            </p:cNvSpPr>
            <p:nvPr/>
          </p:nvSpPr>
          <p:spPr bwMode="auto">
            <a:xfrm>
              <a:off x="3495676" y="3636964"/>
              <a:ext cx="1077913" cy="968375"/>
            </a:xfrm>
            <a:custGeom>
              <a:avLst/>
              <a:gdLst>
                <a:gd name="T0" fmla="*/ 119 w 421"/>
                <a:gd name="T1" fmla="*/ 36 h 378"/>
                <a:gd name="T2" fmla="*/ 216 w 421"/>
                <a:gd name="T3" fmla="*/ 377 h 378"/>
                <a:gd name="T4" fmla="*/ 393 w 421"/>
                <a:gd name="T5" fmla="*/ 264 h 378"/>
                <a:gd name="T6" fmla="*/ 392 w 421"/>
                <a:gd name="T7" fmla="*/ 205 h 378"/>
                <a:gd name="T8" fmla="*/ 339 w 421"/>
                <a:gd name="T9" fmla="*/ 191 h 378"/>
                <a:gd name="T10" fmla="*/ 364 w 421"/>
                <a:gd name="T11" fmla="*/ 107 h 378"/>
                <a:gd name="T12" fmla="*/ 103 w 421"/>
                <a:gd name="T13" fmla="*/ 216 h 378"/>
                <a:gd name="T14" fmla="*/ 192 w 421"/>
                <a:gd name="T15" fmla="*/ 159 h 378"/>
                <a:gd name="T16" fmla="*/ 229 w 421"/>
                <a:gd name="T17" fmla="*/ 223 h 378"/>
                <a:gd name="T18" fmla="*/ 104 w 421"/>
                <a:gd name="T19" fmla="*/ 224 h 378"/>
                <a:gd name="T20" fmla="*/ 223 w 421"/>
                <a:gd name="T21" fmla="*/ 149 h 378"/>
                <a:gd name="T22" fmla="*/ 118 w 421"/>
                <a:gd name="T23" fmla="*/ 129 h 378"/>
                <a:gd name="T24" fmla="*/ 203 w 421"/>
                <a:gd name="T25" fmla="*/ 28 h 378"/>
                <a:gd name="T26" fmla="*/ 216 w 421"/>
                <a:gd name="T27" fmla="*/ 28 h 378"/>
                <a:gd name="T28" fmla="*/ 235 w 421"/>
                <a:gd name="T29" fmla="*/ 148 h 378"/>
                <a:gd name="T30" fmla="*/ 208 w 421"/>
                <a:gd name="T31" fmla="*/ 235 h 378"/>
                <a:gd name="T32" fmla="*/ 230 w 421"/>
                <a:gd name="T33" fmla="*/ 277 h 378"/>
                <a:gd name="T34" fmla="*/ 128 w 421"/>
                <a:gd name="T35" fmla="*/ 292 h 378"/>
                <a:gd name="T36" fmla="*/ 208 w 421"/>
                <a:gd name="T37" fmla="*/ 235 h 378"/>
                <a:gd name="T38" fmla="*/ 230 w 421"/>
                <a:gd name="T39" fmla="*/ 289 h 378"/>
                <a:gd name="T40" fmla="*/ 135 w 421"/>
                <a:gd name="T41" fmla="*/ 303 h 378"/>
                <a:gd name="T42" fmla="*/ 191 w 421"/>
                <a:gd name="T43" fmla="*/ 363 h 378"/>
                <a:gd name="T44" fmla="*/ 123 w 421"/>
                <a:gd name="T45" fmla="*/ 307 h 378"/>
                <a:gd name="T46" fmla="*/ 242 w 421"/>
                <a:gd name="T47" fmla="*/ 289 h 378"/>
                <a:gd name="T48" fmla="*/ 240 w 421"/>
                <a:gd name="T49" fmla="*/ 361 h 378"/>
                <a:gd name="T50" fmla="*/ 242 w 421"/>
                <a:gd name="T51" fmla="*/ 277 h 378"/>
                <a:gd name="T52" fmla="*/ 327 w 421"/>
                <a:gd name="T53" fmla="*/ 228 h 378"/>
                <a:gd name="T54" fmla="*/ 242 w 421"/>
                <a:gd name="T55" fmla="*/ 277 h 378"/>
                <a:gd name="T56" fmla="*/ 236 w 421"/>
                <a:gd name="T57" fmla="*/ 160 h 378"/>
                <a:gd name="T58" fmla="*/ 327 w 421"/>
                <a:gd name="T59" fmla="*/ 196 h 378"/>
                <a:gd name="T60" fmla="*/ 241 w 421"/>
                <a:gd name="T61" fmla="*/ 222 h 378"/>
                <a:gd name="T62" fmla="*/ 322 w 421"/>
                <a:gd name="T63" fmla="*/ 121 h 378"/>
                <a:gd name="T64" fmla="*/ 309 w 421"/>
                <a:gd name="T65" fmla="*/ 53 h 378"/>
                <a:gd name="T66" fmla="*/ 100 w 421"/>
                <a:gd name="T67" fmla="*/ 62 h 378"/>
                <a:gd name="T68" fmla="*/ 116 w 421"/>
                <a:gd name="T69" fmla="*/ 105 h 378"/>
                <a:gd name="T70" fmla="*/ 64 w 421"/>
                <a:gd name="T71" fmla="*/ 97 h 378"/>
                <a:gd name="T72" fmla="*/ 56 w 421"/>
                <a:gd name="T73" fmla="*/ 107 h 378"/>
                <a:gd name="T74" fmla="*/ 91 w 421"/>
                <a:gd name="T75" fmla="*/ 222 h 378"/>
                <a:gd name="T76" fmla="*/ 21 w 421"/>
                <a:gd name="T77" fmla="*/ 213 h 378"/>
                <a:gd name="T78" fmla="*/ 32 w 421"/>
                <a:gd name="T79" fmla="*/ 263 h 378"/>
                <a:gd name="T80" fmla="*/ 93 w 421"/>
                <a:gd name="T81" fmla="*/ 235 h 378"/>
                <a:gd name="T82" fmla="*/ 74 w 421"/>
                <a:gd name="T83" fmla="*/ 316 h 378"/>
                <a:gd name="T84" fmla="*/ 265 w 421"/>
                <a:gd name="T85" fmla="*/ 360 h 378"/>
                <a:gd name="T86" fmla="*/ 349 w 421"/>
                <a:gd name="T87" fmla="*/ 312 h 378"/>
                <a:gd name="T88" fmla="*/ 357 w 421"/>
                <a:gd name="T89" fmla="*/ 303 h 378"/>
                <a:gd name="T90" fmla="*/ 339 w 421"/>
                <a:gd name="T91" fmla="*/ 226 h 378"/>
                <a:gd name="T92" fmla="*/ 389 w 421"/>
                <a:gd name="T93" fmla="*/ 23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1" h="378">
                  <a:moveTo>
                    <a:pt x="340" y="60"/>
                  </a:moveTo>
                  <a:cubicBezTo>
                    <a:pt x="280" y="7"/>
                    <a:pt x="189" y="0"/>
                    <a:pt x="119" y="36"/>
                  </a:cubicBezTo>
                  <a:cubicBezTo>
                    <a:pt x="47" y="73"/>
                    <a:pt x="0" y="153"/>
                    <a:pt x="12" y="234"/>
                  </a:cubicBezTo>
                  <a:cubicBezTo>
                    <a:pt x="25" y="327"/>
                    <a:pt x="132" y="375"/>
                    <a:pt x="216" y="377"/>
                  </a:cubicBezTo>
                  <a:cubicBezTo>
                    <a:pt x="255" y="378"/>
                    <a:pt x="290" y="369"/>
                    <a:pt x="323" y="348"/>
                  </a:cubicBezTo>
                  <a:cubicBezTo>
                    <a:pt x="357" y="328"/>
                    <a:pt x="378" y="300"/>
                    <a:pt x="393" y="264"/>
                  </a:cubicBezTo>
                  <a:cubicBezTo>
                    <a:pt x="421" y="195"/>
                    <a:pt x="395" y="109"/>
                    <a:pt x="340" y="60"/>
                  </a:cubicBezTo>
                  <a:close/>
                  <a:moveTo>
                    <a:pt x="392" y="205"/>
                  </a:moveTo>
                  <a:cubicBezTo>
                    <a:pt x="375" y="209"/>
                    <a:pt x="357" y="212"/>
                    <a:pt x="340" y="214"/>
                  </a:cubicBezTo>
                  <a:cubicBezTo>
                    <a:pt x="340" y="207"/>
                    <a:pt x="339" y="199"/>
                    <a:pt x="339" y="191"/>
                  </a:cubicBezTo>
                  <a:cubicBezTo>
                    <a:pt x="337" y="171"/>
                    <a:pt x="333" y="151"/>
                    <a:pt x="326" y="132"/>
                  </a:cubicBezTo>
                  <a:cubicBezTo>
                    <a:pt x="340" y="125"/>
                    <a:pt x="352" y="116"/>
                    <a:pt x="364" y="107"/>
                  </a:cubicBezTo>
                  <a:cubicBezTo>
                    <a:pt x="382" y="136"/>
                    <a:pt x="392" y="172"/>
                    <a:pt x="392" y="205"/>
                  </a:cubicBezTo>
                  <a:close/>
                  <a:moveTo>
                    <a:pt x="103" y="216"/>
                  </a:moveTo>
                  <a:cubicBezTo>
                    <a:pt x="102" y="189"/>
                    <a:pt x="105" y="165"/>
                    <a:pt x="114" y="141"/>
                  </a:cubicBezTo>
                  <a:cubicBezTo>
                    <a:pt x="139" y="150"/>
                    <a:pt x="165" y="156"/>
                    <a:pt x="192" y="159"/>
                  </a:cubicBezTo>
                  <a:cubicBezTo>
                    <a:pt x="203" y="161"/>
                    <a:pt x="213" y="161"/>
                    <a:pt x="224" y="161"/>
                  </a:cubicBezTo>
                  <a:cubicBezTo>
                    <a:pt x="226" y="181"/>
                    <a:pt x="228" y="202"/>
                    <a:pt x="229" y="223"/>
                  </a:cubicBezTo>
                  <a:cubicBezTo>
                    <a:pt x="222" y="223"/>
                    <a:pt x="215" y="223"/>
                    <a:pt x="208" y="223"/>
                  </a:cubicBezTo>
                  <a:cubicBezTo>
                    <a:pt x="173" y="224"/>
                    <a:pt x="138" y="225"/>
                    <a:pt x="104" y="224"/>
                  </a:cubicBezTo>
                  <a:cubicBezTo>
                    <a:pt x="103" y="221"/>
                    <a:pt x="103" y="219"/>
                    <a:pt x="103" y="216"/>
                  </a:cubicBezTo>
                  <a:close/>
                  <a:moveTo>
                    <a:pt x="223" y="149"/>
                  </a:moveTo>
                  <a:cubicBezTo>
                    <a:pt x="209" y="149"/>
                    <a:pt x="196" y="148"/>
                    <a:pt x="183" y="146"/>
                  </a:cubicBezTo>
                  <a:cubicBezTo>
                    <a:pt x="161" y="142"/>
                    <a:pt x="139" y="137"/>
                    <a:pt x="118" y="129"/>
                  </a:cubicBezTo>
                  <a:cubicBezTo>
                    <a:pt x="121" y="123"/>
                    <a:pt x="124" y="117"/>
                    <a:pt x="127" y="111"/>
                  </a:cubicBezTo>
                  <a:cubicBezTo>
                    <a:pt x="145" y="78"/>
                    <a:pt x="170" y="47"/>
                    <a:pt x="203" y="28"/>
                  </a:cubicBezTo>
                  <a:cubicBezTo>
                    <a:pt x="212" y="68"/>
                    <a:pt x="218" y="108"/>
                    <a:pt x="223" y="149"/>
                  </a:cubicBezTo>
                  <a:close/>
                  <a:moveTo>
                    <a:pt x="216" y="28"/>
                  </a:moveTo>
                  <a:cubicBezTo>
                    <a:pt x="262" y="46"/>
                    <a:pt x="294" y="82"/>
                    <a:pt x="312" y="126"/>
                  </a:cubicBezTo>
                  <a:cubicBezTo>
                    <a:pt x="287" y="138"/>
                    <a:pt x="261" y="145"/>
                    <a:pt x="235" y="148"/>
                  </a:cubicBezTo>
                  <a:cubicBezTo>
                    <a:pt x="230" y="108"/>
                    <a:pt x="224" y="68"/>
                    <a:pt x="216" y="28"/>
                  </a:cubicBezTo>
                  <a:close/>
                  <a:moveTo>
                    <a:pt x="208" y="235"/>
                  </a:moveTo>
                  <a:cubicBezTo>
                    <a:pt x="215" y="235"/>
                    <a:pt x="222" y="235"/>
                    <a:pt x="229" y="235"/>
                  </a:cubicBezTo>
                  <a:cubicBezTo>
                    <a:pt x="230" y="249"/>
                    <a:pt x="230" y="263"/>
                    <a:pt x="230" y="277"/>
                  </a:cubicBezTo>
                  <a:cubicBezTo>
                    <a:pt x="227" y="277"/>
                    <a:pt x="223" y="277"/>
                    <a:pt x="220" y="277"/>
                  </a:cubicBezTo>
                  <a:cubicBezTo>
                    <a:pt x="190" y="278"/>
                    <a:pt x="158" y="283"/>
                    <a:pt x="128" y="292"/>
                  </a:cubicBezTo>
                  <a:cubicBezTo>
                    <a:pt x="117" y="275"/>
                    <a:pt x="109" y="256"/>
                    <a:pt x="105" y="236"/>
                  </a:cubicBezTo>
                  <a:cubicBezTo>
                    <a:pt x="139" y="237"/>
                    <a:pt x="174" y="236"/>
                    <a:pt x="208" y="235"/>
                  </a:cubicBezTo>
                  <a:close/>
                  <a:moveTo>
                    <a:pt x="220" y="289"/>
                  </a:moveTo>
                  <a:cubicBezTo>
                    <a:pt x="223" y="289"/>
                    <a:pt x="227" y="289"/>
                    <a:pt x="230" y="289"/>
                  </a:cubicBezTo>
                  <a:cubicBezTo>
                    <a:pt x="230" y="314"/>
                    <a:pt x="230" y="339"/>
                    <a:pt x="228" y="364"/>
                  </a:cubicBezTo>
                  <a:cubicBezTo>
                    <a:pt x="191" y="355"/>
                    <a:pt x="158" y="333"/>
                    <a:pt x="135" y="303"/>
                  </a:cubicBezTo>
                  <a:cubicBezTo>
                    <a:pt x="163" y="294"/>
                    <a:pt x="192" y="290"/>
                    <a:pt x="220" y="289"/>
                  </a:cubicBezTo>
                  <a:close/>
                  <a:moveTo>
                    <a:pt x="191" y="363"/>
                  </a:moveTo>
                  <a:cubicBezTo>
                    <a:pt x="154" y="359"/>
                    <a:pt x="116" y="346"/>
                    <a:pt x="85" y="324"/>
                  </a:cubicBezTo>
                  <a:cubicBezTo>
                    <a:pt x="97" y="317"/>
                    <a:pt x="109" y="312"/>
                    <a:pt x="123" y="307"/>
                  </a:cubicBezTo>
                  <a:cubicBezTo>
                    <a:pt x="140" y="331"/>
                    <a:pt x="164" y="351"/>
                    <a:pt x="191" y="363"/>
                  </a:cubicBezTo>
                  <a:close/>
                  <a:moveTo>
                    <a:pt x="242" y="289"/>
                  </a:moveTo>
                  <a:cubicBezTo>
                    <a:pt x="263" y="290"/>
                    <a:pt x="284" y="292"/>
                    <a:pt x="304" y="297"/>
                  </a:cubicBezTo>
                  <a:cubicBezTo>
                    <a:pt x="288" y="324"/>
                    <a:pt x="269" y="346"/>
                    <a:pt x="240" y="361"/>
                  </a:cubicBezTo>
                  <a:cubicBezTo>
                    <a:pt x="242" y="337"/>
                    <a:pt x="242" y="313"/>
                    <a:pt x="242" y="289"/>
                  </a:cubicBezTo>
                  <a:close/>
                  <a:moveTo>
                    <a:pt x="242" y="277"/>
                  </a:moveTo>
                  <a:cubicBezTo>
                    <a:pt x="242" y="263"/>
                    <a:pt x="242" y="248"/>
                    <a:pt x="241" y="234"/>
                  </a:cubicBezTo>
                  <a:cubicBezTo>
                    <a:pt x="270" y="233"/>
                    <a:pt x="299" y="231"/>
                    <a:pt x="327" y="228"/>
                  </a:cubicBezTo>
                  <a:cubicBezTo>
                    <a:pt x="325" y="248"/>
                    <a:pt x="320" y="266"/>
                    <a:pt x="310" y="286"/>
                  </a:cubicBezTo>
                  <a:cubicBezTo>
                    <a:pt x="288" y="280"/>
                    <a:pt x="265" y="278"/>
                    <a:pt x="242" y="277"/>
                  </a:cubicBezTo>
                  <a:close/>
                  <a:moveTo>
                    <a:pt x="241" y="222"/>
                  </a:moveTo>
                  <a:cubicBezTo>
                    <a:pt x="240" y="201"/>
                    <a:pt x="238" y="181"/>
                    <a:pt x="236" y="160"/>
                  </a:cubicBezTo>
                  <a:cubicBezTo>
                    <a:pt x="263" y="157"/>
                    <a:pt x="291" y="149"/>
                    <a:pt x="316" y="137"/>
                  </a:cubicBezTo>
                  <a:cubicBezTo>
                    <a:pt x="322" y="156"/>
                    <a:pt x="326" y="176"/>
                    <a:pt x="327" y="196"/>
                  </a:cubicBezTo>
                  <a:cubicBezTo>
                    <a:pt x="327" y="203"/>
                    <a:pt x="328" y="209"/>
                    <a:pt x="327" y="216"/>
                  </a:cubicBezTo>
                  <a:cubicBezTo>
                    <a:pt x="299" y="219"/>
                    <a:pt x="270" y="221"/>
                    <a:pt x="241" y="222"/>
                  </a:cubicBezTo>
                  <a:close/>
                  <a:moveTo>
                    <a:pt x="357" y="97"/>
                  </a:moveTo>
                  <a:cubicBezTo>
                    <a:pt x="346" y="106"/>
                    <a:pt x="334" y="114"/>
                    <a:pt x="322" y="121"/>
                  </a:cubicBezTo>
                  <a:cubicBezTo>
                    <a:pt x="307" y="81"/>
                    <a:pt x="280" y="48"/>
                    <a:pt x="243" y="27"/>
                  </a:cubicBezTo>
                  <a:cubicBezTo>
                    <a:pt x="266" y="32"/>
                    <a:pt x="287" y="41"/>
                    <a:pt x="309" y="53"/>
                  </a:cubicBezTo>
                  <a:cubicBezTo>
                    <a:pt x="327" y="64"/>
                    <a:pt x="344" y="79"/>
                    <a:pt x="357" y="97"/>
                  </a:cubicBezTo>
                  <a:close/>
                  <a:moveTo>
                    <a:pt x="100" y="62"/>
                  </a:moveTo>
                  <a:cubicBezTo>
                    <a:pt x="125" y="44"/>
                    <a:pt x="152" y="34"/>
                    <a:pt x="180" y="29"/>
                  </a:cubicBezTo>
                  <a:cubicBezTo>
                    <a:pt x="153" y="48"/>
                    <a:pt x="132" y="76"/>
                    <a:pt x="116" y="105"/>
                  </a:cubicBezTo>
                  <a:cubicBezTo>
                    <a:pt x="113" y="112"/>
                    <a:pt x="110" y="118"/>
                    <a:pt x="107" y="125"/>
                  </a:cubicBezTo>
                  <a:cubicBezTo>
                    <a:pt x="92" y="118"/>
                    <a:pt x="77" y="109"/>
                    <a:pt x="64" y="97"/>
                  </a:cubicBezTo>
                  <a:cubicBezTo>
                    <a:pt x="74" y="84"/>
                    <a:pt x="87" y="72"/>
                    <a:pt x="100" y="62"/>
                  </a:cubicBezTo>
                  <a:close/>
                  <a:moveTo>
                    <a:pt x="56" y="107"/>
                  </a:moveTo>
                  <a:cubicBezTo>
                    <a:pt x="71" y="119"/>
                    <a:pt x="86" y="129"/>
                    <a:pt x="103" y="136"/>
                  </a:cubicBezTo>
                  <a:cubicBezTo>
                    <a:pt x="93" y="163"/>
                    <a:pt x="90" y="191"/>
                    <a:pt x="91" y="222"/>
                  </a:cubicBezTo>
                  <a:cubicBezTo>
                    <a:pt x="91" y="223"/>
                    <a:pt x="91" y="223"/>
                    <a:pt x="91" y="223"/>
                  </a:cubicBezTo>
                  <a:cubicBezTo>
                    <a:pt x="68" y="221"/>
                    <a:pt x="44" y="218"/>
                    <a:pt x="21" y="213"/>
                  </a:cubicBezTo>
                  <a:cubicBezTo>
                    <a:pt x="20" y="176"/>
                    <a:pt x="34" y="138"/>
                    <a:pt x="56" y="107"/>
                  </a:cubicBezTo>
                  <a:close/>
                  <a:moveTo>
                    <a:pt x="32" y="263"/>
                  </a:moveTo>
                  <a:cubicBezTo>
                    <a:pt x="27" y="251"/>
                    <a:pt x="23" y="238"/>
                    <a:pt x="22" y="226"/>
                  </a:cubicBezTo>
                  <a:cubicBezTo>
                    <a:pt x="45" y="231"/>
                    <a:pt x="69" y="233"/>
                    <a:pt x="93" y="235"/>
                  </a:cubicBezTo>
                  <a:cubicBezTo>
                    <a:pt x="96" y="257"/>
                    <a:pt x="104" y="278"/>
                    <a:pt x="116" y="297"/>
                  </a:cubicBezTo>
                  <a:cubicBezTo>
                    <a:pt x="101" y="302"/>
                    <a:pt x="87" y="308"/>
                    <a:pt x="74" y="316"/>
                  </a:cubicBezTo>
                  <a:cubicBezTo>
                    <a:pt x="57" y="302"/>
                    <a:pt x="42" y="284"/>
                    <a:pt x="32" y="263"/>
                  </a:cubicBezTo>
                  <a:close/>
                  <a:moveTo>
                    <a:pt x="265" y="360"/>
                  </a:moveTo>
                  <a:cubicBezTo>
                    <a:pt x="287" y="344"/>
                    <a:pt x="303" y="324"/>
                    <a:pt x="316" y="300"/>
                  </a:cubicBezTo>
                  <a:cubicBezTo>
                    <a:pt x="327" y="303"/>
                    <a:pt x="338" y="307"/>
                    <a:pt x="349" y="312"/>
                  </a:cubicBezTo>
                  <a:cubicBezTo>
                    <a:pt x="326" y="336"/>
                    <a:pt x="297" y="352"/>
                    <a:pt x="265" y="360"/>
                  </a:cubicBezTo>
                  <a:close/>
                  <a:moveTo>
                    <a:pt x="357" y="303"/>
                  </a:moveTo>
                  <a:cubicBezTo>
                    <a:pt x="346" y="297"/>
                    <a:pt x="334" y="293"/>
                    <a:pt x="322" y="289"/>
                  </a:cubicBezTo>
                  <a:cubicBezTo>
                    <a:pt x="332" y="268"/>
                    <a:pt x="338" y="248"/>
                    <a:pt x="339" y="226"/>
                  </a:cubicBezTo>
                  <a:cubicBezTo>
                    <a:pt x="357" y="224"/>
                    <a:pt x="374" y="221"/>
                    <a:pt x="392" y="218"/>
                  </a:cubicBezTo>
                  <a:cubicBezTo>
                    <a:pt x="391" y="223"/>
                    <a:pt x="390" y="229"/>
                    <a:pt x="389" y="234"/>
                  </a:cubicBezTo>
                  <a:cubicBezTo>
                    <a:pt x="384" y="261"/>
                    <a:pt x="372" y="284"/>
                    <a:pt x="357" y="3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29" name="稻壳儿春秋广告/盗版必究        原创来源：http://chn.docer.com/works?userid=199329941#!/work_time"/>
            <p:cNvSpPr/>
            <p:nvPr/>
          </p:nvSpPr>
          <p:spPr bwMode="auto">
            <a:xfrm>
              <a:off x="3524251" y="3716339"/>
              <a:ext cx="176213" cy="214313"/>
            </a:xfrm>
            <a:custGeom>
              <a:avLst/>
              <a:gdLst>
                <a:gd name="T0" fmla="*/ 10 w 69"/>
                <a:gd name="T1" fmla="*/ 79 h 84"/>
                <a:gd name="T2" fmla="*/ 64 w 69"/>
                <a:gd name="T3" fmla="*/ 10 h 84"/>
                <a:gd name="T4" fmla="*/ 58 w 69"/>
                <a:gd name="T5" fmla="*/ 4 h 84"/>
                <a:gd name="T6" fmla="*/ 2 w 69"/>
                <a:gd name="T7" fmla="*/ 74 h 84"/>
                <a:gd name="T8" fmla="*/ 10 w 69"/>
                <a:gd name="T9" fmla="*/ 79 h 84"/>
              </a:gdLst>
              <a:ahLst/>
              <a:cxnLst>
                <a:cxn ang="0">
                  <a:pos x="T0" y="T1"/>
                </a:cxn>
                <a:cxn ang="0">
                  <a:pos x="T2" y="T3"/>
                </a:cxn>
                <a:cxn ang="0">
                  <a:pos x="T4" y="T5"/>
                </a:cxn>
                <a:cxn ang="0">
                  <a:pos x="T6" y="T7"/>
                </a:cxn>
                <a:cxn ang="0">
                  <a:pos x="T8" y="T9"/>
                </a:cxn>
              </a:cxnLst>
              <a:rect l="0" t="0" r="r" b="b"/>
              <a:pathLst>
                <a:path w="69" h="84">
                  <a:moveTo>
                    <a:pt x="10" y="79"/>
                  </a:moveTo>
                  <a:cubicBezTo>
                    <a:pt x="24" y="53"/>
                    <a:pt x="42" y="30"/>
                    <a:pt x="64" y="10"/>
                  </a:cubicBezTo>
                  <a:cubicBezTo>
                    <a:pt x="69" y="6"/>
                    <a:pt x="62" y="0"/>
                    <a:pt x="58" y="4"/>
                  </a:cubicBezTo>
                  <a:cubicBezTo>
                    <a:pt x="35" y="24"/>
                    <a:pt x="17" y="47"/>
                    <a:pt x="2" y="74"/>
                  </a:cubicBezTo>
                  <a:cubicBezTo>
                    <a:pt x="0" y="79"/>
                    <a:pt x="7" y="84"/>
                    <a:pt x="10" y="7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30" name="稻壳儿春秋广告/盗版必究        原创来源：http://chn.docer.com/works?userid=199329941#!/work_time"/>
            <p:cNvSpPr/>
            <p:nvPr/>
          </p:nvSpPr>
          <p:spPr bwMode="auto">
            <a:xfrm>
              <a:off x="3524251" y="3741739"/>
              <a:ext cx="87313" cy="104775"/>
            </a:xfrm>
            <a:custGeom>
              <a:avLst/>
              <a:gdLst>
                <a:gd name="T0" fmla="*/ 11 w 34"/>
                <a:gd name="T1" fmla="*/ 36 h 41"/>
                <a:gd name="T2" fmla="*/ 30 w 34"/>
                <a:gd name="T3" fmla="*/ 10 h 41"/>
                <a:gd name="T4" fmla="*/ 24 w 34"/>
                <a:gd name="T5" fmla="*/ 4 h 41"/>
                <a:gd name="T6" fmla="*/ 3 w 34"/>
                <a:gd name="T7" fmla="*/ 32 h 41"/>
                <a:gd name="T8" fmla="*/ 11 w 34"/>
                <a:gd name="T9" fmla="*/ 36 h 41"/>
              </a:gdLst>
              <a:ahLst/>
              <a:cxnLst>
                <a:cxn ang="0">
                  <a:pos x="T0" y="T1"/>
                </a:cxn>
                <a:cxn ang="0">
                  <a:pos x="T2" y="T3"/>
                </a:cxn>
                <a:cxn ang="0">
                  <a:pos x="T4" y="T5"/>
                </a:cxn>
                <a:cxn ang="0">
                  <a:pos x="T6" y="T7"/>
                </a:cxn>
                <a:cxn ang="0">
                  <a:pos x="T8" y="T9"/>
                </a:cxn>
              </a:cxnLst>
              <a:rect l="0" t="0" r="r" b="b"/>
              <a:pathLst>
                <a:path w="34" h="41">
                  <a:moveTo>
                    <a:pt x="11" y="36"/>
                  </a:moveTo>
                  <a:cubicBezTo>
                    <a:pt x="16" y="27"/>
                    <a:pt x="22" y="18"/>
                    <a:pt x="30" y="10"/>
                  </a:cubicBezTo>
                  <a:cubicBezTo>
                    <a:pt x="34" y="6"/>
                    <a:pt x="28" y="0"/>
                    <a:pt x="24" y="4"/>
                  </a:cubicBezTo>
                  <a:cubicBezTo>
                    <a:pt x="15" y="12"/>
                    <a:pt x="9" y="21"/>
                    <a:pt x="3" y="32"/>
                  </a:cubicBezTo>
                  <a:cubicBezTo>
                    <a:pt x="0" y="37"/>
                    <a:pt x="8" y="41"/>
                    <a:pt x="11" y="3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31" name="稻壳儿春秋广告/盗版必究        原创来源：http://chn.docer.com/works?userid=199329941#!/work_time"/>
            <p:cNvSpPr/>
            <p:nvPr/>
          </p:nvSpPr>
          <p:spPr bwMode="auto">
            <a:xfrm>
              <a:off x="4268788" y="4475164"/>
              <a:ext cx="196850" cy="147638"/>
            </a:xfrm>
            <a:custGeom>
              <a:avLst/>
              <a:gdLst>
                <a:gd name="T0" fmla="*/ 67 w 77"/>
                <a:gd name="T1" fmla="*/ 5 h 58"/>
                <a:gd name="T2" fmla="*/ 6 w 77"/>
                <a:gd name="T3" fmla="*/ 47 h 58"/>
                <a:gd name="T4" fmla="*/ 8 w 77"/>
                <a:gd name="T5" fmla="*/ 56 h 58"/>
                <a:gd name="T6" fmla="*/ 73 w 77"/>
                <a:gd name="T7" fmla="*/ 11 h 58"/>
                <a:gd name="T8" fmla="*/ 67 w 77"/>
                <a:gd name="T9" fmla="*/ 5 h 58"/>
              </a:gdLst>
              <a:ahLst/>
              <a:cxnLst>
                <a:cxn ang="0">
                  <a:pos x="T0" y="T1"/>
                </a:cxn>
                <a:cxn ang="0">
                  <a:pos x="T2" y="T3"/>
                </a:cxn>
                <a:cxn ang="0">
                  <a:pos x="T4" y="T5"/>
                </a:cxn>
                <a:cxn ang="0">
                  <a:pos x="T6" y="T7"/>
                </a:cxn>
                <a:cxn ang="0">
                  <a:pos x="T8" y="T9"/>
                </a:cxn>
              </a:cxnLst>
              <a:rect l="0" t="0" r="r" b="b"/>
              <a:pathLst>
                <a:path w="77" h="58">
                  <a:moveTo>
                    <a:pt x="67" y="5"/>
                  </a:moveTo>
                  <a:cubicBezTo>
                    <a:pt x="50" y="24"/>
                    <a:pt x="30" y="39"/>
                    <a:pt x="6" y="47"/>
                  </a:cubicBezTo>
                  <a:cubicBezTo>
                    <a:pt x="0" y="49"/>
                    <a:pt x="2" y="58"/>
                    <a:pt x="8" y="56"/>
                  </a:cubicBezTo>
                  <a:cubicBezTo>
                    <a:pt x="33" y="47"/>
                    <a:pt x="55" y="32"/>
                    <a:pt x="73" y="11"/>
                  </a:cubicBezTo>
                  <a:cubicBezTo>
                    <a:pt x="77" y="6"/>
                    <a:pt x="71" y="0"/>
                    <a:pt x="67" y="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44" name="稻壳儿春秋广告/盗版必究        原创来源：http://chn.docer.com/works?userid=199329941#!/work_time"/>
            <p:cNvSpPr/>
            <p:nvPr/>
          </p:nvSpPr>
          <p:spPr bwMode="auto">
            <a:xfrm>
              <a:off x="4364038" y="4551364"/>
              <a:ext cx="80963" cy="71438"/>
            </a:xfrm>
            <a:custGeom>
              <a:avLst/>
              <a:gdLst>
                <a:gd name="T0" fmla="*/ 22 w 32"/>
                <a:gd name="T1" fmla="*/ 4 h 28"/>
                <a:gd name="T2" fmla="*/ 5 w 32"/>
                <a:gd name="T3" fmla="*/ 18 h 28"/>
                <a:gd name="T4" fmla="*/ 9 w 32"/>
                <a:gd name="T5" fmla="*/ 26 h 28"/>
                <a:gd name="T6" fmla="*/ 28 w 32"/>
                <a:gd name="T7" fmla="*/ 11 h 28"/>
                <a:gd name="T8" fmla="*/ 22 w 32"/>
                <a:gd name="T9" fmla="*/ 4 h 28"/>
              </a:gdLst>
              <a:ahLst/>
              <a:cxnLst>
                <a:cxn ang="0">
                  <a:pos x="T0" y="T1"/>
                </a:cxn>
                <a:cxn ang="0">
                  <a:pos x="T2" y="T3"/>
                </a:cxn>
                <a:cxn ang="0">
                  <a:pos x="T4" y="T5"/>
                </a:cxn>
                <a:cxn ang="0">
                  <a:pos x="T6" y="T7"/>
                </a:cxn>
                <a:cxn ang="0">
                  <a:pos x="T8" y="T9"/>
                </a:cxn>
              </a:cxnLst>
              <a:rect l="0" t="0" r="r" b="b"/>
              <a:pathLst>
                <a:path w="32" h="28">
                  <a:moveTo>
                    <a:pt x="22" y="4"/>
                  </a:moveTo>
                  <a:cubicBezTo>
                    <a:pt x="17" y="10"/>
                    <a:pt x="11" y="15"/>
                    <a:pt x="5" y="18"/>
                  </a:cubicBezTo>
                  <a:cubicBezTo>
                    <a:pt x="0" y="20"/>
                    <a:pt x="4" y="28"/>
                    <a:pt x="9" y="26"/>
                  </a:cubicBezTo>
                  <a:cubicBezTo>
                    <a:pt x="17" y="22"/>
                    <a:pt x="23" y="17"/>
                    <a:pt x="28" y="11"/>
                  </a:cubicBezTo>
                  <a:cubicBezTo>
                    <a:pt x="32" y="6"/>
                    <a:pt x="26" y="0"/>
                    <a:pt x="22"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34" name="组合 1433"/>
          <p:cNvGrpSpPr/>
          <p:nvPr/>
        </p:nvGrpSpPr>
        <p:grpSpPr>
          <a:xfrm>
            <a:off x="4206958" y="3716339"/>
            <a:ext cx="1000125" cy="847725"/>
            <a:chOff x="4857751" y="3716339"/>
            <a:chExt cx="1000125" cy="847725"/>
          </a:xfrm>
        </p:grpSpPr>
        <p:sp>
          <p:nvSpPr>
            <p:cNvPr id="1345" name="稻壳儿春秋广告/盗版必究        原创来源：http://chn.docer.com/works?userid=199329941#!/work_time"/>
            <p:cNvSpPr>
              <a:spLocks noEditPoints="1"/>
            </p:cNvSpPr>
            <p:nvPr/>
          </p:nvSpPr>
          <p:spPr bwMode="auto">
            <a:xfrm>
              <a:off x="5162551" y="4433889"/>
              <a:ext cx="139700" cy="127000"/>
            </a:xfrm>
            <a:custGeom>
              <a:avLst/>
              <a:gdLst>
                <a:gd name="T0" fmla="*/ 30 w 55"/>
                <a:gd name="T1" fmla="*/ 1 h 50"/>
                <a:gd name="T2" fmla="*/ 30 w 55"/>
                <a:gd name="T3" fmla="*/ 2 h 50"/>
                <a:gd name="T4" fmla="*/ 1 w 55"/>
                <a:gd name="T5" fmla="*/ 25 h 50"/>
                <a:gd name="T6" fmla="*/ 27 w 55"/>
                <a:gd name="T7" fmla="*/ 50 h 50"/>
                <a:gd name="T8" fmla="*/ 54 w 55"/>
                <a:gd name="T9" fmla="*/ 27 h 50"/>
                <a:gd name="T10" fmla="*/ 30 w 55"/>
                <a:gd name="T11" fmla="*/ 1 h 50"/>
                <a:gd name="T12" fmla="*/ 29 w 55"/>
                <a:gd name="T13" fmla="*/ 38 h 50"/>
                <a:gd name="T14" fmla="*/ 13 w 55"/>
                <a:gd name="T15" fmla="*/ 29 h 50"/>
                <a:gd name="T16" fmla="*/ 28 w 55"/>
                <a:gd name="T17" fmla="*/ 13 h 50"/>
                <a:gd name="T18" fmla="*/ 28 w 55"/>
                <a:gd name="T19" fmla="*/ 13 h 50"/>
                <a:gd name="T20" fmla="*/ 30 w 55"/>
                <a:gd name="T21" fmla="*/ 13 h 50"/>
                <a:gd name="T22" fmla="*/ 42 w 55"/>
                <a:gd name="T23" fmla="*/ 25 h 50"/>
                <a:gd name="T24" fmla="*/ 29 w 55"/>
                <a:gd name="T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0">
                  <a:moveTo>
                    <a:pt x="30" y="1"/>
                  </a:moveTo>
                  <a:cubicBezTo>
                    <a:pt x="30" y="1"/>
                    <a:pt x="30" y="2"/>
                    <a:pt x="30" y="2"/>
                  </a:cubicBezTo>
                  <a:cubicBezTo>
                    <a:pt x="15" y="0"/>
                    <a:pt x="1" y="9"/>
                    <a:pt x="1" y="25"/>
                  </a:cubicBezTo>
                  <a:cubicBezTo>
                    <a:pt x="0" y="40"/>
                    <a:pt x="12" y="50"/>
                    <a:pt x="27" y="50"/>
                  </a:cubicBezTo>
                  <a:cubicBezTo>
                    <a:pt x="40" y="50"/>
                    <a:pt x="55" y="42"/>
                    <a:pt x="54" y="27"/>
                  </a:cubicBezTo>
                  <a:cubicBezTo>
                    <a:pt x="53" y="13"/>
                    <a:pt x="43" y="2"/>
                    <a:pt x="30" y="1"/>
                  </a:cubicBezTo>
                  <a:close/>
                  <a:moveTo>
                    <a:pt x="29" y="38"/>
                  </a:moveTo>
                  <a:cubicBezTo>
                    <a:pt x="22" y="38"/>
                    <a:pt x="15" y="36"/>
                    <a:pt x="13" y="29"/>
                  </a:cubicBezTo>
                  <a:cubicBezTo>
                    <a:pt x="10" y="19"/>
                    <a:pt x="19" y="12"/>
                    <a:pt x="28" y="13"/>
                  </a:cubicBezTo>
                  <a:cubicBezTo>
                    <a:pt x="28" y="13"/>
                    <a:pt x="28" y="13"/>
                    <a:pt x="28" y="13"/>
                  </a:cubicBezTo>
                  <a:cubicBezTo>
                    <a:pt x="29" y="13"/>
                    <a:pt x="29" y="13"/>
                    <a:pt x="30" y="13"/>
                  </a:cubicBezTo>
                  <a:cubicBezTo>
                    <a:pt x="36" y="14"/>
                    <a:pt x="40" y="19"/>
                    <a:pt x="42" y="25"/>
                  </a:cubicBezTo>
                  <a:cubicBezTo>
                    <a:pt x="43" y="33"/>
                    <a:pt x="36" y="38"/>
                    <a:pt x="29" y="3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46" name="稻壳儿春秋广告/盗版必究        原创来源：http://chn.docer.com/works?userid=199329941#!/work_time"/>
            <p:cNvSpPr>
              <a:spLocks noEditPoints="1"/>
            </p:cNvSpPr>
            <p:nvPr/>
          </p:nvSpPr>
          <p:spPr bwMode="auto">
            <a:xfrm>
              <a:off x="5618163" y="4430714"/>
              <a:ext cx="130175" cy="133350"/>
            </a:xfrm>
            <a:custGeom>
              <a:avLst/>
              <a:gdLst>
                <a:gd name="T0" fmla="*/ 26 w 51"/>
                <a:gd name="T1" fmla="*/ 2 h 52"/>
                <a:gd name="T2" fmla="*/ 0 w 51"/>
                <a:gd name="T3" fmla="*/ 26 h 52"/>
                <a:gd name="T4" fmla="*/ 11 w 51"/>
                <a:gd name="T5" fmla="*/ 47 h 52"/>
                <a:gd name="T6" fmla="*/ 29 w 51"/>
                <a:gd name="T7" fmla="*/ 51 h 52"/>
                <a:gd name="T8" fmla="*/ 49 w 51"/>
                <a:gd name="T9" fmla="*/ 24 h 52"/>
                <a:gd name="T10" fmla="*/ 26 w 51"/>
                <a:gd name="T11" fmla="*/ 2 h 52"/>
                <a:gd name="T12" fmla="*/ 29 w 51"/>
                <a:gd name="T13" fmla="*/ 39 h 52"/>
                <a:gd name="T14" fmla="*/ 12 w 51"/>
                <a:gd name="T15" fmla="*/ 28 h 52"/>
                <a:gd name="T16" fmla="*/ 26 w 51"/>
                <a:gd name="T17" fmla="*/ 14 h 52"/>
                <a:gd name="T18" fmla="*/ 36 w 51"/>
                <a:gd name="T19" fmla="*/ 23 h 52"/>
                <a:gd name="T20" fmla="*/ 29 w 51"/>
                <a:gd name="T21"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2">
                  <a:moveTo>
                    <a:pt x="26" y="2"/>
                  </a:moveTo>
                  <a:cubicBezTo>
                    <a:pt x="11" y="0"/>
                    <a:pt x="0" y="12"/>
                    <a:pt x="0" y="26"/>
                  </a:cubicBezTo>
                  <a:cubicBezTo>
                    <a:pt x="0" y="34"/>
                    <a:pt x="4" y="42"/>
                    <a:pt x="11" y="47"/>
                  </a:cubicBezTo>
                  <a:cubicBezTo>
                    <a:pt x="16" y="50"/>
                    <a:pt x="23" y="50"/>
                    <a:pt x="29" y="51"/>
                  </a:cubicBezTo>
                  <a:cubicBezTo>
                    <a:pt x="43" y="52"/>
                    <a:pt x="51" y="36"/>
                    <a:pt x="49" y="24"/>
                  </a:cubicBezTo>
                  <a:cubicBezTo>
                    <a:pt x="46" y="10"/>
                    <a:pt x="40" y="2"/>
                    <a:pt x="26" y="2"/>
                  </a:cubicBezTo>
                  <a:close/>
                  <a:moveTo>
                    <a:pt x="29" y="39"/>
                  </a:moveTo>
                  <a:cubicBezTo>
                    <a:pt x="21" y="38"/>
                    <a:pt x="14" y="37"/>
                    <a:pt x="12" y="28"/>
                  </a:cubicBezTo>
                  <a:cubicBezTo>
                    <a:pt x="11" y="19"/>
                    <a:pt x="17" y="13"/>
                    <a:pt x="26" y="14"/>
                  </a:cubicBezTo>
                  <a:cubicBezTo>
                    <a:pt x="33" y="14"/>
                    <a:pt x="34" y="16"/>
                    <a:pt x="36" y="23"/>
                  </a:cubicBezTo>
                  <a:cubicBezTo>
                    <a:pt x="38" y="29"/>
                    <a:pt x="37" y="39"/>
                    <a:pt x="29" y="3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47" name="稻壳儿春秋广告/盗版必究        原创来源：http://chn.docer.com/works?userid=199329941#!/work_time"/>
            <p:cNvSpPr>
              <a:spLocks noEditPoints="1"/>
            </p:cNvSpPr>
            <p:nvPr/>
          </p:nvSpPr>
          <p:spPr bwMode="auto">
            <a:xfrm>
              <a:off x="4857751" y="3716339"/>
              <a:ext cx="1000125" cy="706438"/>
            </a:xfrm>
            <a:custGeom>
              <a:avLst/>
              <a:gdLst>
                <a:gd name="T0" fmla="*/ 259 w 391"/>
                <a:gd name="T1" fmla="*/ 74 h 276"/>
                <a:gd name="T2" fmla="*/ 86 w 391"/>
                <a:gd name="T3" fmla="*/ 45 h 276"/>
                <a:gd name="T4" fmla="*/ 51 w 391"/>
                <a:gd name="T5" fmla="*/ 16 h 276"/>
                <a:gd name="T6" fmla="*/ 0 w 391"/>
                <a:gd name="T7" fmla="*/ 17 h 276"/>
                <a:gd name="T8" fmla="*/ 52 w 391"/>
                <a:gd name="T9" fmla="*/ 37 h 276"/>
                <a:gd name="T10" fmla="*/ 80 w 391"/>
                <a:gd name="T11" fmla="*/ 73 h 276"/>
                <a:gd name="T12" fmla="*/ 121 w 391"/>
                <a:gd name="T13" fmla="*/ 229 h 276"/>
                <a:gd name="T14" fmla="*/ 136 w 391"/>
                <a:gd name="T15" fmla="*/ 274 h 276"/>
                <a:gd name="T16" fmla="*/ 340 w 391"/>
                <a:gd name="T17" fmla="*/ 263 h 276"/>
                <a:gd name="T18" fmla="*/ 155 w 391"/>
                <a:gd name="T19" fmla="*/ 263 h 276"/>
                <a:gd name="T20" fmla="*/ 128 w 391"/>
                <a:gd name="T21" fmla="*/ 239 h 276"/>
                <a:gd name="T22" fmla="*/ 351 w 391"/>
                <a:gd name="T23" fmla="*/ 230 h 276"/>
                <a:gd name="T24" fmla="*/ 371 w 391"/>
                <a:gd name="T25" fmla="*/ 169 h 276"/>
                <a:gd name="T26" fmla="*/ 371 w 391"/>
                <a:gd name="T27" fmla="*/ 83 h 276"/>
                <a:gd name="T28" fmla="*/ 10 w 391"/>
                <a:gd name="T29" fmla="*/ 19 h 276"/>
                <a:gd name="T30" fmla="*/ 19 w 391"/>
                <a:gd name="T31" fmla="*/ 14 h 276"/>
                <a:gd name="T32" fmla="*/ 42 w 391"/>
                <a:gd name="T33" fmla="*/ 22 h 276"/>
                <a:gd name="T34" fmla="*/ 27 w 391"/>
                <a:gd name="T35" fmla="*/ 28 h 276"/>
                <a:gd name="T36" fmla="*/ 371 w 391"/>
                <a:gd name="T37" fmla="*/ 128 h 276"/>
                <a:gd name="T38" fmla="*/ 320 w 391"/>
                <a:gd name="T39" fmla="*/ 131 h 276"/>
                <a:gd name="T40" fmla="*/ 378 w 391"/>
                <a:gd name="T41" fmla="*/ 98 h 276"/>
                <a:gd name="T42" fmla="*/ 355 w 391"/>
                <a:gd name="T43" fmla="*/ 180 h 276"/>
                <a:gd name="T44" fmla="*/ 318 w 391"/>
                <a:gd name="T45" fmla="*/ 140 h 276"/>
                <a:gd name="T46" fmla="*/ 358 w 391"/>
                <a:gd name="T47" fmla="*/ 171 h 276"/>
                <a:gd name="T48" fmla="*/ 262 w 391"/>
                <a:gd name="T49" fmla="*/ 186 h 276"/>
                <a:gd name="T50" fmla="*/ 291 w 391"/>
                <a:gd name="T51" fmla="*/ 228 h 276"/>
                <a:gd name="T52" fmla="*/ 263 w 391"/>
                <a:gd name="T53" fmla="*/ 177 h 276"/>
                <a:gd name="T54" fmla="*/ 309 w 391"/>
                <a:gd name="T55" fmla="*/ 139 h 276"/>
                <a:gd name="T56" fmla="*/ 263 w 391"/>
                <a:gd name="T57" fmla="*/ 177 h 276"/>
                <a:gd name="T58" fmla="*/ 122 w 391"/>
                <a:gd name="T59" fmla="*/ 182 h 276"/>
                <a:gd name="T60" fmla="*/ 167 w 391"/>
                <a:gd name="T61" fmla="*/ 228 h 276"/>
                <a:gd name="T62" fmla="*/ 105 w 391"/>
                <a:gd name="T63" fmla="*/ 123 h 276"/>
                <a:gd name="T64" fmla="*/ 155 w 391"/>
                <a:gd name="T65" fmla="*/ 174 h 276"/>
                <a:gd name="T66" fmla="*/ 105 w 391"/>
                <a:gd name="T67" fmla="*/ 123 h 276"/>
                <a:gd name="T68" fmla="*/ 166 w 391"/>
                <a:gd name="T69" fmla="*/ 184 h 276"/>
                <a:gd name="T70" fmla="*/ 207 w 391"/>
                <a:gd name="T71" fmla="*/ 228 h 276"/>
                <a:gd name="T72" fmla="*/ 176 w 391"/>
                <a:gd name="T73" fmla="*/ 228 h 276"/>
                <a:gd name="T74" fmla="*/ 154 w 391"/>
                <a:gd name="T75" fmla="*/ 126 h 276"/>
                <a:gd name="T76" fmla="*/ 203 w 391"/>
                <a:gd name="T77" fmla="*/ 176 h 276"/>
                <a:gd name="T78" fmla="*/ 153 w 391"/>
                <a:gd name="T79" fmla="*/ 117 h 276"/>
                <a:gd name="T80" fmla="*/ 196 w 391"/>
                <a:gd name="T81" fmla="*/ 82 h 276"/>
                <a:gd name="T82" fmla="*/ 153 w 391"/>
                <a:gd name="T83" fmla="*/ 117 h 276"/>
                <a:gd name="T84" fmla="*/ 257 w 391"/>
                <a:gd name="T85" fmla="*/ 135 h 276"/>
                <a:gd name="T86" fmla="*/ 212 w 391"/>
                <a:gd name="T87" fmla="*/ 176 h 276"/>
                <a:gd name="T88" fmla="*/ 320 w 391"/>
                <a:gd name="T89" fmla="*/ 90 h 276"/>
                <a:gd name="T90" fmla="*/ 267 w 391"/>
                <a:gd name="T91" fmla="*/ 127 h 276"/>
                <a:gd name="T92" fmla="*/ 319 w 391"/>
                <a:gd name="T93" fmla="*/ 90 h 276"/>
                <a:gd name="T94" fmla="*/ 262 w 391"/>
                <a:gd name="T95" fmla="*/ 87 h 276"/>
                <a:gd name="T96" fmla="*/ 208 w 391"/>
                <a:gd name="T97" fmla="*/ 122 h 276"/>
                <a:gd name="T98" fmla="*/ 254 w 391"/>
                <a:gd name="T99" fmla="*/ 86 h 276"/>
                <a:gd name="T100" fmla="*/ 95 w 391"/>
                <a:gd name="T101" fmla="*/ 77 h 276"/>
                <a:gd name="T102" fmla="*/ 143 w 391"/>
                <a:gd name="T103" fmla="*/ 116 h 276"/>
                <a:gd name="T104" fmla="*/ 101 w 391"/>
                <a:gd name="T105" fmla="*/ 105 h 276"/>
                <a:gd name="T106" fmla="*/ 216 w 391"/>
                <a:gd name="T107" fmla="*/ 228 h 276"/>
                <a:gd name="T108" fmla="*/ 253 w 391"/>
                <a:gd name="T109" fmla="*/ 186 h 276"/>
                <a:gd name="T110" fmla="*/ 216 w 391"/>
                <a:gd name="T111" fmla="*/ 228 h 276"/>
                <a:gd name="T112" fmla="*/ 311 w 391"/>
                <a:gd name="T113" fmla="*/ 228 h 276"/>
                <a:gd name="T114" fmla="*/ 308 w 391"/>
                <a:gd name="T115" fmla="*/ 187 h 276"/>
                <a:gd name="T116" fmla="*/ 346 w 391"/>
                <a:gd name="T117" fmla="*/ 20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1" h="276">
                  <a:moveTo>
                    <a:pt x="371" y="83"/>
                  </a:moveTo>
                  <a:cubicBezTo>
                    <a:pt x="335" y="75"/>
                    <a:pt x="296" y="77"/>
                    <a:pt x="259" y="74"/>
                  </a:cubicBezTo>
                  <a:cubicBezTo>
                    <a:pt x="203" y="70"/>
                    <a:pt x="148" y="67"/>
                    <a:pt x="93" y="65"/>
                  </a:cubicBezTo>
                  <a:cubicBezTo>
                    <a:pt x="91" y="58"/>
                    <a:pt x="89" y="51"/>
                    <a:pt x="86" y="45"/>
                  </a:cubicBezTo>
                  <a:cubicBezTo>
                    <a:pt x="81" y="33"/>
                    <a:pt x="69" y="30"/>
                    <a:pt x="57" y="26"/>
                  </a:cubicBezTo>
                  <a:cubicBezTo>
                    <a:pt x="58" y="22"/>
                    <a:pt x="56" y="19"/>
                    <a:pt x="51" y="16"/>
                  </a:cubicBezTo>
                  <a:cubicBezTo>
                    <a:pt x="45" y="12"/>
                    <a:pt x="37" y="10"/>
                    <a:pt x="30" y="8"/>
                  </a:cubicBezTo>
                  <a:cubicBezTo>
                    <a:pt x="21" y="5"/>
                    <a:pt x="0" y="0"/>
                    <a:pt x="0" y="17"/>
                  </a:cubicBezTo>
                  <a:cubicBezTo>
                    <a:pt x="0" y="29"/>
                    <a:pt x="16" y="34"/>
                    <a:pt x="26" y="37"/>
                  </a:cubicBezTo>
                  <a:cubicBezTo>
                    <a:pt x="34" y="40"/>
                    <a:pt x="45" y="42"/>
                    <a:pt x="52" y="37"/>
                  </a:cubicBezTo>
                  <a:cubicBezTo>
                    <a:pt x="59" y="40"/>
                    <a:pt x="66" y="41"/>
                    <a:pt x="71" y="47"/>
                  </a:cubicBezTo>
                  <a:cubicBezTo>
                    <a:pt x="78" y="54"/>
                    <a:pt x="78" y="64"/>
                    <a:pt x="80" y="73"/>
                  </a:cubicBezTo>
                  <a:cubicBezTo>
                    <a:pt x="85" y="92"/>
                    <a:pt x="90" y="112"/>
                    <a:pt x="95" y="131"/>
                  </a:cubicBezTo>
                  <a:cubicBezTo>
                    <a:pt x="104" y="164"/>
                    <a:pt x="114" y="196"/>
                    <a:pt x="121" y="229"/>
                  </a:cubicBezTo>
                  <a:cubicBezTo>
                    <a:pt x="111" y="232"/>
                    <a:pt x="104" y="241"/>
                    <a:pt x="104" y="252"/>
                  </a:cubicBezTo>
                  <a:cubicBezTo>
                    <a:pt x="105" y="270"/>
                    <a:pt x="122" y="274"/>
                    <a:pt x="136" y="274"/>
                  </a:cubicBezTo>
                  <a:cubicBezTo>
                    <a:pt x="204" y="276"/>
                    <a:pt x="272" y="275"/>
                    <a:pt x="340" y="275"/>
                  </a:cubicBezTo>
                  <a:cubicBezTo>
                    <a:pt x="348" y="275"/>
                    <a:pt x="348" y="263"/>
                    <a:pt x="340" y="263"/>
                  </a:cubicBezTo>
                  <a:cubicBezTo>
                    <a:pt x="300" y="263"/>
                    <a:pt x="260" y="263"/>
                    <a:pt x="220" y="263"/>
                  </a:cubicBezTo>
                  <a:cubicBezTo>
                    <a:pt x="198" y="263"/>
                    <a:pt x="177" y="263"/>
                    <a:pt x="155" y="263"/>
                  </a:cubicBezTo>
                  <a:cubicBezTo>
                    <a:pt x="147" y="262"/>
                    <a:pt x="125" y="266"/>
                    <a:pt x="119" y="258"/>
                  </a:cubicBezTo>
                  <a:cubicBezTo>
                    <a:pt x="113" y="250"/>
                    <a:pt x="120" y="240"/>
                    <a:pt x="128" y="239"/>
                  </a:cubicBezTo>
                  <a:cubicBezTo>
                    <a:pt x="186" y="240"/>
                    <a:pt x="244" y="239"/>
                    <a:pt x="302" y="240"/>
                  </a:cubicBezTo>
                  <a:cubicBezTo>
                    <a:pt x="316" y="240"/>
                    <a:pt x="341" y="242"/>
                    <a:pt x="351" y="230"/>
                  </a:cubicBezTo>
                  <a:cubicBezTo>
                    <a:pt x="355" y="224"/>
                    <a:pt x="356" y="216"/>
                    <a:pt x="358" y="210"/>
                  </a:cubicBezTo>
                  <a:cubicBezTo>
                    <a:pt x="363" y="196"/>
                    <a:pt x="367" y="183"/>
                    <a:pt x="371" y="169"/>
                  </a:cubicBezTo>
                  <a:cubicBezTo>
                    <a:pt x="378" y="148"/>
                    <a:pt x="387" y="126"/>
                    <a:pt x="390" y="104"/>
                  </a:cubicBezTo>
                  <a:cubicBezTo>
                    <a:pt x="391" y="90"/>
                    <a:pt x="384" y="85"/>
                    <a:pt x="371" y="83"/>
                  </a:cubicBezTo>
                  <a:close/>
                  <a:moveTo>
                    <a:pt x="27" y="28"/>
                  </a:moveTo>
                  <a:cubicBezTo>
                    <a:pt x="24" y="27"/>
                    <a:pt x="12" y="23"/>
                    <a:pt x="10" y="19"/>
                  </a:cubicBezTo>
                  <a:cubicBezTo>
                    <a:pt x="9" y="16"/>
                    <a:pt x="12" y="14"/>
                    <a:pt x="14" y="13"/>
                  </a:cubicBezTo>
                  <a:cubicBezTo>
                    <a:pt x="16" y="13"/>
                    <a:pt x="17" y="14"/>
                    <a:pt x="19" y="14"/>
                  </a:cubicBezTo>
                  <a:cubicBezTo>
                    <a:pt x="22" y="15"/>
                    <a:pt x="26" y="16"/>
                    <a:pt x="30" y="17"/>
                  </a:cubicBezTo>
                  <a:cubicBezTo>
                    <a:pt x="34" y="19"/>
                    <a:pt x="38" y="20"/>
                    <a:pt x="42" y="22"/>
                  </a:cubicBezTo>
                  <a:cubicBezTo>
                    <a:pt x="47" y="24"/>
                    <a:pt x="49" y="24"/>
                    <a:pt x="48" y="29"/>
                  </a:cubicBezTo>
                  <a:cubicBezTo>
                    <a:pt x="45" y="35"/>
                    <a:pt x="31" y="29"/>
                    <a:pt x="27" y="28"/>
                  </a:cubicBezTo>
                  <a:close/>
                  <a:moveTo>
                    <a:pt x="378" y="98"/>
                  </a:moveTo>
                  <a:cubicBezTo>
                    <a:pt x="381" y="105"/>
                    <a:pt x="373" y="122"/>
                    <a:pt x="371" y="128"/>
                  </a:cubicBezTo>
                  <a:cubicBezTo>
                    <a:pt x="371" y="130"/>
                    <a:pt x="370" y="132"/>
                    <a:pt x="370" y="134"/>
                  </a:cubicBezTo>
                  <a:cubicBezTo>
                    <a:pt x="353" y="133"/>
                    <a:pt x="336" y="132"/>
                    <a:pt x="320" y="131"/>
                  </a:cubicBezTo>
                  <a:cubicBezTo>
                    <a:pt x="323" y="117"/>
                    <a:pt x="326" y="104"/>
                    <a:pt x="330" y="91"/>
                  </a:cubicBezTo>
                  <a:cubicBezTo>
                    <a:pt x="346" y="91"/>
                    <a:pt x="374" y="91"/>
                    <a:pt x="378" y="98"/>
                  </a:cubicBezTo>
                  <a:close/>
                  <a:moveTo>
                    <a:pt x="358" y="171"/>
                  </a:moveTo>
                  <a:cubicBezTo>
                    <a:pt x="357" y="174"/>
                    <a:pt x="356" y="177"/>
                    <a:pt x="355" y="180"/>
                  </a:cubicBezTo>
                  <a:cubicBezTo>
                    <a:pt x="340" y="179"/>
                    <a:pt x="325" y="179"/>
                    <a:pt x="310" y="178"/>
                  </a:cubicBezTo>
                  <a:cubicBezTo>
                    <a:pt x="312" y="165"/>
                    <a:pt x="315" y="152"/>
                    <a:pt x="318" y="140"/>
                  </a:cubicBezTo>
                  <a:cubicBezTo>
                    <a:pt x="334" y="141"/>
                    <a:pt x="351" y="142"/>
                    <a:pt x="367" y="143"/>
                  </a:cubicBezTo>
                  <a:cubicBezTo>
                    <a:pt x="364" y="152"/>
                    <a:pt x="361" y="162"/>
                    <a:pt x="358" y="171"/>
                  </a:cubicBezTo>
                  <a:close/>
                  <a:moveTo>
                    <a:pt x="260" y="228"/>
                  </a:moveTo>
                  <a:cubicBezTo>
                    <a:pt x="261" y="214"/>
                    <a:pt x="261" y="200"/>
                    <a:pt x="262" y="186"/>
                  </a:cubicBezTo>
                  <a:cubicBezTo>
                    <a:pt x="275" y="186"/>
                    <a:pt x="287" y="187"/>
                    <a:pt x="299" y="187"/>
                  </a:cubicBezTo>
                  <a:cubicBezTo>
                    <a:pt x="296" y="201"/>
                    <a:pt x="293" y="214"/>
                    <a:pt x="291" y="228"/>
                  </a:cubicBezTo>
                  <a:cubicBezTo>
                    <a:pt x="280" y="228"/>
                    <a:pt x="270" y="228"/>
                    <a:pt x="260" y="228"/>
                  </a:cubicBezTo>
                  <a:close/>
                  <a:moveTo>
                    <a:pt x="263" y="177"/>
                  </a:moveTo>
                  <a:cubicBezTo>
                    <a:pt x="264" y="163"/>
                    <a:pt x="265" y="149"/>
                    <a:pt x="266" y="136"/>
                  </a:cubicBezTo>
                  <a:cubicBezTo>
                    <a:pt x="280" y="137"/>
                    <a:pt x="294" y="138"/>
                    <a:pt x="309" y="139"/>
                  </a:cubicBezTo>
                  <a:cubicBezTo>
                    <a:pt x="306" y="152"/>
                    <a:pt x="303" y="165"/>
                    <a:pt x="301" y="178"/>
                  </a:cubicBezTo>
                  <a:cubicBezTo>
                    <a:pt x="288" y="178"/>
                    <a:pt x="276" y="177"/>
                    <a:pt x="263" y="177"/>
                  </a:cubicBezTo>
                  <a:close/>
                  <a:moveTo>
                    <a:pt x="133" y="227"/>
                  </a:moveTo>
                  <a:cubicBezTo>
                    <a:pt x="130" y="212"/>
                    <a:pt x="126" y="197"/>
                    <a:pt x="122" y="182"/>
                  </a:cubicBezTo>
                  <a:cubicBezTo>
                    <a:pt x="133" y="183"/>
                    <a:pt x="145" y="183"/>
                    <a:pt x="156" y="183"/>
                  </a:cubicBezTo>
                  <a:cubicBezTo>
                    <a:pt x="160" y="198"/>
                    <a:pt x="163" y="213"/>
                    <a:pt x="167" y="228"/>
                  </a:cubicBezTo>
                  <a:cubicBezTo>
                    <a:pt x="156" y="227"/>
                    <a:pt x="144" y="227"/>
                    <a:pt x="133" y="227"/>
                  </a:cubicBezTo>
                  <a:close/>
                  <a:moveTo>
                    <a:pt x="105" y="123"/>
                  </a:moveTo>
                  <a:cubicBezTo>
                    <a:pt x="119" y="124"/>
                    <a:pt x="132" y="125"/>
                    <a:pt x="145" y="126"/>
                  </a:cubicBezTo>
                  <a:cubicBezTo>
                    <a:pt x="148" y="142"/>
                    <a:pt x="151" y="158"/>
                    <a:pt x="155" y="174"/>
                  </a:cubicBezTo>
                  <a:cubicBezTo>
                    <a:pt x="143" y="174"/>
                    <a:pt x="131" y="173"/>
                    <a:pt x="119" y="173"/>
                  </a:cubicBezTo>
                  <a:cubicBezTo>
                    <a:pt x="115" y="156"/>
                    <a:pt x="110" y="139"/>
                    <a:pt x="105" y="123"/>
                  </a:cubicBezTo>
                  <a:close/>
                  <a:moveTo>
                    <a:pt x="176" y="228"/>
                  </a:moveTo>
                  <a:cubicBezTo>
                    <a:pt x="172" y="213"/>
                    <a:pt x="169" y="198"/>
                    <a:pt x="166" y="184"/>
                  </a:cubicBezTo>
                  <a:cubicBezTo>
                    <a:pt x="178" y="184"/>
                    <a:pt x="191" y="184"/>
                    <a:pt x="204" y="185"/>
                  </a:cubicBezTo>
                  <a:cubicBezTo>
                    <a:pt x="205" y="199"/>
                    <a:pt x="206" y="214"/>
                    <a:pt x="207" y="228"/>
                  </a:cubicBezTo>
                  <a:cubicBezTo>
                    <a:pt x="197" y="228"/>
                    <a:pt x="186" y="228"/>
                    <a:pt x="176" y="228"/>
                  </a:cubicBezTo>
                  <a:cubicBezTo>
                    <a:pt x="176" y="228"/>
                    <a:pt x="176" y="228"/>
                    <a:pt x="176" y="228"/>
                  </a:cubicBezTo>
                  <a:close/>
                  <a:moveTo>
                    <a:pt x="164" y="175"/>
                  </a:moveTo>
                  <a:cubicBezTo>
                    <a:pt x="160" y="159"/>
                    <a:pt x="157" y="142"/>
                    <a:pt x="154" y="126"/>
                  </a:cubicBezTo>
                  <a:cubicBezTo>
                    <a:pt x="170" y="128"/>
                    <a:pt x="185" y="129"/>
                    <a:pt x="200" y="130"/>
                  </a:cubicBezTo>
                  <a:cubicBezTo>
                    <a:pt x="201" y="145"/>
                    <a:pt x="202" y="161"/>
                    <a:pt x="203" y="176"/>
                  </a:cubicBezTo>
                  <a:cubicBezTo>
                    <a:pt x="190" y="175"/>
                    <a:pt x="177" y="175"/>
                    <a:pt x="164" y="175"/>
                  </a:cubicBezTo>
                  <a:close/>
                  <a:moveTo>
                    <a:pt x="153" y="117"/>
                  </a:moveTo>
                  <a:cubicBezTo>
                    <a:pt x="150" y="104"/>
                    <a:pt x="147" y="92"/>
                    <a:pt x="144" y="79"/>
                  </a:cubicBezTo>
                  <a:cubicBezTo>
                    <a:pt x="162" y="80"/>
                    <a:pt x="179" y="81"/>
                    <a:pt x="196" y="82"/>
                  </a:cubicBezTo>
                  <a:cubicBezTo>
                    <a:pt x="197" y="95"/>
                    <a:pt x="198" y="108"/>
                    <a:pt x="199" y="121"/>
                  </a:cubicBezTo>
                  <a:cubicBezTo>
                    <a:pt x="184" y="120"/>
                    <a:pt x="168" y="119"/>
                    <a:pt x="153" y="117"/>
                  </a:cubicBezTo>
                  <a:close/>
                  <a:moveTo>
                    <a:pt x="209" y="131"/>
                  </a:moveTo>
                  <a:cubicBezTo>
                    <a:pt x="225" y="132"/>
                    <a:pt x="241" y="134"/>
                    <a:pt x="257" y="135"/>
                  </a:cubicBezTo>
                  <a:cubicBezTo>
                    <a:pt x="256" y="149"/>
                    <a:pt x="255" y="163"/>
                    <a:pt x="254" y="177"/>
                  </a:cubicBezTo>
                  <a:cubicBezTo>
                    <a:pt x="240" y="177"/>
                    <a:pt x="226" y="176"/>
                    <a:pt x="212" y="176"/>
                  </a:cubicBezTo>
                  <a:cubicBezTo>
                    <a:pt x="211" y="161"/>
                    <a:pt x="210" y="146"/>
                    <a:pt x="209" y="131"/>
                  </a:cubicBezTo>
                  <a:close/>
                  <a:moveTo>
                    <a:pt x="320" y="90"/>
                  </a:moveTo>
                  <a:cubicBezTo>
                    <a:pt x="317" y="103"/>
                    <a:pt x="313" y="117"/>
                    <a:pt x="310" y="130"/>
                  </a:cubicBezTo>
                  <a:cubicBezTo>
                    <a:pt x="296" y="129"/>
                    <a:pt x="281" y="128"/>
                    <a:pt x="267" y="127"/>
                  </a:cubicBezTo>
                  <a:cubicBezTo>
                    <a:pt x="268" y="114"/>
                    <a:pt x="269" y="100"/>
                    <a:pt x="270" y="87"/>
                  </a:cubicBezTo>
                  <a:cubicBezTo>
                    <a:pt x="287" y="88"/>
                    <a:pt x="303" y="89"/>
                    <a:pt x="319" y="90"/>
                  </a:cubicBezTo>
                  <a:cubicBezTo>
                    <a:pt x="319" y="90"/>
                    <a:pt x="320" y="90"/>
                    <a:pt x="320" y="90"/>
                  </a:cubicBezTo>
                  <a:close/>
                  <a:moveTo>
                    <a:pt x="262" y="87"/>
                  </a:moveTo>
                  <a:cubicBezTo>
                    <a:pt x="260" y="100"/>
                    <a:pt x="259" y="113"/>
                    <a:pt x="258" y="126"/>
                  </a:cubicBezTo>
                  <a:cubicBezTo>
                    <a:pt x="241" y="125"/>
                    <a:pt x="225" y="123"/>
                    <a:pt x="208" y="122"/>
                  </a:cubicBezTo>
                  <a:cubicBezTo>
                    <a:pt x="207" y="109"/>
                    <a:pt x="206" y="96"/>
                    <a:pt x="205" y="83"/>
                  </a:cubicBezTo>
                  <a:cubicBezTo>
                    <a:pt x="222" y="84"/>
                    <a:pt x="238" y="85"/>
                    <a:pt x="254" y="86"/>
                  </a:cubicBezTo>
                  <a:cubicBezTo>
                    <a:pt x="257" y="86"/>
                    <a:pt x="259" y="86"/>
                    <a:pt x="262" y="87"/>
                  </a:cubicBezTo>
                  <a:close/>
                  <a:moveTo>
                    <a:pt x="95" y="77"/>
                  </a:moveTo>
                  <a:cubicBezTo>
                    <a:pt x="108" y="77"/>
                    <a:pt x="122" y="78"/>
                    <a:pt x="135" y="78"/>
                  </a:cubicBezTo>
                  <a:cubicBezTo>
                    <a:pt x="138" y="91"/>
                    <a:pt x="141" y="104"/>
                    <a:pt x="143" y="116"/>
                  </a:cubicBezTo>
                  <a:cubicBezTo>
                    <a:pt x="130" y="115"/>
                    <a:pt x="116" y="114"/>
                    <a:pt x="103" y="113"/>
                  </a:cubicBezTo>
                  <a:cubicBezTo>
                    <a:pt x="102" y="111"/>
                    <a:pt x="102" y="108"/>
                    <a:pt x="101" y="105"/>
                  </a:cubicBezTo>
                  <a:cubicBezTo>
                    <a:pt x="98" y="96"/>
                    <a:pt x="97" y="87"/>
                    <a:pt x="95" y="77"/>
                  </a:cubicBezTo>
                  <a:close/>
                  <a:moveTo>
                    <a:pt x="216" y="228"/>
                  </a:moveTo>
                  <a:cubicBezTo>
                    <a:pt x="215" y="214"/>
                    <a:pt x="214" y="199"/>
                    <a:pt x="213" y="185"/>
                  </a:cubicBezTo>
                  <a:cubicBezTo>
                    <a:pt x="226" y="185"/>
                    <a:pt x="240" y="186"/>
                    <a:pt x="253" y="186"/>
                  </a:cubicBezTo>
                  <a:cubicBezTo>
                    <a:pt x="252" y="200"/>
                    <a:pt x="252" y="214"/>
                    <a:pt x="251" y="228"/>
                  </a:cubicBezTo>
                  <a:cubicBezTo>
                    <a:pt x="239" y="228"/>
                    <a:pt x="227" y="228"/>
                    <a:pt x="216" y="228"/>
                  </a:cubicBezTo>
                  <a:close/>
                  <a:moveTo>
                    <a:pt x="346" y="209"/>
                  </a:moveTo>
                  <a:cubicBezTo>
                    <a:pt x="340" y="228"/>
                    <a:pt x="330" y="227"/>
                    <a:pt x="311" y="228"/>
                  </a:cubicBezTo>
                  <a:cubicBezTo>
                    <a:pt x="308" y="228"/>
                    <a:pt x="304" y="228"/>
                    <a:pt x="300" y="228"/>
                  </a:cubicBezTo>
                  <a:cubicBezTo>
                    <a:pt x="303" y="214"/>
                    <a:pt x="305" y="201"/>
                    <a:pt x="308" y="187"/>
                  </a:cubicBezTo>
                  <a:cubicBezTo>
                    <a:pt x="323" y="188"/>
                    <a:pt x="338" y="188"/>
                    <a:pt x="352" y="189"/>
                  </a:cubicBezTo>
                  <a:cubicBezTo>
                    <a:pt x="350" y="196"/>
                    <a:pt x="348" y="202"/>
                    <a:pt x="346" y="20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48" name="稻壳儿春秋广告/盗版必究        原创来源：http://chn.docer.com/works?userid=199329941#!/work_time"/>
            <p:cNvSpPr/>
            <p:nvPr/>
          </p:nvSpPr>
          <p:spPr bwMode="auto">
            <a:xfrm>
              <a:off x="5100638" y="4448176"/>
              <a:ext cx="50800" cy="112713"/>
            </a:xfrm>
            <a:custGeom>
              <a:avLst/>
              <a:gdLst>
                <a:gd name="T0" fmla="*/ 13 w 20"/>
                <a:gd name="T1" fmla="*/ 10 h 44"/>
                <a:gd name="T2" fmla="*/ 5 w 20"/>
                <a:gd name="T3" fmla="*/ 6 h 44"/>
                <a:gd name="T4" fmla="*/ 10 w 20"/>
                <a:gd name="T5" fmla="*/ 39 h 44"/>
                <a:gd name="T6" fmla="*/ 16 w 20"/>
                <a:gd name="T7" fmla="*/ 33 h 44"/>
                <a:gd name="T8" fmla="*/ 13 w 20"/>
                <a:gd name="T9" fmla="*/ 10 h 44"/>
              </a:gdLst>
              <a:ahLst/>
              <a:cxnLst>
                <a:cxn ang="0">
                  <a:pos x="T0" y="T1"/>
                </a:cxn>
                <a:cxn ang="0">
                  <a:pos x="T2" y="T3"/>
                </a:cxn>
                <a:cxn ang="0">
                  <a:pos x="T4" y="T5"/>
                </a:cxn>
                <a:cxn ang="0">
                  <a:pos x="T6" y="T7"/>
                </a:cxn>
                <a:cxn ang="0">
                  <a:pos x="T8" y="T9"/>
                </a:cxn>
              </a:cxnLst>
              <a:rect l="0" t="0" r="r" b="b"/>
              <a:pathLst>
                <a:path w="20" h="44">
                  <a:moveTo>
                    <a:pt x="13" y="10"/>
                  </a:moveTo>
                  <a:cubicBezTo>
                    <a:pt x="15" y="5"/>
                    <a:pt x="8" y="0"/>
                    <a:pt x="5" y="6"/>
                  </a:cubicBezTo>
                  <a:cubicBezTo>
                    <a:pt x="0" y="17"/>
                    <a:pt x="2" y="30"/>
                    <a:pt x="10" y="39"/>
                  </a:cubicBezTo>
                  <a:cubicBezTo>
                    <a:pt x="13" y="44"/>
                    <a:pt x="20" y="38"/>
                    <a:pt x="16" y="33"/>
                  </a:cubicBezTo>
                  <a:cubicBezTo>
                    <a:pt x="11" y="27"/>
                    <a:pt x="10" y="18"/>
                    <a:pt x="13" y="1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49" name="稻壳儿春秋广告/盗版必究        原创来源：http://chn.docer.com/works?userid=199329941#!/work_time"/>
            <p:cNvSpPr/>
            <p:nvPr/>
          </p:nvSpPr>
          <p:spPr bwMode="auto">
            <a:xfrm>
              <a:off x="5067301" y="4479926"/>
              <a:ext cx="33338" cy="58738"/>
            </a:xfrm>
            <a:custGeom>
              <a:avLst/>
              <a:gdLst>
                <a:gd name="T0" fmla="*/ 9 w 13"/>
                <a:gd name="T1" fmla="*/ 5 h 23"/>
                <a:gd name="T2" fmla="*/ 5 w 13"/>
                <a:gd name="T3" fmla="*/ 0 h 23"/>
                <a:gd name="T4" fmla="*/ 0 w 13"/>
                <a:gd name="T5" fmla="*/ 5 h 23"/>
                <a:gd name="T6" fmla="*/ 3 w 13"/>
                <a:gd name="T7" fmla="*/ 18 h 23"/>
                <a:gd name="T8" fmla="*/ 10 w 13"/>
                <a:gd name="T9" fmla="*/ 13 h 23"/>
                <a:gd name="T10" fmla="*/ 9 w 13"/>
                <a:gd name="T11" fmla="*/ 5 h 23"/>
              </a:gdLst>
              <a:ahLst/>
              <a:cxnLst>
                <a:cxn ang="0">
                  <a:pos x="T0" y="T1"/>
                </a:cxn>
                <a:cxn ang="0">
                  <a:pos x="T2" y="T3"/>
                </a:cxn>
                <a:cxn ang="0">
                  <a:pos x="T4" y="T5"/>
                </a:cxn>
                <a:cxn ang="0">
                  <a:pos x="T6" y="T7"/>
                </a:cxn>
                <a:cxn ang="0">
                  <a:pos x="T8" y="T9"/>
                </a:cxn>
                <a:cxn ang="0">
                  <a:pos x="T10" y="T11"/>
                </a:cxn>
              </a:cxnLst>
              <a:rect l="0" t="0" r="r" b="b"/>
              <a:pathLst>
                <a:path w="13" h="23">
                  <a:moveTo>
                    <a:pt x="9" y="5"/>
                  </a:moveTo>
                  <a:cubicBezTo>
                    <a:pt x="9" y="2"/>
                    <a:pt x="7" y="0"/>
                    <a:pt x="5" y="0"/>
                  </a:cubicBezTo>
                  <a:cubicBezTo>
                    <a:pt x="2" y="0"/>
                    <a:pt x="0" y="2"/>
                    <a:pt x="0" y="5"/>
                  </a:cubicBezTo>
                  <a:cubicBezTo>
                    <a:pt x="0" y="9"/>
                    <a:pt x="0" y="14"/>
                    <a:pt x="3" y="18"/>
                  </a:cubicBezTo>
                  <a:cubicBezTo>
                    <a:pt x="5" y="23"/>
                    <a:pt x="13" y="18"/>
                    <a:pt x="10" y="13"/>
                  </a:cubicBezTo>
                  <a:cubicBezTo>
                    <a:pt x="9" y="11"/>
                    <a:pt x="9" y="8"/>
                    <a:pt x="9" y="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sp>
        <p:nvSpPr>
          <p:cNvPr id="1350" name="稻壳儿春秋广告/盗版必究        原创来源：http://chn.docer.com/works?userid=199329941#!/work_time"/>
          <p:cNvSpPr>
            <a:spLocks noEditPoints="1"/>
          </p:cNvSpPr>
          <p:nvPr/>
        </p:nvSpPr>
        <p:spPr bwMode="auto">
          <a:xfrm>
            <a:off x="5757945" y="3771901"/>
            <a:ext cx="696913" cy="904875"/>
          </a:xfrm>
          <a:custGeom>
            <a:avLst/>
            <a:gdLst>
              <a:gd name="T0" fmla="*/ 18 w 272"/>
              <a:gd name="T1" fmla="*/ 170 h 353"/>
              <a:gd name="T2" fmla="*/ 59 w 272"/>
              <a:gd name="T3" fmla="*/ 237 h 353"/>
              <a:gd name="T4" fmla="*/ 79 w 272"/>
              <a:gd name="T5" fmla="*/ 278 h 353"/>
              <a:gd name="T6" fmla="*/ 81 w 272"/>
              <a:gd name="T7" fmla="*/ 313 h 353"/>
              <a:gd name="T8" fmla="*/ 122 w 272"/>
              <a:gd name="T9" fmla="*/ 348 h 353"/>
              <a:gd name="T10" fmla="*/ 154 w 272"/>
              <a:gd name="T11" fmla="*/ 350 h 353"/>
              <a:gd name="T12" fmla="*/ 203 w 272"/>
              <a:gd name="T13" fmla="*/ 328 h 353"/>
              <a:gd name="T14" fmla="*/ 206 w 272"/>
              <a:gd name="T15" fmla="*/ 295 h 353"/>
              <a:gd name="T16" fmla="*/ 205 w 272"/>
              <a:gd name="T17" fmla="*/ 274 h 353"/>
              <a:gd name="T18" fmla="*/ 223 w 272"/>
              <a:gd name="T19" fmla="*/ 228 h 353"/>
              <a:gd name="T20" fmla="*/ 228 w 272"/>
              <a:gd name="T21" fmla="*/ 47 h 353"/>
              <a:gd name="T22" fmla="*/ 129 w 272"/>
              <a:gd name="T23" fmla="*/ 122 h 353"/>
              <a:gd name="T24" fmla="*/ 146 w 272"/>
              <a:gd name="T25" fmla="*/ 124 h 353"/>
              <a:gd name="T26" fmla="*/ 129 w 272"/>
              <a:gd name="T27" fmla="*/ 122 h 353"/>
              <a:gd name="T28" fmla="*/ 158 w 272"/>
              <a:gd name="T29" fmla="*/ 165 h 353"/>
              <a:gd name="T30" fmla="*/ 141 w 272"/>
              <a:gd name="T31" fmla="*/ 275 h 353"/>
              <a:gd name="T32" fmla="*/ 116 w 272"/>
              <a:gd name="T33" fmla="*/ 164 h 353"/>
              <a:gd name="T34" fmla="*/ 141 w 272"/>
              <a:gd name="T35" fmla="*/ 287 h 353"/>
              <a:gd name="T36" fmla="*/ 194 w 272"/>
              <a:gd name="T37" fmla="*/ 284 h 353"/>
              <a:gd name="T38" fmla="*/ 142 w 272"/>
              <a:gd name="T39" fmla="*/ 295 h 353"/>
              <a:gd name="T40" fmla="*/ 87 w 272"/>
              <a:gd name="T41" fmla="*/ 282 h 353"/>
              <a:gd name="T42" fmla="*/ 141 w 272"/>
              <a:gd name="T43" fmla="*/ 287 h 353"/>
              <a:gd name="T44" fmla="*/ 181 w 272"/>
              <a:gd name="T45" fmla="*/ 309 h 353"/>
              <a:gd name="T46" fmla="*/ 138 w 272"/>
              <a:gd name="T47" fmla="*/ 310 h 353"/>
              <a:gd name="T48" fmla="*/ 84 w 272"/>
              <a:gd name="T49" fmla="*/ 299 h 353"/>
              <a:gd name="T50" fmla="*/ 195 w 272"/>
              <a:gd name="T51" fmla="*/ 301 h 353"/>
              <a:gd name="T52" fmla="*/ 148 w 272"/>
              <a:gd name="T53" fmla="*/ 343 h 353"/>
              <a:gd name="T54" fmla="*/ 131 w 272"/>
              <a:gd name="T55" fmla="*/ 344 h 353"/>
              <a:gd name="T56" fmla="*/ 129 w 272"/>
              <a:gd name="T57" fmla="*/ 336 h 353"/>
              <a:gd name="T58" fmla="*/ 148 w 272"/>
              <a:gd name="T59" fmla="*/ 343 h 353"/>
              <a:gd name="T60" fmla="*/ 178 w 272"/>
              <a:gd name="T61" fmla="*/ 325 h 353"/>
              <a:gd name="T62" fmla="*/ 141 w 272"/>
              <a:gd name="T63" fmla="*/ 327 h 353"/>
              <a:gd name="T64" fmla="*/ 90 w 272"/>
              <a:gd name="T65" fmla="*/ 316 h 353"/>
              <a:gd name="T66" fmla="*/ 192 w 272"/>
              <a:gd name="T67" fmla="*/ 317 h 353"/>
              <a:gd name="T68" fmla="*/ 246 w 272"/>
              <a:gd name="T69" fmla="*/ 158 h 353"/>
              <a:gd name="T70" fmla="*/ 205 w 272"/>
              <a:gd name="T71" fmla="*/ 232 h 353"/>
              <a:gd name="T72" fmla="*/ 185 w 272"/>
              <a:gd name="T73" fmla="*/ 273 h 353"/>
              <a:gd name="T74" fmla="*/ 168 w 272"/>
              <a:gd name="T75" fmla="*/ 167 h 353"/>
              <a:gd name="T76" fmla="*/ 165 w 272"/>
              <a:gd name="T77" fmla="*/ 149 h 353"/>
              <a:gd name="T78" fmla="*/ 152 w 272"/>
              <a:gd name="T79" fmla="*/ 152 h 353"/>
              <a:gd name="T80" fmla="*/ 150 w 272"/>
              <a:gd name="T81" fmla="*/ 106 h 353"/>
              <a:gd name="T82" fmla="*/ 131 w 272"/>
              <a:gd name="T83" fmla="*/ 148 h 353"/>
              <a:gd name="T84" fmla="*/ 77 w 272"/>
              <a:gd name="T85" fmla="*/ 127 h 353"/>
              <a:gd name="T86" fmla="*/ 108 w 272"/>
              <a:gd name="T87" fmla="*/ 166 h 353"/>
              <a:gd name="T88" fmla="*/ 115 w 272"/>
              <a:gd name="T89" fmla="*/ 274 h 353"/>
              <a:gd name="T90" fmla="*/ 85 w 272"/>
              <a:gd name="T91" fmla="*/ 261 h 353"/>
              <a:gd name="T92" fmla="*/ 49 w 272"/>
              <a:gd name="T93" fmla="*/ 205 h 353"/>
              <a:gd name="T94" fmla="*/ 44 w 272"/>
              <a:gd name="T95" fmla="*/ 75 h 353"/>
              <a:gd name="T96" fmla="*/ 230 w 272"/>
              <a:gd name="T97" fmla="*/ 69 h 353"/>
              <a:gd name="T98" fmla="*/ 170 w 272"/>
              <a:gd name="T99" fmla="*/ 158 h 353"/>
              <a:gd name="T100" fmla="*/ 181 w 272"/>
              <a:gd name="T101" fmla="*/ 139 h 353"/>
              <a:gd name="T102" fmla="*/ 170 w 272"/>
              <a:gd name="T103" fmla="*/ 158 h 353"/>
              <a:gd name="T104" fmla="*/ 98 w 272"/>
              <a:gd name="T105" fmla="*/ 157 h 353"/>
              <a:gd name="T106" fmla="*/ 104 w 272"/>
              <a:gd name="T107" fmla="*/ 15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353">
                <a:moveTo>
                  <a:pt x="70" y="32"/>
                </a:moveTo>
                <a:cubicBezTo>
                  <a:pt x="26" y="59"/>
                  <a:pt x="0" y="120"/>
                  <a:pt x="18" y="170"/>
                </a:cubicBezTo>
                <a:cubicBezTo>
                  <a:pt x="24" y="186"/>
                  <a:pt x="32" y="202"/>
                  <a:pt x="42" y="216"/>
                </a:cubicBezTo>
                <a:cubicBezTo>
                  <a:pt x="47" y="224"/>
                  <a:pt x="53" y="230"/>
                  <a:pt x="59" y="237"/>
                </a:cubicBezTo>
                <a:cubicBezTo>
                  <a:pt x="68" y="247"/>
                  <a:pt x="71" y="255"/>
                  <a:pt x="74" y="267"/>
                </a:cubicBezTo>
                <a:cubicBezTo>
                  <a:pt x="75" y="272"/>
                  <a:pt x="77" y="275"/>
                  <a:pt x="79" y="278"/>
                </a:cubicBezTo>
                <a:cubicBezTo>
                  <a:pt x="75" y="282"/>
                  <a:pt x="74" y="288"/>
                  <a:pt x="77" y="293"/>
                </a:cubicBezTo>
                <a:cubicBezTo>
                  <a:pt x="69" y="303"/>
                  <a:pt x="73" y="309"/>
                  <a:pt x="81" y="313"/>
                </a:cubicBezTo>
                <a:cubicBezTo>
                  <a:pt x="68" y="332"/>
                  <a:pt x="95" y="336"/>
                  <a:pt x="120" y="337"/>
                </a:cubicBezTo>
                <a:cubicBezTo>
                  <a:pt x="120" y="340"/>
                  <a:pt x="121" y="345"/>
                  <a:pt x="122" y="348"/>
                </a:cubicBezTo>
                <a:cubicBezTo>
                  <a:pt x="125" y="353"/>
                  <a:pt x="131" y="353"/>
                  <a:pt x="136" y="353"/>
                </a:cubicBezTo>
                <a:cubicBezTo>
                  <a:pt x="142" y="353"/>
                  <a:pt x="150" y="353"/>
                  <a:pt x="154" y="350"/>
                </a:cubicBezTo>
                <a:cubicBezTo>
                  <a:pt x="159" y="347"/>
                  <a:pt x="160" y="341"/>
                  <a:pt x="161" y="335"/>
                </a:cubicBezTo>
                <a:cubicBezTo>
                  <a:pt x="175" y="336"/>
                  <a:pt x="196" y="337"/>
                  <a:pt x="203" y="328"/>
                </a:cubicBezTo>
                <a:cubicBezTo>
                  <a:pt x="208" y="322"/>
                  <a:pt x="206" y="317"/>
                  <a:pt x="202" y="313"/>
                </a:cubicBezTo>
                <a:cubicBezTo>
                  <a:pt x="208" y="309"/>
                  <a:pt x="211" y="304"/>
                  <a:pt x="206" y="295"/>
                </a:cubicBezTo>
                <a:cubicBezTo>
                  <a:pt x="209" y="290"/>
                  <a:pt x="207" y="284"/>
                  <a:pt x="202" y="279"/>
                </a:cubicBezTo>
                <a:cubicBezTo>
                  <a:pt x="203" y="277"/>
                  <a:pt x="204" y="276"/>
                  <a:pt x="205" y="274"/>
                </a:cubicBezTo>
                <a:cubicBezTo>
                  <a:pt x="208" y="268"/>
                  <a:pt x="206" y="260"/>
                  <a:pt x="207" y="253"/>
                </a:cubicBezTo>
                <a:cubicBezTo>
                  <a:pt x="210" y="242"/>
                  <a:pt x="217" y="237"/>
                  <a:pt x="223" y="228"/>
                </a:cubicBezTo>
                <a:cubicBezTo>
                  <a:pt x="231" y="216"/>
                  <a:pt x="243" y="203"/>
                  <a:pt x="250" y="190"/>
                </a:cubicBezTo>
                <a:cubicBezTo>
                  <a:pt x="272" y="145"/>
                  <a:pt x="263" y="82"/>
                  <a:pt x="228" y="47"/>
                </a:cubicBezTo>
                <a:cubicBezTo>
                  <a:pt x="185" y="4"/>
                  <a:pt x="121" y="0"/>
                  <a:pt x="70" y="32"/>
                </a:cubicBezTo>
                <a:close/>
                <a:moveTo>
                  <a:pt x="129" y="122"/>
                </a:moveTo>
                <a:cubicBezTo>
                  <a:pt x="130" y="114"/>
                  <a:pt x="134" y="110"/>
                  <a:pt x="141" y="109"/>
                </a:cubicBezTo>
                <a:cubicBezTo>
                  <a:pt x="146" y="113"/>
                  <a:pt x="148" y="118"/>
                  <a:pt x="146" y="124"/>
                </a:cubicBezTo>
                <a:cubicBezTo>
                  <a:pt x="146" y="131"/>
                  <a:pt x="143" y="137"/>
                  <a:pt x="138" y="142"/>
                </a:cubicBezTo>
                <a:cubicBezTo>
                  <a:pt x="132" y="136"/>
                  <a:pt x="128" y="129"/>
                  <a:pt x="129" y="122"/>
                </a:cubicBezTo>
                <a:close/>
                <a:moveTo>
                  <a:pt x="137" y="154"/>
                </a:moveTo>
                <a:cubicBezTo>
                  <a:pt x="144" y="159"/>
                  <a:pt x="152" y="163"/>
                  <a:pt x="158" y="165"/>
                </a:cubicBezTo>
                <a:cubicBezTo>
                  <a:pt x="148" y="200"/>
                  <a:pt x="151" y="241"/>
                  <a:pt x="153" y="275"/>
                </a:cubicBezTo>
                <a:cubicBezTo>
                  <a:pt x="149" y="275"/>
                  <a:pt x="144" y="275"/>
                  <a:pt x="141" y="275"/>
                </a:cubicBezTo>
                <a:cubicBezTo>
                  <a:pt x="136" y="275"/>
                  <a:pt x="130" y="275"/>
                  <a:pt x="124" y="275"/>
                </a:cubicBezTo>
                <a:cubicBezTo>
                  <a:pt x="124" y="260"/>
                  <a:pt x="125" y="203"/>
                  <a:pt x="116" y="164"/>
                </a:cubicBezTo>
                <a:cubicBezTo>
                  <a:pt x="124" y="161"/>
                  <a:pt x="132" y="158"/>
                  <a:pt x="137" y="154"/>
                </a:cubicBezTo>
                <a:close/>
                <a:moveTo>
                  <a:pt x="141" y="287"/>
                </a:moveTo>
                <a:cubicBezTo>
                  <a:pt x="155" y="287"/>
                  <a:pt x="170" y="286"/>
                  <a:pt x="185" y="285"/>
                </a:cubicBezTo>
                <a:cubicBezTo>
                  <a:pt x="188" y="285"/>
                  <a:pt x="191" y="284"/>
                  <a:pt x="194" y="284"/>
                </a:cubicBezTo>
                <a:cubicBezTo>
                  <a:pt x="203" y="293"/>
                  <a:pt x="177" y="294"/>
                  <a:pt x="171" y="295"/>
                </a:cubicBezTo>
                <a:cubicBezTo>
                  <a:pt x="161" y="295"/>
                  <a:pt x="151" y="295"/>
                  <a:pt x="142" y="295"/>
                </a:cubicBezTo>
                <a:cubicBezTo>
                  <a:pt x="133" y="294"/>
                  <a:pt x="123" y="294"/>
                  <a:pt x="115" y="293"/>
                </a:cubicBezTo>
                <a:cubicBezTo>
                  <a:pt x="108" y="293"/>
                  <a:pt x="76" y="289"/>
                  <a:pt x="87" y="282"/>
                </a:cubicBezTo>
                <a:cubicBezTo>
                  <a:pt x="88" y="283"/>
                  <a:pt x="89" y="283"/>
                  <a:pt x="91" y="283"/>
                </a:cubicBezTo>
                <a:cubicBezTo>
                  <a:pt x="107" y="286"/>
                  <a:pt x="125" y="287"/>
                  <a:pt x="141" y="287"/>
                </a:cubicBezTo>
                <a:close/>
                <a:moveTo>
                  <a:pt x="192" y="308"/>
                </a:moveTo>
                <a:cubicBezTo>
                  <a:pt x="188" y="308"/>
                  <a:pt x="185" y="309"/>
                  <a:pt x="181" y="309"/>
                </a:cubicBezTo>
                <a:cubicBezTo>
                  <a:pt x="177" y="310"/>
                  <a:pt x="172" y="310"/>
                  <a:pt x="168" y="310"/>
                </a:cubicBezTo>
                <a:cubicBezTo>
                  <a:pt x="158" y="310"/>
                  <a:pt x="148" y="310"/>
                  <a:pt x="138" y="310"/>
                </a:cubicBezTo>
                <a:cubicBezTo>
                  <a:pt x="129" y="310"/>
                  <a:pt x="121" y="310"/>
                  <a:pt x="113" y="309"/>
                </a:cubicBezTo>
                <a:cubicBezTo>
                  <a:pt x="111" y="309"/>
                  <a:pt x="80" y="308"/>
                  <a:pt x="84" y="299"/>
                </a:cubicBezTo>
                <a:cubicBezTo>
                  <a:pt x="97" y="305"/>
                  <a:pt x="121" y="303"/>
                  <a:pt x="132" y="303"/>
                </a:cubicBezTo>
                <a:cubicBezTo>
                  <a:pt x="151" y="304"/>
                  <a:pt x="176" y="308"/>
                  <a:pt x="195" y="301"/>
                </a:cubicBezTo>
                <a:cubicBezTo>
                  <a:pt x="194" y="304"/>
                  <a:pt x="193" y="306"/>
                  <a:pt x="192" y="308"/>
                </a:cubicBezTo>
                <a:close/>
                <a:moveTo>
                  <a:pt x="148" y="343"/>
                </a:moveTo>
                <a:cubicBezTo>
                  <a:pt x="145" y="344"/>
                  <a:pt x="140" y="344"/>
                  <a:pt x="136" y="344"/>
                </a:cubicBezTo>
                <a:cubicBezTo>
                  <a:pt x="135" y="344"/>
                  <a:pt x="133" y="344"/>
                  <a:pt x="131" y="344"/>
                </a:cubicBezTo>
                <a:cubicBezTo>
                  <a:pt x="130" y="343"/>
                  <a:pt x="131" y="344"/>
                  <a:pt x="130" y="342"/>
                </a:cubicBezTo>
                <a:cubicBezTo>
                  <a:pt x="129" y="341"/>
                  <a:pt x="129" y="339"/>
                  <a:pt x="129" y="336"/>
                </a:cubicBezTo>
                <a:cubicBezTo>
                  <a:pt x="139" y="336"/>
                  <a:pt x="148" y="335"/>
                  <a:pt x="152" y="335"/>
                </a:cubicBezTo>
                <a:cubicBezTo>
                  <a:pt x="151" y="338"/>
                  <a:pt x="150" y="342"/>
                  <a:pt x="148" y="343"/>
                </a:cubicBezTo>
                <a:close/>
                <a:moveTo>
                  <a:pt x="192" y="317"/>
                </a:moveTo>
                <a:cubicBezTo>
                  <a:pt x="189" y="323"/>
                  <a:pt x="184" y="326"/>
                  <a:pt x="178" y="325"/>
                </a:cubicBezTo>
                <a:cubicBezTo>
                  <a:pt x="173" y="325"/>
                  <a:pt x="169" y="325"/>
                  <a:pt x="164" y="326"/>
                </a:cubicBezTo>
                <a:cubicBezTo>
                  <a:pt x="156" y="326"/>
                  <a:pt x="148" y="326"/>
                  <a:pt x="141" y="327"/>
                </a:cubicBezTo>
                <a:cubicBezTo>
                  <a:pt x="134" y="327"/>
                  <a:pt x="80" y="329"/>
                  <a:pt x="89" y="317"/>
                </a:cubicBezTo>
                <a:cubicBezTo>
                  <a:pt x="90" y="316"/>
                  <a:pt x="90" y="316"/>
                  <a:pt x="90" y="316"/>
                </a:cubicBezTo>
                <a:cubicBezTo>
                  <a:pt x="106" y="320"/>
                  <a:pt x="130" y="319"/>
                  <a:pt x="138" y="319"/>
                </a:cubicBezTo>
                <a:cubicBezTo>
                  <a:pt x="145" y="319"/>
                  <a:pt x="173" y="321"/>
                  <a:pt x="192" y="317"/>
                </a:cubicBezTo>
                <a:cubicBezTo>
                  <a:pt x="192" y="317"/>
                  <a:pt x="192" y="317"/>
                  <a:pt x="192" y="317"/>
                </a:cubicBezTo>
                <a:close/>
                <a:moveTo>
                  <a:pt x="246" y="158"/>
                </a:moveTo>
                <a:cubicBezTo>
                  <a:pt x="243" y="174"/>
                  <a:pt x="240" y="184"/>
                  <a:pt x="229" y="198"/>
                </a:cubicBezTo>
                <a:cubicBezTo>
                  <a:pt x="221" y="209"/>
                  <a:pt x="212" y="220"/>
                  <a:pt x="205" y="232"/>
                </a:cubicBezTo>
                <a:cubicBezTo>
                  <a:pt x="201" y="237"/>
                  <a:pt x="198" y="243"/>
                  <a:pt x="196" y="250"/>
                </a:cubicBezTo>
                <a:cubicBezTo>
                  <a:pt x="194" y="259"/>
                  <a:pt x="197" y="268"/>
                  <a:pt x="185" y="273"/>
                </a:cubicBezTo>
                <a:cubicBezTo>
                  <a:pt x="179" y="275"/>
                  <a:pt x="170" y="276"/>
                  <a:pt x="162" y="276"/>
                </a:cubicBezTo>
                <a:cubicBezTo>
                  <a:pt x="160" y="241"/>
                  <a:pt x="158" y="201"/>
                  <a:pt x="168" y="167"/>
                </a:cubicBezTo>
                <a:cubicBezTo>
                  <a:pt x="185" y="169"/>
                  <a:pt x="210" y="161"/>
                  <a:pt x="206" y="141"/>
                </a:cubicBezTo>
                <a:cubicBezTo>
                  <a:pt x="199" y="112"/>
                  <a:pt x="172" y="132"/>
                  <a:pt x="165" y="149"/>
                </a:cubicBezTo>
                <a:cubicBezTo>
                  <a:pt x="163" y="151"/>
                  <a:pt x="162" y="154"/>
                  <a:pt x="161" y="156"/>
                </a:cubicBezTo>
                <a:cubicBezTo>
                  <a:pt x="158" y="155"/>
                  <a:pt x="154" y="154"/>
                  <a:pt x="152" y="152"/>
                </a:cubicBezTo>
                <a:cubicBezTo>
                  <a:pt x="150" y="151"/>
                  <a:pt x="147" y="150"/>
                  <a:pt x="145" y="148"/>
                </a:cubicBezTo>
                <a:cubicBezTo>
                  <a:pt x="158" y="136"/>
                  <a:pt x="163" y="121"/>
                  <a:pt x="150" y="106"/>
                </a:cubicBezTo>
                <a:cubicBezTo>
                  <a:pt x="139" y="93"/>
                  <a:pt x="123" y="102"/>
                  <a:pt x="120" y="117"/>
                </a:cubicBezTo>
                <a:cubicBezTo>
                  <a:pt x="118" y="128"/>
                  <a:pt x="123" y="139"/>
                  <a:pt x="131" y="148"/>
                </a:cubicBezTo>
                <a:cubicBezTo>
                  <a:pt x="126" y="151"/>
                  <a:pt x="120" y="154"/>
                  <a:pt x="114" y="155"/>
                </a:cubicBezTo>
                <a:cubicBezTo>
                  <a:pt x="107" y="132"/>
                  <a:pt x="96" y="118"/>
                  <a:pt x="77" y="127"/>
                </a:cubicBezTo>
                <a:cubicBezTo>
                  <a:pt x="66" y="133"/>
                  <a:pt x="67" y="149"/>
                  <a:pt x="74" y="157"/>
                </a:cubicBezTo>
                <a:cubicBezTo>
                  <a:pt x="83" y="166"/>
                  <a:pt x="95" y="168"/>
                  <a:pt x="108" y="166"/>
                </a:cubicBezTo>
                <a:cubicBezTo>
                  <a:pt x="111" y="182"/>
                  <a:pt x="111" y="199"/>
                  <a:pt x="112" y="215"/>
                </a:cubicBezTo>
                <a:cubicBezTo>
                  <a:pt x="113" y="235"/>
                  <a:pt x="114" y="255"/>
                  <a:pt x="115" y="274"/>
                </a:cubicBezTo>
                <a:cubicBezTo>
                  <a:pt x="109" y="274"/>
                  <a:pt x="104" y="273"/>
                  <a:pt x="99" y="272"/>
                </a:cubicBezTo>
                <a:cubicBezTo>
                  <a:pt x="90" y="270"/>
                  <a:pt x="88" y="270"/>
                  <a:pt x="85" y="261"/>
                </a:cubicBezTo>
                <a:cubicBezTo>
                  <a:pt x="83" y="255"/>
                  <a:pt x="83" y="249"/>
                  <a:pt x="80" y="243"/>
                </a:cubicBezTo>
                <a:cubicBezTo>
                  <a:pt x="73" y="229"/>
                  <a:pt x="58" y="219"/>
                  <a:pt x="49" y="205"/>
                </a:cubicBezTo>
                <a:cubicBezTo>
                  <a:pt x="39" y="190"/>
                  <a:pt x="30" y="172"/>
                  <a:pt x="26" y="155"/>
                </a:cubicBezTo>
                <a:cubicBezTo>
                  <a:pt x="20" y="127"/>
                  <a:pt x="29" y="98"/>
                  <a:pt x="44" y="75"/>
                </a:cubicBezTo>
                <a:cubicBezTo>
                  <a:pt x="66" y="42"/>
                  <a:pt x="99" y="26"/>
                  <a:pt x="138" y="23"/>
                </a:cubicBezTo>
                <a:cubicBezTo>
                  <a:pt x="174" y="20"/>
                  <a:pt x="210" y="39"/>
                  <a:pt x="230" y="69"/>
                </a:cubicBezTo>
                <a:cubicBezTo>
                  <a:pt x="248" y="95"/>
                  <a:pt x="253" y="127"/>
                  <a:pt x="246" y="158"/>
                </a:cubicBezTo>
                <a:close/>
                <a:moveTo>
                  <a:pt x="170" y="158"/>
                </a:moveTo>
                <a:cubicBezTo>
                  <a:pt x="171" y="158"/>
                  <a:pt x="171" y="157"/>
                  <a:pt x="171" y="157"/>
                </a:cubicBezTo>
                <a:cubicBezTo>
                  <a:pt x="173" y="150"/>
                  <a:pt x="177" y="144"/>
                  <a:pt x="181" y="139"/>
                </a:cubicBezTo>
                <a:cubicBezTo>
                  <a:pt x="197" y="134"/>
                  <a:pt x="200" y="139"/>
                  <a:pt x="190" y="154"/>
                </a:cubicBezTo>
                <a:cubicBezTo>
                  <a:pt x="186" y="159"/>
                  <a:pt x="178" y="160"/>
                  <a:pt x="170" y="158"/>
                </a:cubicBezTo>
                <a:close/>
                <a:moveTo>
                  <a:pt x="105" y="157"/>
                </a:moveTo>
                <a:cubicBezTo>
                  <a:pt x="103" y="157"/>
                  <a:pt x="100" y="157"/>
                  <a:pt x="98" y="157"/>
                </a:cubicBezTo>
                <a:cubicBezTo>
                  <a:pt x="92" y="157"/>
                  <a:pt x="71" y="150"/>
                  <a:pt x="78" y="139"/>
                </a:cubicBezTo>
                <a:cubicBezTo>
                  <a:pt x="87" y="123"/>
                  <a:pt x="102" y="147"/>
                  <a:pt x="104" y="154"/>
                </a:cubicBezTo>
                <a:cubicBezTo>
                  <a:pt x="105" y="155"/>
                  <a:pt x="105" y="156"/>
                  <a:pt x="105" y="15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1" name="稻壳儿春秋广告/盗版必究        原创来源：http://chn.docer.com/works?userid=199329941#!/work_time"/>
          <p:cNvSpPr/>
          <p:nvPr/>
        </p:nvSpPr>
        <p:spPr bwMode="auto">
          <a:xfrm>
            <a:off x="6426283" y="3859214"/>
            <a:ext cx="146050" cy="96838"/>
          </a:xfrm>
          <a:custGeom>
            <a:avLst/>
            <a:gdLst>
              <a:gd name="T0" fmla="*/ 44 w 57"/>
              <a:gd name="T1" fmla="*/ 3 h 38"/>
              <a:gd name="T2" fmla="*/ 6 w 57"/>
              <a:gd name="T3" fmla="*/ 23 h 38"/>
              <a:gd name="T4" fmla="*/ 12 w 57"/>
              <a:gd name="T5" fmla="*/ 33 h 38"/>
              <a:gd name="T6" fmla="*/ 50 w 57"/>
              <a:gd name="T7" fmla="*/ 14 h 38"/>
              <a:gd name="T8" fmla="*/ 44 w 57"/>
              <a:gd name="T9" fmla="*/ 3 h 38"/>
            </a:gdLst>
            <a:ahLst/>
            <a:cxnLst>
              <a:cxn ang="0">
                <a:pos x="T0" y="T1"/>
              </a:cxn>
              <a:cxn ang="0">
                <a:pos x="T2" y="T3"/>
              </a:cxn>
              <a:cxn ang="0">
                <a:pos x="T4" y="T5"/>
              </a:cxn>
              <a:cxn ang="0">
                <a:pos x="T6" y="T7"/>
              </a:cxn>
              <a:cxn ang="0">
                <a:pos x="T8" y="T9"/>
              </a:cxn>
            </a:cxnLst>
            <a:rect l="0" t="0" r="r" b="b"/>
            <a:pathLst>
              <a:path w="57" h="38">
                <a:moveTo>
                  <a:pt x="44" y="3"/>
                </a:moveTo>
                <a:cubicBezTo>
                  <a:pt x="31" y="9"/>
                  <a:pt x="17" y="15"/>
                  <a:pt x="6" y="23"/>
                </a:cubicBezTo>
                <a:cubicBezTo>
                  <a:pt x="0" y="27"/>
                  <a:pt x="6" y="38"/>
                  <a:pt x="12" y="33"/>
                </a:cubicBezTo>
                <a:cubicBezTo>
                  <a:pt x="23" y="25"/>
                  <a:pt x="37" y="20"/>
                  <a:pt x="50" y="14"/>
                </a:cubicBezTo>
                <a:cubicBezTo>
                  <a:pt x="57" y="10"/>
                  <a:pt x="51" y="0"/>
                  <a:pt x="44"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2" name="稻壳儿春秋广告/盗版必究        原创来源：http://chn.docer.com/works?userid=199329941#!/work_time"/>
          <p:cNvSpPr/>
          <p:nvPr/>
        </p:nvSpPr>
        <p:spPr bwMode="auto">
          <a:xfrm>
            <a:off x="6280233" y="3670301"/>
            <a:ext cx="103188" cy="139700"/>
          </a:xfrm>
          <a:custGeom>
            <a:avLst/>
            <a:gdLst>
              <a:gd name="T0" fmla="*/ 14 w 40"/>
              <a:gd name="T1" fmla="*/ 49 h 55"/>
              <a:gd name="T2" fmla="*/ 36 w 40"/>
              <a:gd name="T3" fmla="*/ 13 h 55"/>
              <a:gd name="T4" fmla="*/ 26 w 40"/>
              <a:gd name="T5" fmla="*/ 7 h 55"/>
              <a:gd name="T6" fmla="*/ 5 w 40"/>
              <a:gd name="T7" fmla="*/ 41 h 55"/>
              <a:gd name="T8" fmla="*/ 14 w 40"/>
              <a:gd name="T9" fmla="*/ 49 h 55"/>
            </a:gdLst>
            <a:ahLst/>
            <a:cxnLst>
              <a:cxn ang="0">
                <a:pos x="T0" y="T1"/>
              </a:cxn>
              <a:cxn ang="0">
                <a:pos x="T2" y="T3"/>
              </a:cxn>
              <a:cxn ang="0">
                <a:pos x="T4" y="T5"/>
              </a:cxn>
              <a:cxn ang="0">
                <a:pos x="T6" y="T7"/>
              </a:cxn>
              <a:cxn ang="0">
                <a:pos x="T8" y="T9"/>
              </a:cxn>
            </a:cxnLst>
            <a:rect l="0" t="0" r="r" b="b"/>
            <a:pathLst>
              <a:path w="40" h="55">
                <a:moveTo>
                  <a:pt x="14" y="49"/>
                </a:moveTo>
                <a:cubicBezTo>
                  <a:pt x="22" y="38"/>
                  <a:pt x="29" y="25"/>
                  <a:pt x="36" y="13"/>
                </a:cubicBezTo>
                <a:cubicBezTo>
                  <a:pt x="40" y="6"/>
                  <a:pt x="30" y="0"/>
                  <a:pt x="26" y="7"/>
                </a:cubicBezTo>
                <a:cubicBezTo>
                  <a:pt x="19" y="18"/>
                  <a:pt x="13" y="30"/>
                  <a:pt x="5" y="41"/>
                </a:cubicBezTo>
                <a:cubicBezTo>
                  <a:pt x="0" y="47"/>
                  <a:pt x="9" y="55"/>
                  <a:pt x="14" y="4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3" name="稻壳儿春秋广告/盗版必究        原创来源：http://chn.docer.com/works?userid=199329941#!/work_time"/>
          <p:cNvSpPr/>
          <p:nvPr/>
        </p:nvSpPr>
        <p:spPr bwMode="auto">
          <a:xfrm>
            <a:off x="6088145" y="3608389"/>
            <a:ext cx="36513" cy="142875"/>
          </a:xfrm>
          <a:custGeom>
            <a:avLst/>
            <a:gdLst>
              <a:gd name="T0" fmla="*/ 13 w 14"/>
              <a:gd name="T1" fmla="*/ 48 h 56"/>
              <a:gd name="T2" fmla="*/ 14 w 14"/>
              <a:gd name="T3" fmla="*/ 8 h 56"/>
              <a:gd name="T4" fmla="*/ 2 w 14"/>
              <a:gd name="T5" fmla="*/ 8 h 56"/>
              <a:gd name="T6" fmla="*/ 1 w 14"/>
              <a:gd name="T7" fmla="*/ 48 h 56"/>
              <a:gd name="T8" fmla="*/ 13 w 14"/>
              <a:gd name="T9" fmla="*/ 48 h 56"/>
            </a:gdLst>
            <a:ahLst/>
            <a:cxnLst>
              <a:cxn ang="0">
                <a:pos x="T0" y="T1"/>
              </a:cxn>
              <a:cxn ang="0">
                <a:pos x="T2" y="T3"/>
              </a:cxn>
              <a:cxn ang="0">
                <a:pos x="T4" y="T5"/>
              </a:cxn>
              <a:cxn ang="0">
                <a:pos x="T6" y="T7"/>
              </a:cxn>
              <a:cxn ang="0">
                <a:pos x="T8" y="T9"/>
              </a:cxn>
            </a:cxnLst>
            <a:rect l="0" t="0" r="r" b="b"/>
            <a:pathLst>
              <a:path w="14" h="56">
                <a:moveTo>
                  <a:pt x="13" y="48"/>
                </a:moveTo>
                <a:cubicBezTo>
                  <a:pt x="14" y="35"/>
                  <a:pt x="14" y="21"/>
                  <a:pt x="14" y="8"/>
                </a:cubicBezTo>
                <a:cubicBezTo>
                  <a:pt x="14" y="0"/>
                  <a:pt x="2" y="0"/>
                  <a:pt x="2" y="8"/>
                </a:cubicBezTo>
                <a:cubicBezTo>
                  <a:pt x="2" y="21"/>
                  <a:pt x="2" y="35"/>
                  <a:pt x="1" y="48"/>
                </a:cubicBezTo>
                <a:cubicBezTo>
                  <a:pt x="0" y="56"/>
                  <a:pt x="12" y="56"/>
                  <a:pt x="13" y="4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4" name="稻壳儿春秋广告/盗版必究        原创来源：http://chn.docer.com/works?userid=199329941#!/work_time"/>
          <p:cNvSpPr/>
          <p:nvPr/>
        </p:nvSpPr>
        <p:spPr bwMode="auto">
          <a:xfrm>
            <a:off x="5837320" y="3663951"/>
            <a:ext cx="104775" cy="146050"/>
          </a:xfrm>
          <a:custGeom>
            <a:avLst/>
            <a:gdLst>
              <a:gd name="T0" fmla="*/ 26 w 41"/>
              <a:gd name="T1" fmla="*/ 51 h 57"/>
              <a:gd name="T2" fmla="*/ 36 w 41"/>
              <a:gd name="T3" fmla="*/ 45 h 57"/>
              <a:gd name="T4" fmla="*/ 14 w 41"/>
              <a:gd name="T5" fmla="*/ 7 h 57"/>
              <a:gd name="T6" fmla="*/ 2 w 41"/>
              <a:gd name="T7" fmla="*/ 10 h 57"/>
              <a:gd name="T8" fmla="*/ 26 w 41"/>
              <a:gd name="T9" fmla="*/ 51 h 57"/>
            </a:gdLst>
            <a:ahLst/>
            <a:cxnLst>
              <a:cxn ang="0">
                <a:pos x="T0" y="T1"/>
              </a:cxn>
              <a:cxn ang="0">
                <a:pos x="T2" y="T3"/>
              </a:cxn>
              <a:cxn ang="0">
                <a:pos x="T4" y="T5"/>
              </a:cxn>
              <a:cxn ang="0">
                <a:pos x="T6" y="T7"/>
              </a:cxn>
              <a:cxn ang="0">
                <a:pos x="T8" y="T9"/>
              </a:cxn>
            </a:cxnLst>
            <a:rect l="0" t="0" r="r" b="b"/>
            <a:pathLst>
              <a:path w="41" h="57">
                <a:moveTo>
                  <a:pt x="26" y="51"/>
                </a:moveTo>
                <a:cubicBezTo>
                  <a:pt x="30" y="57"/>
                  <a:pt x="41" y="51"/>
                  <a:pt x="36" y="45"/>
                </a:cubicBezTo>
                <a:cubicBezTo>
                  <a:pt x="28" y="33"/>
                  <a:pt x="19" y="21"/>
                  <a:pt x="14" y="7"/>
                </a:cubicBezTo>
                <a:cubicBezTo>
                  <a:pt x="11" y="0"/>
                  <a:pt x="0" y="3"/>
                  <a:pt x="2" y="10"/>
                </a:cubicBezTo>
                <a:cubicBezTo>
                  <a:pt x="8" y="25"/>
                  <a:pt x="17" y="38"/>
                  <a:pt x="26" y="5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5" name="稻壳儿春秋广告/盗版必究        原创来源：http://chn.docer.com/works?userid=199329941#!/work_time"/>
          <p:cNvSpPr/>
          <p:nvPr/>
        </p:nvSpPr>
        <p:spPr bwMode="auto">
          <a:xfrm>
            <a:off x="5653170" y="3854451"/>
            <a:ext cx="141288" cy="100013"/>
          </a:xfrm>
          <a:custGeom>
            <a:avLst/>
            <a:gdLst>
              <a:gd name="T0" fmla="*/ 48 w 55"/>
              <a:gd name="T1" fmla="*/ 24 h 39"/>
              <a:gd name="T2" fmla="*/ 10 w 55"/>
              <a:gd name="T3" fmla="*/ 3 h 39"/>
              <a:gd name="T4" fmla="*/ 7 w 55"/>
              <a:gd name="T5" fmla="*/ 14 h 39"/>
              <a:gd name="T6" fmla="*/ 42 w 55"/>
              <a:gd name="T7" fmla="*/ 34 h 39"/>
              <a:gd name="T8" fmla="*/ 48 w 55"/>
              <a:gd name="T9" fmla="*/ 24 h 39"/>
            </a:gdLst>
            <a:ahLst/>
            <a:cxnLst>
              <a:cxn ang="0">
                <a:pos x="T0" y="T1"/>
              </a:cxn>
              <a:cxn ang="0">
                <a:pos x="T2" y="T3"/>
              </a:cxn>
              <a:cxn ang="0">
                <a:pos x="T4" y="T5"/>
              </a:cxn>
              <a:cxn ang="0">
                <a:pos x="T6" y="T7"/>
              </a:cxn>
              <a:cxn ang="0">
                <a:pos x="T8" y="T9"/>
              </a:cxn>
            </a:cxnLst>
            <a:rect l="0" t="0" r="r" b="b"/>
            <a:pathLst>
              <a:path w="55" h="39">
                <a:moveTo>
                  <a:pt x="48" y="24"/>
                </a:moveTo>
                <a:cubicBezTo>
                  <a:pt x="37" y="15"/>
                  <a:pt x="24" y="8"/>
                  <a:pt x="10" y="3"/>
                </a:cubicBezTo>
                <a:cubicBezTo>
                  <a:pt x="3" y="0"/>
                  <a:pt x="0" y="11"/>
                  <a:pt x="7" y="14"/>
                </a:cubicBezTo>
                <a:cubicBezTo>
                  <a:pt x="20" y="19"/>
                  <a:pt x="31" y="26"/>
                  <a:pt x="42" y="34"/>
                </a:cubicBezTo>
                <a:cubicBezTo>
                  <a:pt x="49" y="39"/>
                  <a:pt x="55" y="28"/>
                  <a:pt x="48" y="2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6" name="稻壳儿春秋广告/盗版必究        原创来源：http://chn.docer.com/works?userid=199329941#!/work_time"/>
          <p:cNvSpPr/>
          <p:nvPr/>
        </p:nvSpPr>
        <p:spPr bwMode="auto">
          <a:xfrm>
            <a:off x="5861133" y="3887789"/>
            <a:ext cx="168275" cy="196850"/>
          </a:xfrm>
          <a:custGeom>
            <a:avLst/>
            <a:gdLst>
              <a:gd name="T0" fmla="*/ 58 w 66"/>
              <a:gd name="T1" fmla="*/ 2 h 77"/>
              <a:gd name="T2" fmla="*/ 1 w 66"/>
              <a:gd name="T3" fmla="*/ 69 h 77"/>
              <a:gd name="T4" fmla="*/ 10 w 66"/>
              <a:gd name="T5" fmla="*/ 71 h 77"/>
              <a:gd name="T6" fmla="*/ 61 w 66"/>
              <a:gd name="T7" fmla="*/ 10 h 77"/>
              <a:gd name="T8" fmla="*/ 58 w 66"/>
              <a:gd name="T9" fmla="*/ 2 h 77"/>
            </a:gdLst>
            <a:ahLst/>
            <a:cxnLst>
              <a:cxn ang="0">
                <a:pos x="T0" y="T1"/>
              </a:cxn>
              <a:cxn ang="0">
                <a:pos x="T2" y="T3"/>
              </a:cxn>
              <a:cxn ang="0">
                <a:pos x="T4" y="T5"/>
              </a:cxn>
              <a:cxn ang="0">
                <a:pos x="T6" y="T7"/>
              </a:cxn>
              <a:cxn ang="0">
                <a:pos x="T8" y="T9"/>
              </a:cxn>
            </a:cxnLst>
            <a:rect l="0" t="0" r="r" b="b"/>
            <a:pathLst>
              <a:path w="66" h="77">
                <a:moveTo>
                  <a:pt x="58" y="2"/>
                </a:moveTo>
                <a:cubicBezTo>
                  <a:pt x="30" y="10"/>
                  <a:pt x="5" y="40"/>
                  <a:pt x="1" y="69"/>
                </a:cubicBezTo>
                <a:cubicBezTo>
                  <a:pt x="0" y="74"/>
                  <a:pt x="9" y="77"/>
                  <a:pt x="10" y="71"/>
                </a:cubicBezTo>
                <a:cubicBezTo>
                  <a:pt x="13" y="45"/>
                  <a:pt x="36" y="18"/>
                  <a:pt x="61" y="10"/>
                </a:cubicBezTo>
                <a:cubicBezTo>
                  <a:pt x="66" y="9"/>
                  <a:pt x="64" y="0"/>
                  <a:pt x="58"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7" name="稻壳儿春秋广告/盗版必究        原创来源：http://chn.docer.com/works?userid=199329941#!/work_time"/>
          <p:cNvSpPr/>
          <p:nvPr/>
        </p:nvSpPr>
        <p:spPr bwMode="auto">
          <a:xfrm>
            <a:off x="5961145" y="3929064"/>
            <a:ext cx="84138" cy="66675"/>
          </a:xfrm>
          <a:custGeom>
            <a:avLst/>
            <a:gdLst>
              <a:gd name="T0" fmla="*/ 25 w 33"/>
              <a:gd name="T1" fmla="*/ 1 h 26"/>
              <a:gd name="T2" fmla="*/ 3 w 33"/>
              <a:gd name="T3" fmla="*/ 15 h 26"/>
              <a:gd name="T4" fmla="*/ 9 w 33"/>
              <a:gd name="T5" fmla="*/ 21 h 26"/>
              <a:gd name="T6" fmla="*/ 27 w 33"/>
              <a:gd name="T7" fmla="*/ 10 h 26"/>
              <a:gd name="T8" fmla="*/ 25 w 33"/>
              <a:gd name="T9" fmla="*/ 1 h 26"/>
            </a:gdLst>
            <a:ahLst/>
            <a:cxnLst>
              <a:cxn ang="0">
                <a:pos x="T0" y="T1"/>
              </a:cxn>
              <a:cxn ang="0">
                <a:pos x="T2" y="T3"/>
              </a:cxn>
              <a:cxn ang="0">
                <a:pos x="T4" y="T5"/>
              </a:cxn>
              <a:cxn ang="0">
                <a:pos x="T6" y="T7"/>
              </a:cxn>
              <a:cxn ang="0">
                <a:pos x="T8" y="T9"/>
              </a:cxn>
            </a:cxnLst>
            <a:rect l="0" t="0" r="r" b="b"/>
            <a:pathLst>
              <a:path w="33" h="26">
                <a:moveTo>
                  <a:pt x="25" y="1"/>
                </a:moveTo>
                <a:cubicBezTo>
                  <a:pt x="16" y="2"/>
                  <a:pt x="8" y="8"/>
                  <a:pt x="3" y="15"/>
                </a:cubicBezTo>
                <a:cubicBezTo>
                  <a:pt x="0" y="20"/>
                  <a:pt x="6" y="26"/>
                  <a:pt x="9" y="21"/>
                </a:cubicBezTo>
                <a:cubicBezTo>
                  <a:pt x="14" y="16"/>
                  <a:pt x="20" y="11"/>
                  <a:pt x="27" y="10"/>
                </a:cubicBezTo>
                <a:cubicBezTo>
                  <a:pt x="33" y="9"/>
                  <a:pt x="31" y="0"/>
                  <a:pt x="25"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nvGrpSpPr>
          <p:cNvPr id="1436" name="组合 1435"/>
          <p:cNvGrpSpPr/>
          <p:nvPr/>
        </p:nvGrpSpPr>
        <p:grpSpPr>
          <a:xfrm>
            <a:off x="2882983" y="2222501"/>
            <a:ext cx="998538" cy="1014413"/>
            <a:chOff x="3533776" y="2222501"/>
            <a:chExt cx="998538" cy="1014413"/>
          </a:xfrm>
        </p:grpSpPr>
        <p:sp>
          <p:nvSpPr>
            <p:cNvPr id="1358" name="稻壳儿春秋广告/盗版必究        原创来源：http://chn.docer.com/works?userid=199329941#!/work_time"/>
            <p:cNvSpPr>
              <a:spLocks noEditPoints="1"/>
            </p:cNvSpPr>
            <p:nvPr/>
          </p:nvSpPr>
          <p:spPr bwMode="auto">
            <a:xfrm>
              <a:off x="3533776" y="2222501"/>
              <a:ext cx="998538" cy="1014413"/>
            </a:xfrm>
            <a:custGeom>
              <a:avLst/>
              <a:gdLst>
                <a:gd name="T0" fmla="*/ 233 w 390"/>
                <a:gd name="T1" fmla="*/ 28 h 396"/>
                <a:gd name="T2" fmla="*/ 135 w 390"/>
                <a:gd name="T3" fmla="*/ 141 h 396"/>
                <a:gd name="T4" fmla="*/ 73 w 390"/>
                <a:gd name="T5" fmla="*/ 188 h 396"/>
                <a:gd name="T6" fmla="*/ 42 w 390"/>
                <a:gd name="T7" fmla="*/ 365 h 396"/>
                <a:gd name="T8" fmla="*/ 224 w 390"/>
                <a:gd name="T9" fmla="*/ 271 h 396"/>
                <a:gd name="T10" fmla="*/ 346 w 390"/>
                <a:gd name="T11" fmla="*/ 157 h 396"/>
                <a:gd name="T12" fmla="*/ 199 w 390"/>
                <a:gd name="T13" fmla="*/ 132 h 396"/>
                <a:gd name="T14" fmla="*/ 280 w 390"/>
                <a:gd name="T15" fmla="*/ 57 h 396"/>
                <a:gd name="T16" fmla="*/ 306 w 390"/>
                <a:gd name="T17" fmla="*/ 124 h 396"/>
                <a:gd name="T18" fmla="*/ 199 w 390"/>
                <a:gd name="T19" fmla="*/ 132 h 396"/>
                <a:gd name="T20" fmla="*/ 164 w 390"/>
                <a:gd name="T21" fmla="*/ 258 h 396"/>
                <a:gd name="T22" fmla="*/ 70 w 390"/>
                <a:gd name="T23" fmla="*/ 310 h 396"/>
                <a:gd name="T24" fmla="*/ 141 w 390"/>
                <a:gd name="T25" fmla="*/ 196 h 396"/>
                <a:gd name="T26" fmla="*/ 109 w 390"/>
                <a:gd name="T27" fmla="*/ 362 h 396"/>
                <a:gd name="T28" fmla="*/ 21 w 390"/>
                <a:gd name="T29" fmla="*/ 276 h 396"/>
                <a:gd name="T30" fmla="*/ 131 w 390"/>
                <a:gd name="T31" fmla="*/ 155 h 396"/>
                <a:gd name="T32" fmla="*/ 124 w 390"/>
                <a:gd name="T33" fmla="*/ 160 h 396"/>
                <a:gd name="T34" fmla="*/ 128 w 390"/>
                <a:gd name="T35" fmla="*/ 168 h 396"/>
                <a:gd name="T36" fmla="*/ 132 w 390"/>
                <a:gd name="T37" fmla="*/ 167 h 396"/>
                <a:gd name="T38" fmla="*/ 131 w 390"/>
                <a:gd name="T39" fmla="*/ 178 h 396"/>
                <a:gd name="T40" fmla="*/ 134 w 390"/>
                <a:gd name="T41" fmla="*/ 178 h 396"/>
                <a:gd name="T42" fmla="*/ 129 w 390"/>
                <a:gd name="T43" fmla="*/ 186 h 396"/>
                <a:gd name="T44" fmla="*/ 137 w 390"/>
                <a:gd name="T45" fmla="*/ 187 h 396"/>
                <a:gd name="T46" fmla="*/ 137 w 390"/>
                <a:gd name="T47" fmla="*/ 187 h 396"/>
                <a:gd name="T48" fmla="*/ 74 w 390"/>
                <a:gd name="T49" fmla="*/ 324 h 396"/>
                <a:gd name="T50" fmla="*/ 192 w 390"/>
                <a:gd name="T51" fmla="*/ 238 h 396"/>
                <a:gd name="T52" fmla="*/ 187 w 390"/>
                <a:gd name="T53" fmla="*/ 173 h 396"/>
                <a:gd name="T54" fmla="*/ 187 w 390"/>
                <a:gd name="T55" fmla="*/ 164 h 396"/>
                <a:gd name="T56" fmla="*/ 186 w 390"/>
                <a:gd name="T57" fmla="*/ 163 h 396"/>
                <a:gd name="T58" fmla="*/ 196 w 390"/>
                <a:gd name="T59" fmla="*/ 159 h 396"/>
                <a:gd name="T60" fmla="*/ 188 w 390"/>
                <a:gd name="T61" fmla="*/ 154 h 396"/>
                <a:gd name="T62" fmla="*/ 192 w 390"/>
                <a:gd name="T63" fmla="*/ 153 h 396"/>
                <a:gd name="T64" fmla="*/ 192 w 390"/>
                <a:gd name="T65" fmla="*/ 144 h 396"/>
                <a:gd name="T66" fmla="*/ 243 w 390"/>
                <a:gd name="T67" fmla="*/ 178 h 396"/>
                <a:gd name="T68" fmla="*/ 109 w 390"/>
                <a:gd name="T69" fmla="*/ 362 h 396"/>
                <a:gd name="T70" fmla="*/ 249 w 390"/>
                <a:gd name="T71" fmla="*/ 226 h 396"/>
                <a:gd name="T72" fmla="*/ 259 w 390"/>
                <a:gd name="T73" fmla="*/ 221 h 396"/>
                <a:gd name="T74" fmla="*/ 252 w 390"/>
                <a:gd name="T75" fmla="*/ 215 h 396"/>
                <a:gd name="T76" fmla="*/ 261 w 390"/>
                <a:gd name="T77" fmla="*/ 208 h 396"/>
                <a:gd name="T78" fmla="*/ 257 w 390"/>
                <a:gd name="T79" fmla="*/ 200 h 396"/>
                <a:gd name="T80" fmla="*/ 254 w 390"/>
                <a:gd name="T81" fmla="*/ 199 h 396"/>
                <a:gd name="T82" fmla="*/ 263 w 390"/>
                <a:gd name="T83" fmla="*/ 192 h 396"/>
                <a:gd name="T84" fmla="*/ 254 w 390"/>
                <a:gd name="T85" fmla="*/ 190 h 396"/>
                <a:gd name="T86" fmla="*/ 300 w 390"/>
                <a:gd name="T87" fmla="*/ 145 h 396"/>
                <a:gd name="T88" fmla="*/ 283 w 390"/>
                <a:gd name="T89" fmla="*/ 47 h 396"/>
                <a:gd name="T90" fmla="*/ 202 w 390"/>
                <a:gd name="T91" fmla="*/ 194 h 396"/>
                <a:gd name="T92" fmla="*/ 196 w 390"/>
                <a:gd name="T93" fmla="*/ 195 h 396"/>
                <a:gd name="T94" fmla="*/ 196 w 390"/>
                <a:gd name="T95" fmla="*/ 204 h 396"/>
                <a:gd name="T96" fmla="*/ 199 w 390"/>
                <a:gd name="T97" fmla="*/ 207 h 396"/>
                <a:gd name="T98" fmla="*/ 191 w 390"/>
                <a:gd name="T99" fmla="*/ 214 h 396"/>
                <a:gd name="T100" fmla="*/ 193 w 390"/>
                <a:gd name="T101" fmla="*/ 218 h 396"/>
                <a:gd name="T102" fmla="*/ 185 w 390"/>
                <a:gd name="T103" fmla="*/ 225 h 396"/>
                <a:gd name="T104" fmla="*/ 187 w 390"/>
                <a:gd name="T105" fmla="*/ 228 h 396"/>
                <a:gd name="T106" fmla="*/ 156 w 390"/>
                <a:gd name="T107" fmla="*/ 120 h 396"/>
                <a:gd name="T108" fmla="*/ 361 w 390"/>
                <a:gd name="T109" fmla="*/ 57 h 396"/>
                <a:gd name="T110" fmla="*/ 249 w 390"/>
                <a:gd name="T111" fmla="*/ 2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0" h="396">
                  <a:moveTo>
                    <a:pt x="362" y="42"/>
                  </a:moveTo>
                  <a:cubicBezTo>
                    <a:pt x="330" y="0"/>
                    <a:pt x="274" y="1"/>
                    <a:pt x="233" y="28"/>
                  </a:cubicBezTo>
                  <a:cubicBezTo>
                    <a:pt x="211" y="42"/>
                    <a:pt x="192" y="61"/>
                    <a:pt x="174" y="81"/>
                  </a:cubicBezTo>
                  <a:cubicBezTo>
                    <a:pt x="160" y="99"/>
                    <a:pt x="142" y="119"/>
                    <a:pt x="135" y="141"/>
                  </a:cubicBezTo>
                  <a:cubicBezTo>
                    <a:pt x="134" y="142"/>
                    <a:pt x="134" y="143"/>
                    <a:pt x="133" y="144"/>
                  </a:cubicBezTo>
                  <a:cubicBezTo>
                    <a:pt x="110" y="154"/>
                    <a:pt x="90" y="169"/>
                    <a:pt x="73" y="188"/>
                  </a:cubicBezTo>
                  <a:cubicBezTo>
                    <a:pt x="53" y="208"/>
                    <a:pt x="33" y="232"/>
                    <a:pt x="20" y="257"/>
                  </a:cubicBezTo>
                  <a:cubicBezTo>
                    <a:pt x="0" y="294"/>
                    <a:pt x="8" y="339"/>
                    <a:pt x="42" y="365"/>
                  </a:cubicBezTo>
                  <a:cubicBezTo>
                    <a:pt x="80" y="396"/>
                    <a:pt x="134" y="363"/>
                    <a:pt x="165" y="337"/>
                  </a:cubicBezTo>
                  <a:cubicBezTo>
                    <a:pt x="188" y="318"/>
                    <a:pt x="207" y="295"/>
                    <a:pt x="224" y="271"/>
                  </a:cubicBezTo>
                  <a:cubicBezTo>
                    <a:pt x="232" y="260"/>
                    <a:pt x="239" y="249"/>
                    <a:pt x="245" y="237"/>
                  </a:cubicBezTo>
                  <a:cubicBezTo>
                    <a:pt x="290" y="230"/>
                    <a:pt x="322" y="195"/>
                    <a:pt x="346" y="157"/>
                  </a:cubicBezTo>
                  <a:cubicBezTo>
                    <a:pt x="368" y="123"/>
                    <a:pt x="390" y="79"/>
                    <a:pt x="362" y="42"/>
                  </a:cubicBezTo>
                  <a:close/>
                  <a:moveTo>
                    <a:pt x="199" y="132"/>
                  </a:moveTo>
                  <a:cubicBezTo>
                    <a:pt x="203" y="126"/>
                    <a:pt x="207" y="121"/>
                    <a:pt x="210" y="117"/>
                  </a:cubicBezTo>
                  <a:cubicBezTo>
                    <a:pt x="229" y="93"/>
                    <a:pt x="249" y="65"/>
                    <a:pt x="280" y="57"/>
                  </a:cubicBezTo>
                  <a:cubicBezTo>
                    <a:pt x="302" y="51"/>
                    <a:pt x="323" y="64"/>
                    <a:pt x="321" y="87"/>
                  </a:cubicBezTo>
                  <a:cubicBezTo>
                    <a:pt x="320" y="101"/>
                    <a:pt x="314" y="113"/>
                    <a:pt x="306" y="124"/>
                  </a:cubicBezTo>
                  <a:cubicBezTo>
                    <a:pt x="291" y="144"/>
                    <a:pt x="274" y="165"/>
                    <a:pt x="252" y="178"/>
                  </a:cubicBezTo>
                  <a:cubicBezTo>
                    <a:pt x="246" y="152"/>
                    <a:pt x="227" y="130"/>
                    <a:pt x="199" y="132"/>
                  </a:cubicBezTo>
                  <a:close/>
                  <a:moveTo>
                    <a:pt x="182" y="235"/>
                  </a:moveTo>
                  <a:cubicBezTo>
                    <a:pt x="174" y="245"/>
                    <a:pt x="167" y="254"/>
                    <a:pt x="164" y="258"/>
                  </a:cubicBezTo>
                  <a:cubicBezTo>
                    <a:pt x="150" y="277"/>
                    <a:pt x="135" y="299"/>
                    <a:pt x="114" y="310"/>
                  </a:cubicBezTo>
                  <a:cubicBezTo>
                    <a:pt x="102" y="316"/>
                    <a:pt x="80" y="322"/>
                    <a:pt x="70" y="310"/>
                  </a:cubicBezTo>
                  <a:cubicBezTo>
                    <a:pt x="57" y="294"/>
                    <a:pt x="72" y="269"/>
                    <a:pt x="81" y="255"/>
                  </a:cubicBezTo>
                  <a:cubicBezTo>
                    <a:pt x="98" y="232"/>
                    <a:pt x="118" y="213"/>
                    <a:pt x="141" y="196"/>
                  </a:cubicBezTo>
                  <a:cubicBezTo>
                    <a:pt x="150" y="213"/>
                    <a:pt x="165" y="227"/>
                    <a:pt x="182" y="235"/>
                  </a:cubicBezTo>
                  <a:close/>
                  <a:moveTo>
                    <a:pt x="109" y="362"/>
                  </a:moveTo>
                  <a:cubicBezTo>
                    <a:pt x="80" y="373"/>
                    <a:pt x="53" y="370"/>
                    <a:pt x="34" y="343"/>
                  </a:cubicBezTo>
                  <a:cubicBezTo>
                    <a:pt x="19" y="323"/>
                    <a:pt x="13" y="300"/>
                    <a:pt x="21" y="276"/>
                  </a:cubicBezTo>
                  <a:cubicBezTo>
                    <a:pt x="30" y="249"/>
                    <a:pt x="51" y="227"/>
                    <a:pt x="69" y="205"/>
                  </a:cubicBezTo>
                  <a:cubicBezTo>
                    <a:pt x="87" y="185"/>
                    <a:pt x="107" y="167"/>
                    <a:pt x="131" y="155"/>
                  </a:cubicBezTo>
                  <a:cubicBezTo>
                    <a:pt x="131" y="156"/>
                    <a:pt x="131" y="156"/>
                    <a:pt x="131" y="157"/>
                  </a:cubicBezTo>
                  <a:cubicBezTo>
                    <a:pt x="129" y="158"/>
                    <a:pt x="126" y="159"/>
                    <a:pt x="124" y="160"/>
                  </a:cubicBezTo>
                  <a:cubicBezTo>
                    <a:pt x="122" y="161"/>
                    <a:pt x="121" y="165"/>
                    <a:pt x="122" y="167"/>
                  </a:cubicBezTo>
                  <a:cubicBezTo>
                    <a:pt x="123" y="169"/>
                    <a:pt x="126" y="169"/>
                    <a:pt x="128" y="168"/>
                  </a:cubicBezTo>
                  <a:cubicBezTo>
                    <a:pt x="129" y="168"/>
                    <a:pt x="130" y="167"/>
                    <a:pt x="132" y="167"/>
                  </a:cubicBezTo>
                  <a:cubicBezTo>
                    <a:pt x="132" y="167"/>
                    <a:pt x="132" y="167"/>
                    <a:pt x="132" y="167"/>
                  </a:cubicBezTo>
                  <a:cubicBezTo>
                    <a:pt x="130" y="168"/>
                    <a:pt x="128" y="170"/>
                    <a:pt x="126" y="171"/>
                  </a:cubicBezTo>
                  <a:cubicBezTo>
                    <a:pt x="121" y="174"/>
                    <a:pt x="126" y="182"/>
                    <a:pt x="131" y="178"/>
                  </a:cubicBezTo>
                  <a:cubicBezTo>
                    <a:pt x="132" y="178"/>
                    <a:pt x="133" y="177"/>
                    <a:pt x="133" y="177"/>
                  </a:cubicBezTo>
                  <a:cubicBezTo>
                    <a:pt x="134" y="177"/>
                    <a:pt x="134" y="177"/>
                    <a:pt x="134" y="178"/>
                  </a:cubicBezTo>
                  <a:cubicBezTo>
                    <a:pt x="133" y="178"/>
                    <a:pt x="131" y="179"/>
                    <a:pt x="130" y="180"/>
                  </a:cubicBezTo>
                  <a:cubicBezTo>
                    <a:pt x="128" y="182"/>
                    <a:pt x="127" y="184"/>
                    <a:pt x="129" y="186"/>
                  </a:cubicBezTo>
                  <a:cubicBezTo>
                    <a:pt x="130" y="188"/>
                    <a:pt x="133" y="189"/>
                    <a:pt x="135" y="188"/>
                  </a:cubicBezTo>
                  <a:cubicBezTo>
                    <a:pt x="136" y="187"/>
                    <a:pt x="136" y="187"/>
                    <a:pt x="137" y="187"/>
                  </a:cubicBezTo>
                  <a:cubicBezTo>
                    <a:pt x="137" y="187"/>
                    <a:pt x="137" y="187"/>
                    <a:pt x="137" y="187"/>
                  </a:cubicBezTo>
                  <a:cubicBezTo>
                    <a:pt x="137" y="187"/>
                    <a:pt x="137" y="187"/>
                    <a:pt x="137" y="187"/>
                  </a:cubicBezTo>
                  <a:cubicBezTo>
                    <a:pt x="106" y="211"/>
                    <a:pt x="61" y="247"/>
                    <a:pt x="57" y="289"/>
                  </a:cubicBezTo>
                  <a:cubicBezTo>
                    <a:pt x="56" y="303"/>
                    <a:pt x="60" y="320"/>
                    <a:pt x="74" y="324"/>
                  </a:cubicBezTo>
                  <a:cubicBezTo>
                    <a:pt x="89" y="328"/>
                    <a:pt x="105" y="324"/>
                    <a:pt x="118" y="318"/>
                  </a:cubicBezTo>
                  <a:cubicBezTo>
                    <a:pt x="150" y="301"/>
                    <a:pt x="169" y="264"/>
                    <a:pt x="192" y="238"/>
                  </a:cubicBezTo>
                  <a:cubicBezTo>
                    <a:pt x="206" y="221"/>
                    <a:pt x="226" y="176"/>
                    <a:pt x="187" y="174"/>
                  </a:cubicBezTo>
                  <a:cubicBezTo>
                    <a:pt x="187" y="174"/>
                    <a:pt x="187" y="173"/>
                    <a:pt x="187" y="173"/>
                  </a:cubicBezTo>
                  <a:cubicBezTo>
                    <a:pt x="187" y="173"/>
                    <a:pt x="187" y="173"/>
                    <a:pt x="187" y="173"/>
                  </a:cubicBezTo>
                  <a:cubicBezTo>
                    <a:pt x="193" y="173"/>
                    <a:pt x="193" y="164"/>
                    <a:pt x="187" y="164"/>
                  </a:cubicBezTo>
                  <a:cubicBezTo>
                    <a:pt x="187" y="164"/>
                    <a:pt x="186" y="164"/>
                    <a:pt x="185" y="164"/>
                  </a:cubicBezTo>
                  <a:cubicBezTo>
                    <a:pt x="186" y="164"/>
                    <a:pt x="186" y="164"/>
                    <a:pt x="186" y="163"/>
                  </a:cubicBezTo>
                  <a:cubicBezTo>
                    <a:pt x="188" y="163"/>
                    <a:pt x="190" y="164"/>
                    <a:pt x="192" y="164"/>
                  </a:cubicBezTo>
                  <a:cubicBezTo>
                    <a:pt x="194" y="164"/>
                    <a:pt x="196" y="161"/>
                    <a:pt x="196" y="159"/>
                  </a:cubicBezTo>
                  <a:cubicBezTo>
                    <a:pt x="196" y="157"/>
                    <a:pt x="194" y="155"/>
                    <a:pt x="192" y="155"/>
                  </a:cubicBezTo>
                  <a:cubicBezTo>
                    <a:pt x="190" y="155"/>
                    <a:pt x="189" y="154"/>
                    <a:pt x="188" y="154"/>
                  </a:cubicBezTo>
                  <a:cubicBezTo>
                    <a:pt x="188" y="154"/>
                    <a:pt x="188" y="153"/>
                    <a:pt x="188" y="152"/>
                  </a:cubicBezTo>
                  <a:cubicBezTo>
                    <a:pt x="189" y="153"/>
                    <a:pt x="191" y="153"/>
                    <a:pt x="192" y="153"/>
                  </a:cubicBezTo>
                  <a:cubicBezTo>
                    <a:pt x="194" y="153"/>
                    <a:pt x="196" y="151"/>
                    <a:pt x="196" y="148"/>
                  </a:cubicBezTo>
                  <a:cubicBezTo>
                    <a:pt x="196" y="146"/>
                    <a:pt x="194" y="144"/>
                    <a:pt x="192" y="144"/>
                  </a:cubicBezTo>
                  <a:cubicBezTo>
                    <a:pt x="192" y="143"/>
                    <a:pt x="193" y="143"/>
                    <a:pt x="193" y="142"/>
                  </a:cubicBezTo>
                  <a:cubicBezTo>
                    <a:pt x="219" y="136"/>
                    <a:pt x="237" y="154"/>
                    <a:pt x="243" y="178"/>
                  </a:cubicBezTo>
                  <a:cubicBezTo>
                    <a:pt x="250" y="201"/>
                    <a:pt x="242" y="226"/>
                    <a:pt x="230" y="246"/>
                  </a:cubicBezTo>
                  <a:cubicBezTo>
                    <a:pt x="202" y="293"/>
                    <a:pt x="161" y="342"/>
                    <a:pt x="109" y="362"/>
                  </a:cubicBezTo>
                  <a:close/>
                  <a:moveTo>
                    <a:pt x="249" y="227"/>
                  </a:moveTo>
                  <a:cubicBezTo>
                    <a:pt x="249" y="227"/>
                    <a:pt x="249" y="226"/>
                    <a:pt x="249" y="226"/>
                  </a:cubicBezTo>
                  <a:cubicBezTo>
                    <a:pt x="250" y="226"/>
                    <a:pt x="250" y="226"/>
                    <a:pt x="251" y="225"/>
                  </a:cubicBezTo>
                  <a:cubicBezTo>
                    <a:pt x="254" y="224"/>
                    <a:pt x="256" y="223"/>
                    <a:pt x="259" y="221"/>
                  </a:cubicBezTo>
                  <a:cubicBezTo>
                    <a:pt x="264" y="219"/>
                    <a:pt x="259" y="211"/>
                    <a:pt x="254" y="214"/>
                  </a:cubicBezTo>
                  <a:cubicBezTo>
                    <a:pt x="253" y="214"/>
                    <a:pt x="253" y="214"/>
                    <a:pt x="252" y="215"/>
                  </a:cubicBezTo>
                  <a:cubicBezTo>
                    <a:pt x="252" y="214"/>
                    <a:pt x="253" y="213"/>
                    <a:pt x="253" y="212"/>
                  </a:cubicBezTo>
                  <a:cubicBezTo>
                    <a:pt x="256" y="211"/>
                    <a:pt x="259" y="210"/>
                    <a:pt x="261" y="208"/>
                  </a:cubicBezTo>
                  <a:cubicBezTo>
                    <a:pt x="264" y="207"/>
                    <a:pt x="264" y="204"/>
                    <a:pt x="263" y="202"/>
                  </a:cubicBezTo>
                  <a:cubicBezTo>
                    <a:pt x="262" y="200"/>
                    <a:pt x="259" y="199"/>
                    <a:pt x="257" y="200"/>
                  </a:cubicBezTo>
                  <a:cubicBezTo>
                    <a:pt x="256" y="201"/>
                    <a:pt x="255" y="201"/>
                    <a:pt x="254" y="202"/>
                  </a:cubicBezTo>
                  <a:cubicBezTo>
                    <a:pt x="254" y="201"/>
                    <a:pt x="254" y="200"/>
                    <a:pt x="254" y="199"/>
                  </a:cubicBezTo>
                  <a:cubicBezTo>
                    <a:pt x="256" y="199"/>
                    <a:pt x="258" y="198"/>
                    <a:pt x="260" y="197"/>
                  </a:cubicBezTo>
                  <a:cubicBezTo>
                    <a:pt x="262" y="197"/>
                    <a:pt x="264" y="194"/>
                    <a:pt x="263" y="192"/>
                  </a:cubicBezTo>
                  <a:cubicBezTo>
                    <a:pt x="262" y="190"/>
                    <a:pt x="260" y="188"/>
                    <a:pt x="257" y="189"/>
                  </a:cubicBezTo>
                  <a:cubicBezTo>
                    <a:pt x="256" y="189"/>
                    <a:pt x="255" y="190"/>
                    <a:pt x="254" y="190"/>
                  </a:cubicBezTo>
                  <a:cubicBezTo>
                    <a:pt x="254" y="189"/>
                    <a:pt x="254" y="188"/>
                    <a:pt x="254" y="187"/>
                  </a:cubicBezTo>
                  <a:cubicBezTo>
                    <a:pt x="273" y="177"/>
                    <a:pt x="286" y="162"/>
                    <a:pt x="300" y="145"/>
                  </a:cubicBezTo>
                  <a:cubicBezTo>
                    <a:pt x="311" y="132"/>
                    <a:pt x="321" y="120"/>
                    <a:pt x="327" y="103"/>
                  </a:cubicBezTo>
                  <a:cubicBezTo>
                    <a:pt x="337" y="72"/>
                    <a:pt x="318" y="41"/>
                    <a:pt x="283" y="47"/>
                  </a:cubicBezTo>
                  <a:cubicBezTo>
                    <a:pt x="242" y="55"/>
                    <a:pt x="212" y="97"/>
                    <a:pt x="190" y="129"/>
                  </a:cubicBezTo>
                  <a:cubicBezTo>
                    <a:pt x="174" y="152"/>
                    <a:pt x="167" y="186"/>
                    <a:pt x="202" y="194"/>
                  </a:cubicBezTo>
                  <a:cubicBezTo>
                    <a:pt x="202" y="195"/>
                    <a:pt x="202" y="195"/>
                    <a:pt x="202" y="196"/>
                  </a:cubicBezTo>
                  <a:cubicBezTo>
                    <a:pt x="200" y="195"/>
                    <a:pt x="198" y="195"/>
                    <a:pt x="196" y="195"/>
                  </a:cubicBezTo>
                  <a:cubicBezTo>
                    <a:pt x="193" y="195"/>
                    <a:pt x="191" y="197"/>
                    <a:pt x="191" y="200"/>
                  </a:cubicBezTo>
                  <a:cubicBezTo>
                    <a:pt x="191" y="202"/>
                    <a:pt x="193" y="204"/>
                    <a:pt x="196" y="204"/>
                  </a:cubicBezTo>
                  <a:cubicBezTo>
                    <a:pt x="197" y="204"/>
                    <a:pt x="198" y="204"/>
                    <a:pt x="200" y="205"/>
                  </a:cubicBezTo>
                  <a:cubicBezTo>
                    <a:pt x="199" y="205"/>
                    <a:pt x="199" y="206"/>
                    <a:pt x="199" y="207"/>
                  </a:cubicBezTo>
                  <a:cubicBezTo>
                    <a:pt x="197" y="207"/>
                    <a:pt x="195" y="206"/>
                    <a:pt x="194" y="206"/>
                  </a:cubicBezTo>
                  <a:cubicBezTo>
                    <a:pt x="188" y="204"/>
                    <a:pt x="186" y="213"/>
                    <a:pt x="191" y="214"/>
                  </a:cubicBezTo>
                  <a:cubicBezTo>
                    <a:pt x="192" y="215"/>
                    <a:pt x="194" y="215"/>
                    <a:pt x="195" y="215"/>
                  </a:cubicBezTo>
                  <a:cubicBezTo>
                    <a:pt x="194" y="216"/>
                    <a:pt x="194" y="217"/>
                    <a:pt x="193" y="218"/>
                  </a:cubicBezTo>
                  <a:cubicBezTo>
                    <a:pt x="191" y="217"/>
                    <a:pt x="190" y="217"/>
                    <a:pt x="188" y="216"/>
                  </a:cubicBezTo>
                  <a:cubicBezTo>
                    <a:pt x="182" y="215"/>
                    <a:pt x="180" y="223"/>
                    <a:pt x="185" y="225"/>
                  </a:cubicBezTo>
                  <a:cubicBezTo>
                    <a:pt x="186" y="225"/>
                    <a:pt x="187" y="225"/>
                    <a:pt x="188" y="226"/>
                  </a:cubicBezTo>
                  <a:cubicBezTo>
                    <a:pt x="188" y="226"/>
                    <a:pt x="187" y="227"/>
                    <a:pt x="187" y="228"/>
                  </a:cubicBezTo>
                  <a:cubicBezTo>
                    <a:pt x="165" y="218"/>
                    <a:pt x="150" y="199"/>
                    <a:pt x="143" y="176"/>
                  </a:cubicBezTo>
                  <a:cubicBezTo>
                    <a:pt x="137" y="154"/>
                    <a:pt x="144" y="139"/>
                    <a:pt x="156" y="120"/>
                  </a:cubicBezTo>
                  <a:cubicBezTo>
                    <a:pt x="184" y="78"/>
                    <a:pt x="229" y="25"/>
                    <a:pt x="282" y="18"/>
                  </a:cubicBezTo>
                  <a:cubicBezTo>
                    <a:pt x="313" y="13"/>
                    <a:pt x="346" y="29"/>
                    <a:pt x="361" y="57"/>
                  </a:cubicBezTo>
                  <a:cubicBezTo>
                    <a:pt x="373" y="81"/>
                    <a:pt x="364" y="109"/>
                    <a:pt x="352" y="131"/>
                  </a:cubicBezTo>
                  <a:cubicBezTo>
                    <a:pt x="329" y="172"/>
                    <a:pt x="296" y="217"/>
                    <a:pt x="249" y="22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59" name="稻壳儿春秋广告/盗版必究        原创来源：http://chn.docer.com/works?userid=199329941#!/work_time"/>
            <p:cNvSpPr/>
            <p:nvPr/>
          </p:nvSpPr>
          <p:spPr bwMode="auto">
            <a:xfrm>
              <a:off x="4094163" y="2281239"/>
              <a:ext cx="144463" cy="96838"/>
            </a:xfrm>
            <a:custGeom>
              <a:avLst/>
              <a:gdLst>
                <a:gd name="T0" fmla="*/ 46 w 56"/>
                <a:gd name="T1" fmla="*/ 3 h 38"/>
                <a:gd name="T2" fmla="*/ 4 w 56"/>
                <a:gd name="T3" fmla="*/ 28 h 38"/>
                <a:gd name="T4" fmla="*/ 11 w 56"/>
                <a:gd name="T5" fmla="*/ 34 h 38"/>
                <a:gd name="T6" fmla="*/ 51 w 56"/>
                <a:gd name="T7" fmla="*/ 10 h 38"/>
                <a:gd name="T8" fmla="*/ 46 w 56"/>
                <a:gd name="T9" fmla="*/ 3 h 38"/>
              </a:gdLst>
              <a:ahLst/>
              <a:cxnLst>
                <a:cxn ang="0">
                  <a:pos x="T0" y="T1"/>
                </a:cxn>
                <a:cxn ang="0">
                  <a:pos x="T2" y="T3"/>
                </a:cxn>
                <a:cxn ang="0">
                  <a:pos x="T4" y="T5"/>
                </a:cxn>
                <a:cxn ang="0">
                  <a:pos x="T6" y="T7"/>
                </a:cxn>
                <a:cxn ang="0">
                  <a:pos x="T8" y="T9"/>
                </a:cxn>
              </a:cxnLst>
              <a:rect l="0" t="0" r="r" b="b"/>
              <a:pathLst>
                <a:path w="56" h="38">
                  <a:moveTo>
                    <a:pt x="46" y="3"/>
                  </a:moveTo>
                  <a:cubicBezTo>
                    <a:pt x="31" y="9"/>
                    <a:pt x="17" y="17"/>
                    <a:pt x="4" y="28"/>
                  </a:cubicBezTo>
                  <a:cubicBezTo>
                    <a:pt x="0" y="32"/>
                    <a:pt x="6" y="38"/>
                    <a:pt x="11" y="34"/>
                  </a:cubicBezTo>
                  <a:cubicBezTo>
                    <a:pt x="23" y="24"/>
                    <a:pt x="36" y="17"/>
                    <a:pt x="51" y="10"/>
                  </a:cubicBezTo>
                  <a:cubicBezTo>
                    <a:pt x="56" y="8"/>
                    <a:pt x="52" y="0"/>
                    <a:pt x="46"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60" name="稻壳儿春秋广告/盗版必究        原创来源：http://chn.docer.com/works?userid=199329941#!/work_time"/>
            <p:cNvSpPr/>
            <p:nvPr/>
          </p:nvSpPr>
          <p:spPr bwMode="auto">
            <a:xfrm>
              <a:off x="4244976" y="2278064"/>
              <a:ext cx="28575" cy="23813"/>
            </a:xfrm>
            <a:custGeom>
              <a:avLst/>
              <a:gdLst>
                <a:gd name="T0" fmla="*/ 6 w 11"/>
                <a:gd name="T1" fmla="*/ 0 h 9"/>
                <a:gd name="T2" fmla="*/ 6 w 11"/>
                <a:gd name="T3" fmla="*/ 9 h 9"/>
                <a:gd name="T4" fmla="*/ 6 w 11"/>
                <a:gd name="T5" fmla="*/ 0 h 9"/>
              </a:gdLst>
              <a:ahLst/>
              <a:cxnLst>
                <a:cxn ang="0">
                  <a:pos x="T0" y="T1"/>
                </a:cxn>
                <a:cxn ang="0">
                  <a:pos x="T2" y="T3"/>
                </a:cxn>
                <a:cxn ang="0">
                  <a:pos x="T4" y="T5"/>
                </a:cxn>
              </a:cxnLst>
              <a:rect l="0" t="0" r="r" b="b"/>
              <a:pathLst>
                <a:path w="11" h="9">
                  <a:moveTo>
                    <a:pt x="6" y="0"/>
                  </a:moveTo>
                  <a:cubicBezTo>
                    <a:pt x="0" y="0"/>
                    <a:pt x="0" y="9"/>
                    <a:pt x="6" y="9"/>
                  </a:cubicBezTo>
                  <a:cubicBezTo>
                    <a:pt x="11" y="9"/>
                    <a:pt x="11" y="0"/>
                    <a:pt x="6"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61" name="稻壳儿春秋广告/盗版必究        原创来源：http://chn.docer.com/works?userid=199329941#!/work_time"/>
            <p:cNvSpPr/>
            <p:nvPr/>
          </p:nvSpPr>
          <p:spPr bwMode="auto">
            <a:xfrm>
              <a:off x="3679826" y="3100389"/>
              <a:ext cx="163513" cy="53975"/>
            </a:xfrm>
            <a:custGeom>
              <a:avLst/>
              <a:gdLst>
                <a:gd name="T0" fmla="*/ 54 w 64"/>
                <a:gd name="T1" fmla="*/ 2 h 21"/>
                <a:gd name="T2" fmla="*/ 8 w 64"/>
                <a:gd name="T3" fmla="*/ 9 h 21"/>
                <a:gd name="T4" fmla="*/ 5 w 64"/>
                <a:gd name="T5" fmla="*/ 18 h 21"/>
                <a:gd name="T6" fmla="*/ 59 w 64"/>
                <a:gd name="T7" fmla="*/ 10 h 21"/>
                <a:gd name="T8" fmla="*/ 54 w 64"/>
                <a:gd name="T9" fmla="*/ 2 h 21"/>
              </a:gdLst>
              <a:ahLst/>
              <a:cxnLst>
                <a:cxn ang="0">
                  <a:pos x="T0" y="T1"/>
                </a:cxn>
                <a:cxn ang="0">
                  <a:pos x="T2" y="T3"/>
                </a:cxn>
                <a:cxn ang="0">
                  <a:pos x="T4" y="T5"/>
                </a:cxn>
                <a:cxn ang="0">
                  <a:pos x="T6" y="T7"/>
                </a:cxn>
                <a:cxn ang="0">
                  <a:pos x="T8" y="T9"/>
                </a:cxn>
              </a:cxnLst>
              <a:rect l="0" t="0" r="r" b="b"/>
              <a:pathLst>
                <a:path w="64" h="21">
                  <a:moveTo>
                    <a:pt x="54" y="2"/>
                  </a:moveTo>
                  <a:cubicBezTo>
                    <a:pt x="40" y="9"/>
                    <a:pt x="24" y="12"/>
                    <a:pt x="8" y="9"/>
                  </a:cubicBezTo>
                  <a:cubicBezTo>
                    <a:pt x="2" y="9"/>
                    <a:pt x="0" y="17"/>
                    <a:pt x="5" y="18"/>
                  </a:cubicBezTo>
                  <a:cubicBezTo>
                    <a:pt x="24" y="21"/>
                    <a:pt x="42" y="18"/>
                    <a:pt x="59" y="10"/>
                  </a:cubicBezTo>
                  <a:cubicBezTo>
                    <a:pt x="64" y="7"/>
                    <a:pt x="60" y="0"/>
                    <a:pt x="54" y="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64" name="稻壳儿春秋广告/盗版必究        原创来源：http://chn.docer.com/works?userid=199329941#!/work_time"/>
            <p:cNvSpPr/>
            <p:nvPr/>
          </p:nvSpPr>
          <p:spPr bwMode="auto">
            <a:xfrm>
              <a:off x="3849688" y="3086101"/>
              <a:ext cx="26988" cy="22225"/>
            </a:xfrm>
            <a:custGeom>
              <a:avLst/>
              <a:gdLst>
                <a:gd name="T0" fmla="*/ 5 w 11"/>
                <a:gd name="T1" fmla="*/ 0 h 9"/>
                <a:gd name="T2" fmla="*/ 5 w 11"/>
                <a:gd name="T3" fmla="*/ 9 h 9"/>
                <a:gd name="T4" fmla="*/ 5 w 11"/>
                <a:gd name="T5" fmla="*/ 0 h 9"/>
              </a:gdLst>
              <a:ahLst/>
              <a:cxnLst>
                <a:cxn ang="0">
                  <a:pos x="T0" y="T1"/>
                </a:cxn>
                <a:cxn ang="0">
                  <a:pos x="T2" y="T3"/>
                </a:cxn>
                <a:cxn ang="0">
                  <a:pos x="T4" y="T5"/>
                </a:cxn>
              </a:cxnLst>
              <a:rect l="0" t="0" r="r" b="b"/>
              <a:pathLst>
                <a:path w="11" h="9">
                  <a:moveTo>
                    <a:pt x="5" y="0"/>
                  </a:moveTo>
                  <a:cubicBezTo>
                    <a:pt x="0" y="0"/>
                    <a:pt x="0" y="9"/>
                    <a:pt x="5" y="9"/>
                  </a:cubicBezTo>
                  <a:cubicBezTo>
                    <a:pt x="11" y="9"/>
                    <a:pt x="11" y="0"/>
                    <a:pt x="5"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35" name="组合 1434"/>
          <p:cNvGrpSpPr/>
          <p:nvPr/>
        </p:nvGrpSpPr>
        <p:grpSpPr>
          <a:xfrm>
            <a:off x="4257758" y="2255839"/>
            <a:ext cx="1008063" cy="949325"/>
            <a:chOff x="4908551" y="2255839"/>
            <a:chExt cx="1008063" cy="949325"/>
          </a:xfrm>
        </p:grpSpPr>
        <p:sp>
          <p:nvSpPr>
            <p:cNvPr id="1365" name="稻壳儿春秋广告/盗版必究        原创来源：http://chn.docer.com/works?userid=199329941#!/work_time"/>
            <p:cNvSpPr>
              <a:spLocks noEditPoints="1"/>
            </p:cNvSpPr>
            <p:nvPr/>
          </p:nvSpPr>
          <p:spPr bwMode="auto">
            <a:xfrm>
              <a:off x="4908551" y="2255839"/>
              <a:ext cx="1008063" cy="949325"/>
            </a:xfrm>
            <a:custGeom>
              <a:avLst/>
              <a:gdLst>
                <a:gd name="T0" fmla="*/ 375 w 394"/>
                <a:gd name="T1" fmla="*/ 129 h 371"/>
                <a:gd name="T2" fmla="*/ 328 w 394"/>
                <a:gd name="T3" fmla="*/ 113 h 371"/>
                <a:gd name="T4" fmla="*/ 249 w 394"/>
                <a:gd name="T5" fmla="*/ 113 h 371"/>
                <a:gd name="T6" fmla="*/ 232 w 394"/>
                <a:gd name="T7" fmla="*/ 47 h 371"/>
                <a:gd name="T8" fmla="*/ 196 w 394"/>
                <a:gd name="T9" fmla="*/ 3 h 371"/>
                <a:gd name="T10" fmla="*/ 162 w 394"/>
                <a:gd name="T11" fmla="*/ 27 h 371"/>
                <a:gd name="T12" fmla="*/ 132 w 394"/>
                <a:gd name="T13" fmla="*/ 114 h 371"/>
                <a:gd name="T14" fmla="*/ 44 w 394"/>
                <a:gd name="T15" fmla="*/ 115 h 371"/>
                <a:gd name="T16" fmla="*/ 7 w 394"/>
                <a:gd name="T17" fmla="*/ 132 h 371"/>
                <a:gd name="T18" fmla="*/ 23 w 394"/>
                <a:gd name="T19" fmla="*/ 170 h 371"/>
                <a:gd name="T20" fmla="*/ 54 w 394"/>
                <a:gd name="T21" fmla="*/ 192 h 371"/>
                <a:gd name="T22" fmla="*/ 92 w 394"/>
                <a:gd name="T23" fmla="*/ 220 h 371"/>
                <a:gd name="T24" fmla="*/ 82 w 394"/>
                <a:gd name="T25" fmla="*/ 267 h 371"/>
                <a:gd name="T26" fmla="*/ 69 w 394"/>
                <a:gd name="T27" fmla="*/ 306 h 371"/>
                <a:gd name="T28" fmla="*/ 79 w 394"/>
                <a:gd name="T29" fmla="*/ 355 h 371"/>
                <a:gd name="T30" fmla="*/ 127 w 394"/>
                <a:gd name="T31" fmla="*/ 337 h 371"/>
                <a:gd name="T32" fmla="*/ 192 w 394"/>
                <a:gd name="T33" fmla="*/ 289 h 371"/>
                <a:gd name="T34" fmla="*/ 256 w 394"/>
                <a:gd name="T35" fmla="*/ 343 h 371"/>
                <a:gd name="T36" fmla="*/ 305 w 394"/>
                <a:gd name="T37" fmla="*/ 353 h 371"/>
                <a:gd name="T38" fmla="*/ 314 w 394"/>
                <a:gd name="T39" fmla="*/ 309 h 371"/>
                <a:gd name="T40" fmla="*/ 288 w 394"/>
                <a:gd name="T41" fmla="*/ 227 h 371"/>
                <a:gd name="T42" fmla="*/ 355 w 394"/>
                <a:gd name="T43" fmla="*/ 177 h 371"/>
                <a:gd name="T44" fmla="*/ 375 w 394"/>
                <a:gd name="T45" fmla="*/ 129 h 371"/>
                <a:gd name="T46" fmla="*/ 325 w 394"/>
                <a:gd name="T47" fmla="*/ 184 h 371"/>
                <a:gd name="T48" fmla="*/ 278 w 394"/>
                <a:gd name="T49" fmla="*/ 219 h 371"/>
                <a:gd name="T50" fmla="*/ 275 w 394"/>
                <a:gd name="T51" fmla="*/ 226 h 371"/>
                <a:gd name="T52" fmla="*/ 291 w 394"/>
                <a:gd name="T53" fmla="*/ 282 h 371"/>
                <a:gd name="T54" fmla="*/ 304 w 394"/>
                <a:gd name="T55" fmla="*/ 333 h 371"/>
                <a:gd name="T56" fmla="*/ 197 w 394"/>
                <a:gd name="T57" fmla="*/ 277 h 371"/>
                <a:gd name="T58" fmla="*/ 190 w 394"/>
                <a:gd name="T59" fmla="*/ 276 h 371"/>
                <a:gd name="T60" fmla="*/ 149 w 394"/>
                <a:gd name="T61" fmla="*/ 306 h 371"/>
                <a:gd name="T62" fmla="*/ 99 w 394"/>
                <a:gd name="T63" fmla="*/ 341 h 371"/>
                <a:gd name="T64" fmla="*/ 80 w 394"/>
                <a:gd name="T65" fmla="*/ 335 h 371"/>
                <a:gd name="T66" fmla="*/ 79 w 394"/>
                <a:gd name="T67" fmla="*/ 320 h 371"/>
                <a:gd name="T68" fmla="*/ 86 w 394"/>
                <a:gd name="T69" fmla="*/ 292 h 371"/>
                <a:gd name="T70" fmla="*/ 110 w 394"/>
                <a:gd name="T71" fmla="*/ 225 h 371"/>
                <a:gd name="T72" fmla="*/ 109 w 394"/>
                <a:gd name="T73" fmla="*/ 219 h 371"/>
                <a:gd name="T74" fmla="*/ 68 w 394"/>
                <a:gd name="T75" fmla="*/ 187 h 371"/>
                <a:gd name="T76" fmla="*/ 20 w 394"/>
                <a:gd name="T77" fmla="*/ 149 h 371"/>
                <a:gd name="T78" fmla="*/ 71 w 394"/>
                <a:gd name="T79" fmla="*/ 127 h 371"/>
                <a:gd name="T80" fmla="*/ 135 w 394"/>
                <a:gd name="T81" fmla="*/ 126 h 371"/>
                <a:gd name="T82" fmla="*/ 141 w 394"/>
                <a:gd name="T83" fmla="*/ 123 h 371"/>
                <a:gd name="T84" fmla="*/ 160 w 394"/>
                <a:gd name="T85" fmla="*/ 73 h 371"/>
                <a:gd name="T86" fmla="*/ 196 w 394"/>
                <a:gd name="T87" fmla="*/ 16 h 371"/>
                <a:gd name="T88" fmla="*/ 227 w 394"/>
                <a:gd name="T89" fmla="*/ 76 h 371"/>
                <a:gd name="T90" fmla="*/ 239 w 394"/>
                <a:gd name="T91" fmla="*/ 121 h 371"/>
                <a:gd name="T92" fmla="*/ 245 w 394"/>
                <a:gd name="T93" fmla="*/ 125 h 371"/>
                <a:gd name="T94" fmla="*/ 290 w 394"/>
                <a:gd name="T95" fmla="*/ 125 h 371"/>
                <a:gd name="T96" fmla="*/ 347 w 394"/>
                <a:gd name="T97" fmla="*/ 126 h 371"/>
                <a:gd name="T98" fmla="*/ 325 w 394"/>
                <a:gd name="T99" fmla="*/ 18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371">
                  <a:moveTo>
                    <a:pt x="375" y="129"/>
                  </a:moveTo>
                  <a:cubicBezTo>
                    <a:pt x="368" y="110"/>
                    <a:pt x="345" y="114"/>
                    <a:pt x="328" y="113"/>
                  </a:cubicBezTo>
                  <a:cubicBezTo>
                    <a:pt x="302" y="112"/>
                    <a:pt x="275" y="115"/>
                    <a:pt x="249" y="113"/>
                  </a:cubicBezTo>
                  <a:cubicBezTo>
                    <a:pt x="243" y="91"/>
                    <a:pt x="238" y="69"/>
                    <a:pt x="232" y="47"/>
                  </a:cubicBezTo>
                  <a:cubicBezTo>
                    <a:pt x="227" y="28"/>
                    <a:pt x="217" y="7"/>
                    <a:pt x="196" y="3"/>
                  </a:cubicBezTo>
                  <a:cubicBezTo>
                    <a:pt x="178" y="0"/>
                    <a:pt x="168" y="11"/>
                    <a:pt x="162" y="27"/>
                  </a:cubicBezTo>
                  <a:cubicBezTo>
                    <a:pt x="151" y="56"/>
                    <a:pt x="144" y="86"/>
                    <a:pt x="132" y="114"/>
                  </a:cubicBezTo>
                  <a:cubicBezTo>
                    <a:pt x="102" y="114"/>
                    <a:pt x="73" y="113"/>
                    <a:pt x="44" y="115"/>
                  </a:cubicBezTo>
                  <a:cubicBezTo>
                    <a:pt x="30" y="116"/>
                    <a:pt x="12" y="117"/>
                    <a:pt x="7" y="132"/>
                  </a:cubicBezTo>
                  <a:cubicBezTo>
                    <a:pt x="0" y="148"/>
                    <a:pt x="11" y="161"/>
                    <a:pt x="23" y="170"/>
                  </a:cubicBezTo>
                  <a:cubicBezTo>
                    <a:pt x="33" y="178"/>
                    <a:pt x="44" y="185"/>
                    <a:pt x="54" y="192"/>
                  </a:cubicBezTo>
                  <a:cubicBezTo>
                    <a:pt x="66" y="201"/>
                    <a:pt x="82" y="209"/>
                    <a:pt x="92" y="220"/>
                  </a:cubicBezTo>
                  <a:cubicBezTo>
                    <a:pt x="100" y="231"/>
                    <a:pt x="87" y="254"/>
                    <a:pt x="82" y="267"/>
                  </a:cubicBezTo>
                  <a:cubicBezTo>
                    <a:pt x="78" y="280"/>
                    <a:pt x="72" y="293"/>
                    <a:pt x="69" y="306"/>
                  </a:cubicBezTo>
                  <a:cubicBezTo>
                    <a:pt x="65" y="322"/>
                    <a:pt x="64" y="345"/>
                    <a:pt x="79" y="355"/>
                  </a:cubicBezTo>
                  <a:cubicBezTo>
                    <a:pt x="95" y="365"/>
                    <a:pt x="116" y="346"/>
                    <a:pt x="127" y="337"/>
                  </a:cubicBezTo>
                  <a:cubicBezTo>
                    <a:pt x="149" y="322"/>
                    <a:pt x="170" y="304"/>
                    <a:pt x="192" y="289"/>
                  </a:cubicBezTo>
                  <a:cubicBezTo>
                    <a:pt x="212" y="309"/>
                    <a:pt x="234" y="327"/>
                    <a:pt x="256" y="343"/>
                  </a:cubicBezTo>
                  <a:cubicBezTo>
                    <a:pt x="270" y="353"/>
                    <a:pt x="289" y="364"/>
                    <a:pt x="305" y="353"/>
                  </a:cubicBezTo>
                  <a:cubicBezTo>
                    <a:pt x="320" y="344"/>
                    <a:pt x="319" y="324"/>
                    <a:pt x="314" y="309"/>
                  </a:cubicBezTo>
                  <a:cubicBezTo>
                    <a:pt x="306" y="282"/>
                    <a:pt x="297" y="254"/>
                    <a:pt x="288" y="227"/>
                  </a:cubicBezTo>
                  <a:cubicBezTo>
                    <a:pt x="311" y="211"/>
                    <a:pt x="333" y="194"/>
                    <a:pt x="355" y="177"/>
                  </a:cubicBezTo>
                  <a:cubicBezTo>
                    <a:pt x="370" y="165"/>
                    <a:pt x="382" y="150"/>
                    <a:pt x="375" y="129"/>
                  </a:cubicBezTo>
                  <a:close/>
                  <a:moveTo>
                    <a:pt x="325" y="184"/>
                  </a:moveTo>
                  <a:cubicBezTo>
                    <a:pt x="309" y="196"/>
                    <a:pt x="294" y="208"/>
                    <a:pt x="278" y="219"/>
                  </a:cubicBezTo>
                  <a:cubicBezTo>
                    <a:pt x="276" y="221"/>
                    <a:pt x="275" y="224"/>
                    <a:pt x="275" y="226"/>
                  </a:cubicBezTo>
                  <a:cubicBezTo>
                    <a:pt x="281" y="245"/>
                    <a:pt x="285" y="263"/>
                    <a:pt x="291" y="282"/>
                  </a:cubicBezTo>
                  <a:cubicBezTo>
                    <a:pt x="296" y="296"/>
                    <a:pt x="310" y="318"/>
                    <a:pt x="304" y="333"/>
                  </a:cubicBezTo>
                  <a:cubicBezTo>
                    <a:pt x="290" y="371"/>
                    <a:pt x="212" y="292"/>
                    <a:pt x="197" y="277"/>
                  </a:cubicBezTo>
                  <a:cubicBezTo>
                    <a:pt x="195" y="276"/>
                    <a:pt x="192" y="275"/>
                    <a:pt x="190" y="276"/>
                  </a:cubicBezTo>
                  <a:cubicBezTo>
                    <a:pt x="176" y="285"/>
                    <a:pt x="162" y="296"/>
                    <a:pt x="149" y="306"/>
                  </a:cubicBezTo>
                  <a:cubicBezTo>
                    <a:pt x="134" y="317"/>
                    <a:pt x="117" y="335"/>
                    <a:pt x="99" y="341"/>
                  </a:cubicBezTo>
                  <a:cubicBezTo>
                    <a:pt x="92" y="344"/>
                    <a:pt x="85" y="343"/>
                    <a:pt x="80" y="335"/>
                  </a:cubicBezTo>
                  <a:cubicBezTo>
                    <a:pt x="78" y="332"/>
                    <a:pt x="78" y="324"/>
                    <a:pt x="79" y="320"/>
                  </a:cubicBezTo>
                  <a:cubicBezTo>
                    <a:pt x="79" y="310"/>
                    <a:pt x="83" y="301"/>
                    <a:pt x="86" y="292"/>
                  </a:cubicBezTo>
                  <a:cubicBezTo>
                    <a:pt x="94" y="270"/>
                    <a:pt x="102" y="247"/>
                    <a:pt x="110" y="225"/>
                  </a:cubicBezTo>
                  <a:cubicBezTo>
                    <a:pt x="111" y="223"/>
                    <a:pt x="110" y="220"/>
                    <a:pt x="109" y="219"/>
                  </a:cubicBezTo>
                  <a:cubicBezTo>
                    <a:pt x="95" y="208"/>
                    <a:pt x="82" y="197"/>
                    <a:pt x="68" y="187"/>
                  </a:cubicBezTo>
                  <a:cubicBezTo>
                    <a:pt x="55" y="177"/>
                    <a:pt x="25" y="164"/>
                    <a:pt x="20" y="149"/>
                  </a:cubicBezTo>
                  <a:cubicBezTo>
                    <a:pt x="10" y="121"/>
                    <a:pt x="55" y="127"/>
                    <a:pt x="71" y="127"/>
                  </a:cubicBezTo>
                  <a:cubicBezTo>
                    <a:pt x="92" y="127"/>
                    <a:pt x="114" y="126"/>
                    <a:pt x="135" y="126"/>
                  </a:cubicBezTo>
                  <a:cubicBezTo>
                    <a:pt x="137" y="127"/>
                    <a:pt x="140" y="126"/>
                    <a:pt x="141" y="123"/>
                  </a:cubicBezTo>
                  <a:cubicBezTo>
                    <a:pt x="148" y="107"/>
                    <a:pt x="155" y="90"/>
                    <a:pt x="160" y="73"/>
                  </a:cubicBezTo>
                  <a:cubicBezTo>
                    <a:pt x="166" y="56"/>
                    <a:pt x="171" y="10"/>
                    <a:pt x="196" y="16"/>
                  </a:cubicBezTo>
                  <a:cubicBezTo>
                    <a:pt x="219" y="22"/>
                    <a:pt x="221" y="57"/>
                    <a:pt x="227" y="76"/>
                  </a:cubicBezTo>
                  <a:cubicBezTo>
                    <a:pt x="231" y="91"/>
                    <a:pt x="234" y="106"/>
                    <a:pt x="239" y="121"/>
                  </a:cubicBezTo>
                  <a:cubicBezTo>
                    <a:pt x="240" y="123"/>
                    <a:pt x="242" y="125"/>
                    <a:pt x="245" y="125"/>
                  </a:cubicBezTo>
                  <a:cubicBezTo>
                    <a:pt x="260" y="126"/>
                    <a:pt x="275" y="125"/>
                    <a:pt x="290" y="125"/>
                  </a:cubicBezTo>
                  <a:cubicBezTo>
                    <a:pt x="307" y="124"/>
                    <a:pt x="330" y="121"/>
                    <a:pt x="347" y="126"/>
                  </a:cubicBezTo>
                  <a:cubicBezTo>
                    <a:pt x="394" y="139"/>
                    <a:pt x="337" y="175"/>
                    <a:pt x="325" y="18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66" name="稻壳儿春秋广告/盗版必究        原创来源：http://chn.docer.com/works?userid=199329941#!/work_time"/>
            <p:cNvSpPr/>
            <p:nvPr/>
          </p:nvSpPr>
          <p:spPr bwMode="auto">
            <a:xfrm>
              <a:off x="5118101" y="2619376"/>
              <a:ext cx="104775" cy="80963"/>
            </a:xfrm>
            <a:custGeom>
              <a:avLst/>
              <a:gdLst>
                <a:gd name="T0" fmla="*/ 31 w 41"/>
                <a:gd name="T1" fmla="*/ 3 h 32"/>
                <a:gd name="T2" fmla="*/ 4 w 41"/>
                <a:gd name="T3" fmla="*/ 22 h 32"/>
                <a:gd name="T4" fmla="*/ 10 w 41"/>
                <a:gd name="T5" fmla="*/ 28 h 32"/>
                <a:gd name="T6" fmla="*/ 35 w 41"/>
                <a:gd name="T7" fmla="*/ 10 h 32"/>
                <a:gd name="T8" fmla="*/ 31 w 41"/>
                <a:gd name="T9" fmla="*/ 3 h 32"/>
              </a:gdLst>
              <a:ahLst/>
              <a:cxnLst>
                <a:cxn ang="0">
                  <a:pos x="T0" y="T1"/>
                </a:cxn>
                <a:cxn ang="0">
                  <a:pos x="T2" y="T3"/>
                </a:cxn>
                <a:cxn ang="0">
                  <a:pos x="T4" y="T5"/>
                </a:cxn>
                <a:cxn ang="0">
                  <a:pos x="T6" y="T7"/>
                </a:cxn>
                <a:cxn ang="0">
                  <a:pos x="T8" y="T9"/>
                </a:cxn>
              </a:cxnLst>
              <a:rect l="0" t="0" r="r" b="b"/>
              <a:pathLst>
                <a:path w="41" h="32">
                  <a:moveTo>
                    <a:pt x="31" y="3"/>
                  </a:moveTo>
                  <a:cubicBezTo>
                    <a:pt x="21" y="7"/>
                    <a:pt x="12" y="14"/>
                    <a:pt x="4" y="22"/>
                  </a:cubicBezTo>
                  <a:cubicBezTo>
                    <a:pt x="0" y="26"/>
                    <a:pt x="6" y="32"/>
                    <a:pt x="10" y="28"/>
                  </a:cubicBezTo>
                  <a:cubicBezTo>
                    <a:pt x="18" y="21"/>
                    <a:pt x="26" y="15"/>
                    <a:pt x="35" y="10"/>
                  </a:cubicBezTo>
                  <a:cubicBezTo>
                    <a:pt x="41" y="8"/>
                    <a:pt x="36" y="0"/>
                    <a:pt x="31"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67" name="稻壳儿春秋广告/盗版必究        原创来源：http://chn.docer.com/works?userid=199329941#!/work_time"/>
            <p:cNvSpPr/>
            <p:nvPr/>
          </p:nvSpPr>
          <p:spPr bwMode="auto">
            <a:xfrm>
              <a:off x="5167313" y="2635251"/>
              <a:ext cx="130175" cy="85725"/>
            </a:xfrm>
            <a:custGeom>
              <a:avLst/>
              <a:gdLst>
                <a:gd name="T0" fmla="*/ 43 w 51"/>
                <a:gd name="T1" fmla="*/ 3 h 34"/>
                <a:gd name="T2" fmla="*/ 5 w 51"/>
                <a:gd name="T3" fmla="*/ 23 h 34"/>
                <a:gd name="T4" fmla="*/ 9 w 51"/>
                <a:gd name="T5" fmla="*/ 31 h 34"/>
                <a:gd name="T6" fmla="*/ 46 w 51"/>
                <a:gd name="T7" fmla="*/ 11 h 34"/>
                <a:gd name="T8" fmla="*/ 43 w 51"/>
                <a:gd name="T9" fmla="*/ 3 h 34"/>
              </a:gdLst>
              <a:ahLst/>
              <a:cxnLst>
                <a:cxn ang="0">
                  <a:pos x="T0" y="T1"/>
                </a:cxn>
                <a:cxn ang="0">
                  <a:pos x="T2" y="T3"/>
                </a:cxn>
                <a:cxn ang="0">
                  <a:pos x="T4" y="T5"/>
                </a:cxn>
                <a:cxn ang="0">
                  <a:pos x="T6" y="T7"/>
                </a:cxn>
                <a:cxn ang="0">
                  <a:pos x="T8" y="T9"/>
                </a:cxn>
              </a:cxnLst>
              <a:rect l="0" t="0" r="r" b="b"/>
              <a:pathLst>
                <a:path w="51" h="34">
                  <a:moveTo>
                    <a:pt x="43" y="3"/>
                  </a:moveTo>
                  <a:cubicBezTo>
                    <a:pt x="30" y="8"/>
                    <a:pt x="17" y="15"/>
                    <a:pt x="5" y="23"/>
                  </a:cubicBezTo>
                  <a:cubicBezTo>
                    <a:pt x="0" y="26"/>
                    <a:pt x="4" y="34"/>
                    <a:pt x="9" y="31"/>
                  </a:cubicBezTo>
                  <a:cubicBezTo>
                    <a:pt x="21" y="23"/>
                    <a:pt x="33" y="16"/>
                    <a:pt x="46" y="11"/>
                  </a:cubicBezTo>
                  <a:cubicBezTo>
                    <a:pt x="51" y="9"/>
                    <a:pt x="49" y="0"/>
                    <a:pt x="43"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37" name="组合 1436"/>
          <p:cNvGrpSpPr/>
          <p:nvPr/>
        </p:nvGrpSpPr>
        <p:grpSpPr>
          <a:xfrm>
            <a:off x="5597608" y="2314576"/>
            <a:ext cx="1025525" cy="806450"/>
            <a:chOff x="6248401" y="2314576"/>
            <a:chExt cx="1025525" cy="806450"/>
          </a:xfrm>
        </p:grpSpPr>
        <p:sp>
          <p:nvSpPr>
            <p:cNvPr id="1368" name="稻壳儿春秋广告/盗版必究        原创来源：http://chn.docer.com/works?userid=199329941#!/work_time"/>
            <p:cNvSpPr>
              <a:spLocks noEditPoints="1"/>
            </p:cNvSpPr>
            <p:nvPr/>
          </p:nvSpPr>
          <p:spPr bwMode="auto">
            <a:xfrm>
              <a:off x="6248401" y="2314576"/>
              <a:ext cx="1025525" cy="806450"/>
            </a:xfrm>
            <a:custGeom>
              <a:avLst/>
              <a:gdLst>
                <a:gd name="T0" fmla="*/ 396 w 401"/>
                <a:gd name="T1" fmla="*/ 147 h 315"/>
                <a:gd name="T2" fmla="*/ 397 w 401"/>
                <a:gd name="T3" fmla="*/ 85 h 315"/>
                <a:gd name="T4" fmla="*/ 396 w 401"/>
                <a:gd name="T5" fmla="*/ 46 h 315"/>
                <a:gd name="T6" fmla="*/ 395 w 401"/>
                <a:gd name="T7" fmla="*/ 12 h 315"/>
                <a:gd name="T8" fmla="*/ 375 w 401"/>
                <a:gd name="T9" fmla="*/ 1 h 315"/>
                <a:gd name="T10" fmla="*/ 302 w 401"/>
                <a:gd name="T11" fmla="*/ 1 h 315"/>
                <a:gd name="T12" fmla="*/ 139 w 401"/>
                <a:gd name="T13" fmla="*/ 0 h 315"/>
                <a:gd name="T14" fmla="*/ 54 w 401"/>
                <a:gd name="T15" fmla="*/ 3 h 315"/>
                <a:gd name="T16" fmla="*/ 18 w 401"/>
                <a:gd name="T17" fmla="*/ 9 h 315"/>
                <a:gd name="T18" fmla="*/ 10 w 401"/>
                <a:gd name="T19" fmla="*/ 28 h 315"/>
                <a:gd name="T20" fmla="*/ 7 w 401"/>
                <a:gd name="T21" fmla="*/ 74 h 315"/>
                <a:gd name="T22" fmla="*/ 4 w 401"/>
                <a:gd name="T23" fmla="*/ 173 h 315"/>
                <a:gd name="T24" fmla="*/ 4 w 401"/>
                <a:gd name="T25" fmla="*/ 253 h 315"/>
                <a:gd name="T26" fmla="*/ 12 w 401"/>
                <a:gd name="T27" fmla="*/ 303 h 315"/>
                <a:gd name="T28" fmla="*/ 69 w 401"/>
                <a:gd name="T29" fmla="*/ 311 h 315"/>
                <a:gd name="T30" fmla="*/ 155 w 401"/>
                <a:gd name="T31" fmla="*/ 313 h 315"/>
                <a:gd name="T32" fmla="*/ 316 w 401"/>
                <a:gd name="T33" fmla="*/ 314 h 315"/>
                <a:gd name="T34" fmla="*/ 379 w 401"/>
                <a:gd name="T35" fmla="*/ 310 h 315"/>
                <a:gd name="T36" fmla="*/ 396 w 401"/>
                <a:gd name="T37" fmla="*/ 289 h 315"/>
                <a:gd name="T38" fmla="*/ 396 w 401"/>
                <a:gd name="T39" fmla="*/ 147 h 315"/>
                <a:gd name="T40" fmla="*/ 38 w 401"/>
                <a:gd name="T41" fmla="*/ 16 h 315"/>
                <a:gd name="T42" fmla="*/ 54 w 401"/>
                <a:gd name="T43" fmla="*/ 15 h 315"/>
                <a:gd name="T44" fmla="*/ 116 w 401"/>
                <a:gd name="T45" fmla="*/ 12 h 315"/>
                <a:gd name="T46" fmla="*/ 251 w 401"/>
                <a:gd name="T47" fmla="*/ 13 h 315"/>
                <a:gd name="T48" fmla="*/ 309 w 401"/>
                <a:gd name="T49" fmla="*/ 13 h 315"/>
                <a:gd name="T50" fmla="*/ 372 w 401"/>
                <a:gd name="T51" fmla="*/ 13 h 315"/>
                <a:gd name="T52" fmla="*/ 383 w 401"/>
                <a:gd name="T53" fmla="*/ 25 h 315"/>
                <a:gd name="T54" fmla="*/ 385 w 401"/>
                <a:gd name="T55" fmla="*/ 53 h 315"/>
                <a:gd name="T56" fmla="*/ 385 w 401"/>
                <a:gd name="T57" fmla="*/ 57 h 315"/>
                <a:gd name="T58" fmla="*/ 20 w 401"/>
                <a:gd name="T59" fmla="*/ 56 h 315"/>
                <a:gd name="T60" fmla="*/ 21 w 401"/>
                <a:gd name="T61" fmla="*/ 36 h 315"/>
                <a:gd name="T62" fmla="*/ 38 w 401"/>
                <a:gd name="T63" fmla="*/ 16 h 315"/>
                <a:gd name="T64" fmla="*/ 386 w 401"/>
                <a:gd name="T65" fmla="*/ 236 h 315"/>
                <a:gd name="T66" fmla="*/ 384 w 401"/>
                <a:gd name="T67" fmla="*/ 285 h 315"/>
                <a:gd name="T68" fmla="*/ 367 w 401"/>
                <a:gd name="T69" fmla="*/ 298 h 315"/>
                <a:gd name="T70" fmla="*/ 333 w 401"/>
                <a:gd name="T71" fmla="*/ 302 h 315"/>
                <a:gd name="T72" fmla="*/ 207 w 401"/>
                <a:gd name="T73" fmla="*/ 301 h 315"/>
                <a:gd name="T74" fmla="*/ 57 w 401"/>
                <a:gd name="T75" fmla="*/ 298 h 315"/>
                <a:gd name="T76" fmla="*/ 17 w 401"/>
                <a:gd name="T77" fmla="*/ 280 h 315"/>
                <a:gd name="T78" fmla="*/ 16 w 401"/>
                <a:gd name="T79" fmla="*/ 246 h 315"/>
                <a:gd name="T80" fmla="*/ 16 w 401"/>
                <a:gd name="T81" fmla="*/ 173 h 315"/>
                <a:gd name="T82" fmla="*/ 19 w 401"/>
                <a:gd name="T83" fmla="*/ 65 h 315"/>
                <a:gd name="T84" fmla="*/ 385 w 401"/>
                <a:gd name="T85" fmla="*/ 66 h 315"/>
                <a:gd name="T86" fmla="*/ 384 w 401"/>
                <a:gd name="T87" fmla="*/ 117 h 315"/>
                <a:gd name="T88" fmla="*/ 386 w 401"/>
                <a:gd name="T89" fmla="*/ 23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1" h="315">
                  <a:moveTo>
                    <a:pt x="396" y="147"/>
                  </a:moveTo>
                  <a:cubicBezTo>
                    <a:pt x="396" y="126"/>
                    <a:pt x="396" y="106"/>
                    <a:pt x="397" y="85"/>
                  </a:cubicBezTo>
                  <a:cubicBezTo>
                    <a:pt x="397" y="72"/>
                    <a:pt x="397" y="59"/>
                    <a:pt x="396" y="46"/>
                  </a:cubicBezTo>
                  <a:cubicBezTo>
                    <a:pt x="396" y="36"/>
                    <a:pt x="398" y="22"/>
                    <a:pt x="395" y="12"/>
                  </a:cubicBezTo>
                  <a:cubicBezTo>
                    <a:pt x="392" y="2"/>
                    <a:pt x="384" y="2"/>
                    <a:pt x="375" y="1"/>
                  </a:cubicBezTo>
                  <a:cubicBezTo>
                    <a:pt x="350" y="0"/>
                    <a:pt x="326" y="1"/>
                    <a:pt x="302" y="1"/>
                  </a:cubicBezTo>
                  <a:cubicBezTo>
                    <a:pt x="247" y="1"/>
                    <a:pt x="193" y="1"/>
                    <a:pt x="139" y="0"/>
                  </a:cubicBezTo>
                  <a:cubicBezTo>
                    <a:pt x="110" y="0"/>
                    <a:pt x="82" y="1"/>
                    <a:pt x="54" y="3"/>
                  </a:cubicBezTo>
                  <a:cubicBezTo>
                    <a:pt x="43" y="4"/>
                    <a:pt x="26" y="2"/>
                    <a:pt x="18" y="9"/>
                  </a:cubicBezTo>
                  <a:cubicBezTo>
                    <a:pt x="12" y="14"/>
                    <a:pt x="12" y="21"/>
                    <a:pt x="10" y="28"/>
                  </a:cubicBezTo>
                  <a:cubicBezTo>
                    <a:pt x="8" y="43"/>
                    <a:pt x="7" y="58"/>
                    <a:pt x="7" y="74"/>
                  </a:cubicBezTo>
                  <a:cubicBezTo>
                    <a:pt x="5" y="107"/>
                    <a:pt x="6" y="140"/>
                    <a:pt x="4" y="173"/>
                  </a:cubicBezTo>
                  <a:cubicBezTo>
                    <a:pt x="2" y="200"/>
                    <a:pt x="3" y="226"/>
                    <a:pt x="4" y="253"/>
                  </a:cubicBezTo>
                  <a:cubicBezTo>
                    <a:pt x="5" y="268"/>
                    <a:pt x="0" y="292"/>
                    <a:pt x="12" y="303"/>
                  </a:cubicBezTo>
                  <a:cubicBezTo>
                    <a:pt x="26" y="315"/>
                    <a:pt x="53" y="310"/>
                    <a:pt x="69" y="311"/>
                  </a:cubicBezTo>
                  <a:cubicBezTo>
                    <a:pt x="98" y="311"/>
                    <a:pt x="126" y="312"/>
                    <a:pt x="155" y="313"/>
                  </a:cubicBezTo>
                  <a:cubicBezTo>
                    <a:pt x="208" y="313"/>
                    <a:pt x="262" y="312"/>
                    <a:pt x="316" y="314"/>
                  </a:cubicBezTo>
                  <a:cubicBezTo>
                    <a:pt x="336" y="314"/>
                    <a:pt x="359" y="314"/>
                    <a:pt x="379" y="310"/>
                  </a:cubicBezTo>
                  <a:cubicBezTo>
                    <a:pt x="391" y="308"/>
                    <a:pt x="395" y="301"/>
                    <a:pt x="396" y="289"/>
                  </a:cubicBezTo>
                  <a:cubicBezTo>
                    <a:pt x="401" y="242"/>
                    <a:pt x="398" y="194"/>
                    <a:pt x="396" y="147"/>
                  </a:cubicBezTo>
                  <a:close/>
                  <a:moveTo>
                    <a:pt x="38" y="16"/>
                  </a:moveTo>
                  <a:cubicBezTo>
                    <a:pt x="43" y="15"/>
                    <a:pt x="48" y="15"/>
                    <a:pt x="54" y="15"/>
                  </a:cubicBezTo>
                  <a:cubicBezTo>
                    <a:pt x="74" y="14"/>
                    <a:pt x="95" y="13"/>
                    <a:pt x="116" y="12"/>
                  </a:cubicBezTo>
                  <a:cubicBezTo>
                    <a:pt x="161" y="12"/>
                    <a:pt x="206" y="13"/>
                    <a:pt x="251" y="13"/>
                  </a:cubicBezTo>
                  <a:cubicBezTo>
                    <a:pt x="270" y="13"/>
                    <a:pt x="290" y="13"/>
                    <a:pt x="309" y="13"/>
                  </a:cubicBezTo>
                  <a:cubicBezTo>
                    <a:pt x="329" y="13"/>
                    <a:pt x="351" y="11"/>
                    <a:pt x="372" y="13"/>
                  </a:cubicBezTo>
                  <a:cubicBezTo>
                    <a:pt x="381" y="15"/>
                    <a:pt x="382" y="15"/>
                    <a:pt x="383" y="25"/>
                  </a:cubicBezTo>
                  <a:cubicBezTo>
                    <a:pt x="385" y="34"/>
                    <a:pt x="384" y="44"/>
                    <a:pt x="385" y="53"/>
                  </a:cubicBezTo>
                  <a:cubicBezTo>
                    <a:pt x="385" y="55"/>
                    <a:pt x="385" y="56"/>
                    <a:pt x="385" y="57"/>
                  </a:cubicBezTo>
                  <a:cubicBezTo>
                    <a:pt x="263" y="53"/>
                    <a:pt x="141" y="52"/>
                    <a:pt x="20" y="56"/>
                  </a:cubicBezTo>
                  <a:cubicBezTo>
                    <a:pt x="20" y="49"/>
                    <a:pt x="21" y="42"/>
                    <a:pt x="21" y="36"/>
                  </a:cubicBezTo>
                  <a:cubicBezTo>
                    <a:pt x="23" y="23"/>
                    <a:pt x="25" y="17"/>
                    <a:pt x="38" y="16"/>
                  </a:cubicBezTo>
                  <a:close/>
                  <a:moveTo>
                    <a:pt x="386" y="236"/>
                  </a:moveTo>
                  <a:cubicBezTo>
                    <a:pt x="385" y="252"/>
                    <a:pt x="386" y="269"/>
                    <a:pt x="384" y="285"/>
                  </a:cubicBezTo>
                  <a:cubicBezTo>
                    <a:pt x="383" y="297"/>
                    <a:pt x="378" y="297"/>
                    <a:pt x="367" y="298"/>
                  </a:cubicBezTo>
                  <a:cubicBezTo>
                    <a:pt x="356" y="300"/>
                    <a:pt x="345" y="302"/>
                    <a:pt x="333" y="302"/>
                  </a:cubicBezTo>
                  <a:cubicBezTo>
                    <a:pt x="291" y="303"/>
                    <a:pt x="249" y="301"/>
                    <a:pt x="207" y="301"/>
                  </a:cubicBezTo>
                  <a:cubicBezTo>
                    <a:pt x="157" y="301"/>
                    <a:pt x="107" y="300"/>
                    <a:pt x="57" y="298"/>
                  </a:cubicBezTo>
                  <a:cubicBezTo>
                    <a:pt x="42" y="298"/>
                    <a:pt x="18" y="300"/>
                    <a:pt x="17" y="280"/>
                  </a:cubicBezTo>
                  <a:cubicBezTo>
                    <a:pt x="16" y="268"/>
                    <a:pt x="16" y="257"/>
                    <a:pt x="16" y="246"/>
                  </a:cubicBezTo>
                  <a:cubicBezTo>
                    <a:pt x="15" y="221"/>
                    <a:pt x="14" y="197"/>
                    <a:pt x="16" y="173"/>
                  </a:cubicBezTo>
                  <a:cubicBezTo>
                    <a:pt x="18" y="137"/>
                    <a:pt x="17" y="101"/>
                    <a:pt x="19" y="65"/>
                  </a:cubicBezTo>
                  <a:cubicBezTo>
                    <a:pt x="141" y="61"/>
                    <a:pt x="263" y="62"/>
                    <a:pt x="385" y="66"/>
                  </a:cubicBezTo>
                  <a:cubicBezTo>
                    <a:pt x="385" y="83"/>
                    <a:pt x="384" y="100"/>
                    <a:pt x="384" y="117"/>
                  </a:cubicBezTo>
                  <a:cubicBezTo>
                    <a:pt x="384" y="157"/>
                    <a:pt x="387" y="196"/>
                    <a:pt x="386" y="23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69" name="稻壳儿春秋广告/盗版必究        原创来源：http://chn.docer.com/works?userid=199329941#!/work_time"/>
            <p:cNvSpPr>
              <a:spLocks noEditPoints="1"/>
            </p:cNvSpPr>
            <p:nvPr/>
          </p:nvSpPr>
          <p:spPr bwMode="auto">
            <a:xfrm>
              <a:off x="6332538" y="2370139"/>
              <a:ext cx="79375" cy="71438"/>
            </a:xfrm>
            <a:custGeom>
              <a:avLst/>
              <a:gdLst>
                <a:gd name="T0" fmla="*/ 16 w 31"/>
                <a:gd name="T1" fmla="*/ 27 h 28"/>
                <a:gd name="T2" fmla="*/ 30 w 31"/>
                <a:gd name="T3" fmla="*/ 13 h 28"/>
                <a:gd name="T4" fmla="*/ 16 w 31"/>
                <a:gd name="T5" fmla="*/ 0 h 28"/>
                <a:gd name="T6" fmla="*/ 1 w 31"/>
                <a:gd name="T7" fmla="*/ 14 h 28"/>
                <a:gd name="T8" fmla="*/ 16 w 31"/>
                <a:gd name="T9" fmla="*/ 27 h 28"/>
                <a:gd name="T10" fmla="*/ 11 w 31"/>
                <a:gd name="T11" fmla="*/ 15 h 28"/>
                <a:gd name="T12" fmla="*/ 16 w 31"/>
                <a:gd name="T13" fmla="*/ 9 h 28"/>
                <a:gd name="T14" fmla="*/ 20 w 31"/>
                <a:gd name="T15" fmla="*/ 13 h 28"/>
                <a:gd name="T16" fmla="*/ 16 w 31"/>
                <a:gd name="T17" fmla="*/ 18 h 28"/>
                <a:gd name="T18" fmla="*/ 12 w 31"/>
                <a:gd name="T19" fmla="*/ 17 h 28"/>
                <a:gd name="T20" fmla="*/ 11 w 31"/>
                <a:gd name="T2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8">
                  <a:moveTo>
                    <a:pt x="16" y="27"/>
                  </a:moveTo>
                  <a:cubicBezTo>
                    <a:pt x="23" y="26"/>
                    <a:pt x="31" y="22"/>
                    <a:pt x="30" y="13"/>
                  </a:cubicBezTo>
                  <a:cubicBezTo>
                    <a:pt x="28" y="6"/>
                    <a:pt x="23" y="0"/>
                    <a:pt x="16" y="0"/>
                  </a:cubicBezTo>
                  <a:cubicBezTo>
                    <a:pt x="8" y="0"/>
                    <a:pt x="3" y="7"/>
                    <a:pt x="1" y="14"/>
                  </a:cubicBezTo>
                  <a:cubicBezTo>
                    <a:pt x="0" y="23"/>
                    <a:pt x="8" y="28"/>
                    <a:pt x="16" y="27"/>
                  </a:cubicBezTo>
                  <a:close/>
                  <a:moveTo>
                    <a:pt x="11" y="15"/>
                  </a:moveTo>
                  <a:cubicBezTo>
                    <a:pt x="11" y="12"/>
                    <a:pt x="13" y="9"/>
                    <a:pt x="16" y="9"/>
                  </a:cubicBezTo>
                  <a:cubicBezTo>
                    <a:pt x="18" y="9"/>
                    <a:pt x="20" y="10"/>
                    <a:pt x="20" y="13"/>
                  </a:cubicBezTo>
                  <a:cubicBezTo>
                    <a:pt x="21" y="16"/>
                    <a:pt x="19" y="17"/>
                    <a:pt x="16" y="18"/>
                  </a:cubicBezTo>
                  <a:cubicBezTo>
                    <a:pt x="14" y="18"/>
                    <a:pt x="13" y="18"/>
                    <a:pt x="12" y="17"/>
                  </a:cubicBezTo>
                  <a:cubicBezTo>
                    <a:pt x="10" y="17"/>
                    <a:pt x="10" y="16"/>
                    <a:pt x="11" y="1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0" name="稻壳儿春秋广告/盗版必究        原创来源：http://chn.docer.com/works?userid=199329941#!/work_time"/>
            <p:cNvSpPr>
              <a:spLocks noEditPoints="1"/>
            </p:cNvSpPr>
            <p:nvPr/>
          </p:nvSpPr>
          <p:spPr bwMode="auto">
            <a:xfrm>
              <a:off x="6432551" y="2365376"/>
              <a:ext cx="79375" cy="74613"/>
            </a:xfrm>
            <a:custGeom>
              <a:avLst/>
              <a:gdLst>
                <a:gd name="T0" fmla="*/ 15 w 31"/>
                <a:gd name="T1" fmla="*/ 28 h 29"/>
                <a:gd name="T2" fmla="*/ 30 w 31"/>
                <a:gd name="T3" fmla="*/ 15 h 29"/>
                <a:gd name="T4" fmla="*/ 16 w 31"/>
                <a:gd name="T5" fmla="*/ 1 h 29"/>
                <a:gd name="T6" fmla="*/ 1 w 31"/>
                <a:gd name="T7" fmla="*/ 13 h 29"/>
                <a:gd name="T8" fmla="*/ 15 w 31"/>
                <a:gd name="T9" fmla="*/ 28 h 29"/>
                <a:gd name="T10" fmla="*/ 10 w 31"/>
                <a:gd name="T11" fmla="*/ 13 h 29"/>
                <a:gd name="T12" fmla="*/ 16 w 31"/>
                <a:gd name="T13" fmla="*/ 10 h 29"/>
                <a:gd name="T14" fmla="*/ 21 w 31"/>
                <a:gd name="T15" fmla="*/ 14 h 29"/>
                <a:gd name="T16" fmla="*/ 15 w 31"/>
                <a:gd name="T17" fmla="*/ 19 h 29"/>
                <a:gd name="T18" fmla="*/ 10 w 31"/>
                <a:gd name="T1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9">
                  <a:moveTo>
                    <a:pt x="15" y="28"/>
                  </a:moveTo>
                  <a:cubicBezTo>
                    <a:pt x="23" y="29"/>
                    <a:pt x="29" y="23"/>
                    <a:pt x="30" y="15"/>
                  </a:cubicBezTo>
                  <a:cubicBezTo>
                    <a:pt x="31" y="7"/>
                    <a:pt x="24" y="1"/>
                    <a:pt x="16" y="1"/>
                  </a:cubicBezTo>
                  <a:cubicBezTo>
                    <a:pt x="9" y="0"/>
                    <a:pt x="1" y="6"/>
                    <a:pt x="1" y="13"/>
                  </a:cubicBezTo>
                  <a:cubicBezTo>
                    <a:pt x="0" y="21"/>
                    <a:pt x="7" y="28"/>
                    <a:pt x="15" y="28"/>
                  </a:cubicBezTo>
                  <a:close/>
                  <a:moveTo>
                    <a:pt x="10" y="13"/>
                  </a:moveTo>
                  <a:cubicBezTo>
                    <a:pt x="10" y="11"/>
                    <a:pt x="14" y="10"/>
                    <a:pt x="16" y="10"/>
                  </a:cubicBezTo>
                  <a:cubicBezTo>
                    <a:pt x="19" y="10"/>
                    <a:pt x="21" y="11"/>
                    <a:pt x="21" y="14"/>
                  </a:cubicBezTo>
                  <a:cubicBezTo>
                    <a:pt x="20" y="18"/>
                    <a:pt x="18" y="20"/>
                    <a:pt x="15" y="19"/>
                  </a:cubicBezTo>
                  <a:cubicBezTo>
                    <a:pt x="12" y="19"/>
                    <a:pt x="9" y="16"/>
                    <a:pt x="10" y="1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1" name="稻壳儿春秋广告/盗版必究        原创来源：http://chn.docer.com/works?userid=199329941#!/work_time"/>
            <p:cNvSpPr>
              <a:spLocks noEditPoints="1"/>
            </p:cNvSpPr>
            <p:nvPr/>
          </p:nvSpPr>
          <p:spPr bwMode="auto">
            <a:xfrm>
              <a:off x="6532563" y="2362201"/>
              <a:ext cx="76200" cy="74613"/>
            </a:xfrm>
            <a:custGeom>
              <a:avLst/>
              <a:gdLst>
                <a:gd name="T0" fmla="*/ 16 w 30"/>
                <a:gd name="T1" fmla="*/ 29 h 29"/>
                <a:gd name="T2" fmla="*/ 30 w 30"/>
                <a:gd name="T3" fmla="*/ 14 h 29"/>
                <a:gd name="T4" fmla="*/ 15 w 30"/>
                <a:gd name="T5" fmla="*/ 1 h 29"/>
                <a:gd name="T6" fmla="*/ 1 w 30"/>
                <a:gd name="T7" fmla="*/ 16 h 29"/>
                <a:gd name="T8" fmla="*/ 16 w 30"/>
                <a:gd name="T9" fmla="*/ 29 h 29"/>
                <a:gd name="T10" fmla="*/ 15 w 30"/>
                <a:gd name="T11" fmla="*/ 10 h 29"/>
                <a:gd name="T12" fmla="*/ 16 w 30"/>
                <a:gd name="T13" fmla="*/ 20 h 29"/>
                <a:gd name="T14" fmla="*/ 10 w 30"/>
                <a:gd name="T15" fmla="*/ 16 h 29"/>
                <a:gd name="T16" fmla="*/ 15 w 30"/>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6" y="29"/>
                  </a:moveTo>
                  <a:cubicBezTo>
                    <a:pt x="24" y="28"/>
                    <a:pt x="30" y="22"/>
                    <a:pt x="30" y="14"/>
                  </a:cubicBezTo>
                  <a:cubicBezTo>
                    <a:pt x="30" y="7"/>
                    <a:pt x="23" y="0"/>
                    <a:pt x="15" y="1"/>
                  </a:cubicBezTo>
                  <a:cubicBezTo>
                    <a:pt x="7" y="1"/>
                    <a:pt x="1" y="8"/>
                    <a:pt x="1" y="16"/>
                  </a:cubicBezTo>
                  <a:cubicBezTo>
                    <a:pt x="0" y="24"/>
                    <a:pt x="8" y="29"/>
                    <a:pt x="16" y="29"/>
                  </a:cubicBezTo>
                  <a:close/>
                  <a:moveTo>
                    <a:pt x="15" y="10"/>
                  </a:moveTo>
                  <a:cubicBezTo>
                    <a:pt x="22" y="9"/>
                    <a:pt x="23" y="19"/>
                    <a:pt x="16" y="20"/>
                  </a:cubicBezTo>
                  <a:cubicBezTo>
                    <a:pt x="14" y="20"/>
                    <a:pt x="10" y="19"/>
                    <a:pt x="10" y="16"/>
                  </a:cubicBezTo>
                  <a:cubicBezTo>
                    <a:pt x="9" y="13"/>
                    <a:pt x="12" y="10"/>
                    <a:pt x="15" y="1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2" name="稻壳儿春秋广告/盗版必究        原创来源：http://chn.docer.com/works?userid=199329941#!/work_time"/>
            <p:cNvSpPr>
              <a:spLocks noEditPoints="1"/>
            </p:cNvSpPr>
            <p:nvPr/>
          </p:nvSpPr>
          <p:spPr bwMode="auto">
            <a:xfrm>
              <a:off x="6300788" y="2560639"/>
              <a:ext cx="407988" cy="433388"/>
            </a:xfrm>
            <a:custGeom>
              <a:avLst/>
              <a:gdLst>
                <a:gd name="T0" fmla="*/ 89 w 159"/>
                <a:gd name="T1" fmla="*/ 16 h 169"/>
                <a:gd name="T2" fmla="*/ 58 w 159"/>
                <a:gd name="T3" fmla="*/ 135 h 169"/>
                <a:gd name="T4" fmla="*/ 136 w 159"/>
                <a:gd name="T5" fmla="*/ 150 h 169"/>
                <a:gd name="T6" fmla="*/ 87 w 159"/>
                <a:gd name="T7" fmla="*/ 99 h 169"/>
                <a:gd name="T8" fmla="*/ 74 w 159"/>
                <a:gd name="T9" fmla="*/ 84 h 169"/>
                <a:gd name="T10" fmla="*/ 64 w 159"/>
                <a:gd name="T11" fmla="*/ 94 h 169"/>
                <a:gd name="T12" fmla="*/ 113 w 159"/>
                <a:gd name="T13" fmla="*/ 132 h 169"/>
                <a:gd name="T14" fmla="*/ 107 w 159"/>
                <a:gd name="T15" fmla="*/ 156 h 169"/>
                <a:gd name="T16" fmla="*/ 111 w 159"/>
                <a:gd name="T17" fmla="*/ 148 h 169"/>
                <a:gd name="T18" fmla="*/ 99 w 159"/>
                <a:gd name="T19" fmla="*/ 150 h 169"/>
                <a:gd name="T20" fmla="*/ 92 w 159"/>
                <a:gd name="T21" fmla="*/ 149 h 169"/>
                <a:gd name="T22" fmla="*/ 90 w 159"/>
                <a:gd name="T23" fmla="*/ 140 h 169"/>
                <a:gd name="T24" fmla="*/ 78 w 159"/>
                <a:gd name="T25" fmla="*/ 139 h 169"/>
                <a:gd name="T26" fmla="*/ 77 w 159"/>
                <a:gd name="T27" fmla="*/ 130 h 169"/>
                <a:gd name="T28" fmla="*/ 65 w 159"/>
                <a:gd name="T29" fmla="*/ 130 h 169"/>
                <a:gd name="T30" fmla="*/ 63 w 159"/>
                <a:gd name="T31" fmla="*/ 121 h 169"/>
                <a:gd name="T32" fmla="*/ 51 w 159"/>
                <a:gd name="T33" fmla="*/ 119 h 169"/>
                <a:gd name="T34" fmla="*/ 57 w 159"/>
                <a:gd name="T35" fmla="*/ 111 h 169"/>
                <a:gd name="T36" fmla="*/ 44 w 159"/>
                <a:gd name="T37" fmla="*/ 114 h 169"/>
                <a:gd name="T38" fmla="*/ 44 w 159"/>
                <a:gd name="T39" fmla="*/ 106 h 169"/>
                <a:gd name="T40" fmla="*/ 34 w 159"/>
                <a:gd name="T41" fmla="*/ 102 h 169"/>
                <a:gd name="T42" fmla="*/ 33 w 159"/>
                <a:gd name="T43" fmla="*/ 93 h 169"/>
                <a:gd name="T44" fmla="*/ 29 w 159"/>
                <a:gd name="T45" fmla="*/ 84 h 169"/>
                <a:gd name="T46" fmla="*/ 38 w 159"/>
                <a:gd name="T47" fmla="*/ 81 h 169"/>
                <a:gd name="T48" fmla="*/ 42 w 159"/>
                <a:gd name="T49" fmla="*/ 73 h 169"/>
                <a:gd name="T50" fmla="*/ 40 w 159"/>
                <a:gd name="T51" fmla="*/ 70 h 169"/>
                <a:gd name="T52" fmla="*/ 44 w 159"/>
                <a:gd name="T53" fmla="*/ 66 h 169"/>
                <a:gd name="T54" fmla="*/ 55 w 159"/>
                <a:gd name="T55" fmla="*/ 71 h 169"/>
                <a:gd name="T56" fmla="*/ 50 w 159"/>
                <a:gd name="T57" fmla="*/ 60 h 169"/>
                <a:gd name="T58" fmla="*/ 62 w 159"/>
                <a:gd name="T59" fmla="*/ 58 h 169"/>
                <a:gd name="T60" fmla="*/ 63 w 159"/>
                <a:gd name="T61" fmla="*/ 48 h 169"/>
                <a:gd name="T62" fmla="*/ 76 w 159"/>
                <a:gd name="T63" fmla="*/ 47 h 169"/>
                <a:gd name="T64" fmla="*/ 78 w 159"/>
                <a:gd name="T65" fmla="*/ 36 h 169"/>
                <a:gd name="T66" fmla="*/ 86 w 159"/>
                <a:gd name="T67" fmla="*/ 30 h 169"/>
                <a:gd name="T68" fmla="*/ 95 w 159"/>
                <a:gd name="T69" fmla="*/ 35 h 169"/>
                <a:gd name="T70" fmla="*/ 93 w 159"/>
                <a:gd name="T71" fmla="*/ 24 h 169"/>
                <a:gd name="T72" fmla="*/ 100 w 159"/>
                <a:gd name="T73" fmla="*/ 20 h 169"/>
                <a:gd name="T74" fmla="*/ 110 w 159"/>
                <a:gd name="T75" fmla="*/ 18 h 169"/>
                <a:gd name="T76" fmla="*/ 122 w 159"/>
                <a:gd name="T77" fmla="*/ 20 h 169"/>
                <a:gd name="T78" fmla="*/ 67 w 159"/>
                <a:gd name="T79"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169">
                  <a:moveTo>
                    <a:pt x="130" y="10"/>
                  </a:moveTo>
                  <a:cubicBezTo>
                    <a:pt x="117" y="0"/>
                    <a:pt x="100" y="8"/>
                    <a:pt x="89" y="16"/>
                  </a:cubicBezTo>
                  <a:cubicBezTo>
                    <a:pt x="68" y="30"/>
                    <a:pt x="50" y="49"/>
                    <a:pt x="31" y="65"/>
                  </a:cubicBezTo>
                  <a:cubicBezTo>
                    <a:pt x="0" y="91"/>
                    <a:pt x="37" y="120"/>
                    <a:pt x="58" y="135"/>
                  </a:cubicBezTo>
                  <a:cubicBezTo>
                    <a:pt x="72" y="146"/>
                    <a:pt x="89" y="161"/>
                    <a:pt x="106" y="166"/>
                  </a:cubicBezTo>
                  <a:cubicBezTo>
                    <a:pt x="118" y="169"/>
                    <a:pt x="135" y="165"/>
                    <a:pt x="136" y="150"/>
                  </a:cubicBezTo>
                  <a:cubicBezTo>
                    <a:pt x="137" y="136"/>
                    <a:pt x="115" y="122"/>
                    <a:pt x="106" y="113"/>
                  </a:cubicBezTo>
                  <a:cubicBezTo>
                    <a:pt x="100" y="108"/>
                    <a:pt x="94" y="104"/>
                    <a:pt x="87" y="99"/>
                  </a:cubicBezTo>
                  <a:cubicBezTo>
                    <a:pt x="84" y="97"/>
                    <a:pt x="82" y="95"/>
                    <a:pt x="79" y="93"/>
                  </a:cubicBezTo>
                  <a:cubicBezTo>
                    <a:pt x="73" y="89"/>
                    <a:pt x="70" y="90"/>
                    <a:pt x="74" y="84"/>
                  </a:cubicBezTo>
                  <a:cubicBezTo>
                    <a:pt x="83" y="69"/>
                    <a:pt x="159" y="33"/>
                    <a:pt x="130" y="10"/>
                  </a:cubicBezTo>
                  <a:close/>
                  <a:moveTo>
                    <a:pt x="64" y="94"/>
                  </a:moveTo>
                  <a:cubicBezTo>
                    <a:pt x="71" y="103"/>
                    <a:pt x="85" y="108"/>
                    <a:pt x="94" y="115"/>
                  </a:cubicBezTo>
                  <a:cubicBezTo>
                    <a:pt x="100" y="121"/>
                    <a:pt x="106" y="127"/>
                    <a:pt x="113" y="132"/>
                  </a:cubicBezTo>
                  <a:cubicBezTo>
                    <a:pt x="115" y="135"/>
                    <a:pt x="123" y="140"/>
                    <a:pt x="124" y="143"/>
                  </a:cubicBezTo>
                  <a:cubicBezTo>
                    <a:pt x="129" y="160"/>
                    <a:pt x="115" y="159"/>
                    <a:pt x="107" y="156"/>
                  </a:cubicBezTo>
                  <a:cubicBezTo>
                    <a:pt x="108" y="155"/>
                    <a:pt x="108" y="155"/>
                    <a:pt x="109" y="154"/>
                  </a:cubicBezTo>
                  <a:cubicBezTo>
                    <a:pt x="111" y="153"/>
                    <a:pt x="112" y="150"/>
                    <a:pt x="111" y="148"/>
                  </a:cubicBezTo>
                  <a:cubicBezTo>
                    <a:pt x="110" y="146"/>
                    <a:pt x="107" y="145"/>
                    <a:pt x="105" y="146"/>
                  </a:cubicBezTo>
                  <a:cubicBezTo>
                    <a:pt x="103" y="148"/>
                    <a:pt x="101" y="149"/>
                    <a:pt x="99" y="150"/>
                  </a:cubicBezTo>
                  <a:cubicBezTo>
                    <a:pt x="99" y="151"/>
                    <a:pt x="98" y="151"/>
                    <a:pt x="98" y="152"/>
                  </a:cubicBezTo>
                  <a:cubicBezTo>
                    <a:pt x="96" y="151"/>
                    <a:pt x="94" y="150"/>
                    <a:pt x="92" y="149"/>
                  </a:cubicBezTo>
                  <a:cubicBezTo>
                    <a:pt x="93" y="149"/>
                    <a:pt x="93" y="148"/>
                    <a:pt x="94" y="148"/>
                  </a:cubicBezTo>
                  <a:cubicBezTo>
                    <a:pt x="99" y="145"/>
                    <a:pt x="95" y="137"/>
                    <a:pt x="90" y="140"/>
                  </a:cubicBezTo>
                  <a:cubicBezTo>
                    <a:pt x="88" y="141"/>
                    <a:pt x="86" y="142"/>
                    <a:pt x="84" y="144"/>
                  </a:cubicBezTo>
                  <a:cubicBezTo>
                    <a:pt x="82" y="142"/>
                    <a:pt x="80" y="141"/>
                    <a:pt x="78" y="139"/>
                  </a:cubicBezTo>
                  <a:cubicBezTo>
                    <a:pt x="79" y="139"/>
                    <a:pt x="80" y="138"/>
                    <a:pt x="81" y="137"/>
                  </a:cubicBezTo>
                  <a:cubicBezTo>
                    <a:pt x="86" y="135"/>
                    <a:pt x="82" y="127"/>
                    <a:pt x="77" y="130"/>
                  </a:cubicBezTo>
                  <a:cubicBezTo>
                    <a:pt x="74" y="131"/>
                    <a:pt x="72" y="132"/>
                    <a:pt x="70" y="133"/>
                  </a:cubicBezTo>
                  <a:cubicBezTo>
                    <a:pt x="68" y="132"/>
                    <a:pt x="67" y="131"/>
                    <a:pt x="65" y="130"/>
                  </a:cubicBezTo>
                  <a:cubicBezTo>
                    <a:pt x="66" y="130"/>
                    <a:pt x="67" y="129"/>
                    <a:pt x="68" y="129"/>
                  </a:cubicBezTo>
                  <a:cubicBezTo>
                    <a:pt x="73" y="126"/>
                    <a:pt x="68" y="118"/>
                    <a:pt x="63" y="121"/>
                  </a:cubicBezTo>
                  <a:cubicBezTo>
                    <a:pt x="61" y="122"/>
                    <a:pt x="60" y="123"/>
                    <a:pt x="58" y="124"/>
                  </a:cubicBezTo>
                  <a:cubicBezTo>
                    <a:pt x="56" y="123"/>
                    <a:pt x="54" y="121"/>
                    <a:pt x="51" y="119"/>
                  </a:cubicBezTo>
                  <a:cubicBezTo>
                    <a:pt x="53" y="118"/>
                    <a:pt x="54" y="118"/>
                    <a:pt x="55" y="117"/>
                  </a:cubicBezTo>
                  <a:cubicBezTo>
                    <a:pt x="57" y="116"/>
                    <a:pt x="58" y="113"/>
                    <a:pt x="57" y="111"/>
                  </a:cubicBezTo>
                  <a:cubicBezTo>
                    <a:pt x="55" y="109"/>
                    <a:pt x="53" y="108"/>
                    <a:pt x="51" y="109"/>
                  </a:cubicBezTo>
                  <a:cubicBezTo>
                    <a:pt x="48" y="110"/>
                    <a:pt x="46" y="112"/>
                    <a:pt x="44" y="114"/>
                  </a:cubicBezTo>
                  <a:cubicBezTo>
                    <a:pt x="43" y="112"/>
                    <a:pt x="41" y="111"/>
                    <a:pt x="40" y="109"/>
                  </a:cubicBezTo>
                  <a:cubicBezTo>
                    <a:pt x="41" y="108"/>
                    <a:pt x="42" y="107"/>
                    <a:pt x="44" y="106"/>
                  </a:cubicBezTo>
                  <a:cubicBezTo>
                    <a:pt x="49" y="103"/>
                    <a:pt x="44" y="95"/>
                    <a:pt x="39" y="98"/>
                  </a:cubicBezTo>
                  <a:cubicBezTo>
                    <a:pt x="37" y="100"/>
                    <a:pt x="36" y="101"/>
                    <a:pt x="34" y="102"/>
                  </a:cubicBezTo>
                  <a:cubicBezTo>
                    <a:pt x="32" y="99"/>
                    <a:pt x="30" y="96"/>
                    <a:pt x="29" y="93"/>
                  </a:cubicBezTo>
                  <a:cubicBezTo>
                    <a:pt x="30" y="93"/>
                    <a:pt x="32" y="93"/>
                    <a:pt x="33" y="93"/>
                  </a:cubicBezTo>
                  <a:cubicBezTo>
                    <a:pt x="39" y="93"/>
                    <a:pt x="39" y="84"/>
                    <a:pt x="33" y="84"/>
                  </a:cubicBezTo>
                  <a:cubicBezTo>
                    <a:pt x="32" y="84"/>
                    <a:pt x="30" y="84"/>
                    <a:pt x="29" y="84"/>
                  </a:cubicBezTo>
                  <a:cubicBezTo>
                    <a:pt x="29" y="81"/>
                    <a:pt x="30" y="78"/>
                    <a:pt x="33" y="76"/>
                  </a:cubicBezTo>
                  <a:cubicBezTo>
                    <a:pt x="34" y="77"/>
                    <a:pt x="36" y="79"/>
                    <a:pt x="38" y="81"/>
                  </a:cubicBezTo>
                  <a:cubicBezTo>
                    <a:pt x="40" y="82"/>
                    <a:pt x="43" y="81"/>
                    <a:pt x="44" y="79"/>
                  </a:cubicBezTo>
                  <a:cubicBezTo>
                    <a:pt x="45" y="77"/>
                    <a:pt x="44" y="74"/>
                    <a:pt x="42" y="73"/>
                  </a:cubicBezTo>
                  <a:cubicBezTo>
                    <a:pt x="43" y="73"/>
                    <a:pt x="42" y="72"/>
                    <a:pt x="42" y="72"/>
                  </a:cubicBezTo>
                  <a:cubicBezTo>
                    <a:pt x="41" y="71"/>
                    <a:pt x="41" y="71"/>
                    <a:pt x="40" y="70"/>
                  </a:cubicBezTo>
                  <a:cubicBezTo>
                    <a:pt x="40" y="70"/>
                    <a:pt x="39" y="70"/>
                    <a:pt x="39" y="69"/>
                  </a:cubicBezTo>
                  <a:cubicBezTo>
                    <a:pt x="41" y="68"/>
                    <a:pt x="42" y="67"/>
                    <a:pt x="44" y="66"/>
                  </a:cubicBezTo>
                  <a:cubicBezTo>
                    <a:pt x="45" y="67"/>
                    <a:pt x="47" y="69"/>
                    <a:pt x="48" y="71"/>
                  </a:cubicBezTo>
                  <a:cubicBezTo>
                    <a:pt x="50" y="73"/>
                    <a:pt x="53" y="72"/>
                    <a:pt x="55" y="71"/>
                  </a:cubicBezTo>
                  <a:cubicBezTo>
                    <a:pt x="57" y="69"/>
                    <a:pt x="56" y="66"/>
                    <a:pt x="55" y="65"/>
                  </a:cubicBezTo>
                  <a:cubicBezTo>
                    <a:pt x="53" y="63"/>
                    <a:pt x="52" y="61"/>
                    <a:pt x="50" y="60"/>
                  </a:cubicBezTo>
                  <a:cubicBezTo>
                    <a:pt x="52" y="58"/>
                    <a:pt x="55" y="56"/>
                    <a:pt x="57" y="54"/>
                  </a:cubicBezTo>
                  <a:cubicBezTo>
                    <a:pt x="58" y="55"/>
                    <a:pt x="60" y="57"/>
                    <a:pt x="62" y="58"/>
                  </a:cubicBezTo>
                  <a:cubicBezTo>
                    <a:pt x="66" y="62"/>
                    <a:pt x="72" y="56"/>
                    <a:pt x="68" y="52"/>
                  </a:cubicBezTo>
                  <a:cubicBezTo>
                    <a:pt x="67" y="51"/>
                    <a:pt x="65" y="49"/>
                    <a:pt x="63" y="48"/>
                  </a:cubicBezTo>
                  <a:cubicBezTo>
                    <a:pt x="66" y="46"/>
                    <a:pt x="68" y="43"/>
                    <a:pt x="71" y="41"/>
                  </a:cubicBezTo>
                  <a:cubicBezTo>
                    <a:pt x="72" y="43"/>
                    <a:pt x="74" y="45"/>
                    <a:pt x="76" y="47"/>
                  </a:cubicBezTo>
                  <a:cubicBezTo>
                    <a:pt x="80" y="51"/>
                    <a:pt x="86" y="45"/>
                    <a:pt x="82" y="40"/>
                  </a:cubicBezTo>
                  <a:cubicBezTo>
                    <a:pt x="81" y="39"/>
                    <a:pt x="79" y="37"/>
                    <a:pt x="78" y="36"/>
                  </a:cubicBezTo>
                  <a:cubicBezTo>
                    <a:pt x="79" y="35"/>
                    <a:pt x="80" y="34"/>
                    <a:pt x="81" y="33"/>
                  </a:cubicBezTo>
                  <a:cubicBezTo>
                    <a:pt x="83" y="32"/>
                    <a:pt x="84" y="31"/>
                    <a:pt x="86" y="30"/>
                  </a:cubicBezTo>
                  <a:cubicBezTo>
                    <a:pt x="87" y="31"/>
                    <a:pt x="88" y="32"/>
                    <a:pt x="89" y="33"/>
                  </a:cubicBezTo>
                  <a:cubicBezTo>
                    <a:pt x="90" y="35"/>
                    <a:pt x="92" y="36"/>
                    <a:pt x="95" y="35"/>
                  </a:cubicBezTo>
                  <a:cubicBezTo>
                    <a:pt x="97" y="33"/>
                    <a:pt x="98" y="30"/>
                    <a:pt x="96" y="28"/>
                  </a:cubicBezTo>
                  <a:cubicBezTo>
                    <a:pt x="95" y="27"/>
                    <a:pt x="94" y="25"/>
                    <a:pt x="93" y="24"/>
                  </a:cubicBezTo>
                  <a:cubicBezTo>
                    <a:pt x="95" y="23"/>
                    <a:pt x="97" y="21"/>
                    <a:pt x="99" y="20"/>
                  </a:cubicBezTo>
                  <a:cubicBezTo>
                    <a:pt x="100" y="20"/>
                    <a:pt x="100" y="20"/>
                    <a:pt x="100" y="20"/>
                  </a:cubicBezTo>
                  <a:cubicBezTo>
                    <a:pt x="101" y="22"/>
                    <a:pt x="103" y="23"/>
                    <a:pt x="104" y="24"/>
                  </a:cubicBezTo>
                  <a:cubicBezTo>
                    <a:pt x="108" y="28"/>
                    <a:pt x="114" y="22"/>
                    <a:pt x="110" y="18"/>
                  </a:cubicBezTo>
                  <a:cubicBezTo>
                    <a:pt x="109" y="17"/>
                    <a:pt x="109" y="16"/>
                    <a:pt x="108" y="16"/>
                  </a:cubicBezTo>
                  <a:cubicBezTo>
                    <a:pt x="114" y="13"/>
                    <a:pt x="118" y="13"/>
                    <a:pt x="122" y="20"/>
                  </a:cubicBezTo>
                  <a:cubicBezTo>
                    <a:pt x="127" y="29"/>
                    <a:pt x="122" y="31"/>
                    <a:pt x="116" y="37"/>
                  </a:cubicBezTo>
                  <a:cubicBezTo>
                    <a:pt x="101" y="52"/>
                    <a:pt x="82" y="63"/>
                    <a:pt x="67" y="77"/>
                  </a:cubicBezTo>
                  <a:cubicBezTo>
                    <a:pt x="61" y="83"/>
                    <a:pt x="59" y="88"/>
                    <a:pt x="64" y="9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3" name="稻壳儿春秋广告/盗版必究        原创来源：http://chn.docer.com/works?userid=199329941#!/work_time"/>
            <p:cNvSpPr>
              <a:spLocks noEditPoints="1"/>
            </p:cNvSpPr>
            <p:nvPr/>
          </p:nvSpPr>
          <p:spPr bwMode="auto">
            <a:xfrm>
              <a:off x="6816726" y="2568576"/>
              <a:ext cx="403225" cy="434975"/>
            </a:xfrm>
            <a:custGeom>
              <a:avLst/>
              <a:gdLst>
                <a:gd name="T0" fmla="*/ 52 w 158"/>
                <a:gd name="T1" fmla="*/ 3 h 170"/>
                <a:gd name="T2" fmla="*/ 53 w 158"/>
                <a:gd name="T3" fmla="*/ 56 h 170"/>
                <a:gd name="T4" fmla="*/ 79 w 158"/>
                <a:gd name="T5" fmla="*/ 76 h 170"/>
                <a:gd name="T6" fmla="*/ 28 w 158"/>
                <a:gd name="T7" fmla="*/ 159 h 170"/>
                <a:gd name="T8" fmla="*/ 128 w 158"/>
                <a:gd name="T9" fmla="*/ 104 h 170"/>
                <a:gd name="T10" fmla="*/ 121 w 158"/>
                <a:gd name="T11" fmla="*/ 98 h 170"/>
                <a:gd name="T12" fmla="*/ 56 w 158"/>
                <a:gd name="T13" fmla="*/ 151 h 170"/>
                <a:gd name="T14" fmla="*/ 35 w 158"/>
                <a:gd name="T15" fmla="*/ 140 h 170"/>
                <a:gd name="T16" fmla="*/ 48 w 158"/>
                <a:gd name="T17" fmla="*/ 144 h 170"/>
                <a:gd name="T18" fmla="*/ 41 w 158"/>
                <a:gd name="T19" fmla="*/ 134 h 170"/>
                <a:gd name="T20" fmla="*/ 46 w 158"/>
                <a:gd name="T21" fmla="*/ 128 h 170"/>
                <a:gd name="T22" fmla="*/ 58 w 158"/>
                <a:gd name="T23" fmla="*/ 134 h 170"/>
                <a:gd name="T24" fmla="*/ 53 w 158"/>
                <a:gd name="T25" fmla="*/ 122 h 170"/>
                <a:gd name="T26" fmla="*/ 66 w 158"/>
                <a:gd name="T27" fmla="*/ 124 h 170"/>
                <a:gd name="T28" fmla="*/ 67 w 158"/>
                <a:gd name="T29" fmla="*/ 111 h 170"/>
                <a:gd name="T30" fmla="*/ 77 w 158"/>
                <a:gd name="T31" fmla="*/ 113 h 170"/>
                <a:gd name="T32" fmla="*/ 83 w 158"/>
                <a:gd name="T33" fmla="*/ 106 h 170"/>
                <a:gd name="T34" fmla="*/ 86 w 158"/>
                <a:gd name="T35" fmla="*/ 96 h 170"/>
                <a:gd name="T36" fmla="*/ 96 w 158"/>
                <a:gd name="T37" fmla="*/ 92 h 170"/>
                <a:gd name="T38" fmla="*/ 96 w 158"/>
                <a:gd name="T39" fmla="*/ 84 h 170"/>
                <a:gd name="T40" fmla="*/ 107 w 158"/>
                <a:gd name="T41" fmla="*/ 80 h 170"/>
                <a:gd name="T42" fmla="*/ 94 w 158"/>
                <a:gd name="T43" fmla="*/ 75 h 170"/>
                <a:gd name="T44" fmla="*/ 90 w 158"/>
                <a:gd name="T45" fmla="*/ 71 h 170"/>
                <a:gd name="T46" fmla="*/ 96 w 158"/>
                <a:gd name="T47" fmla="*/ 63 h 170"/>
                <a:gd name="T48" fmla="*/ 82 w 158"/>
                <a:gd name="T49" fmla="*/ 65 h 170"/>
                <a:gd name="T50" fmla="*/ 81 w 158"/>
                <a:gd name="T51" fmla="*/ 60 h 170"/>
                <a:gd name="T52" fmla="*/ 76 w 158"/>
                <a:gd name="T53" fmla="*/ 53 h 170"/>
                <a:gd name="T54" fmla="*/ 68 w 158"/>
                <a:gd name="T55" fmla="*/ 57 h 170"/>
                <a:gd name="T56" fmla="*/ 63 w 158"/>
                <a:gd name="T57" fmla="*/ 52 h 170"/>
                <a:gd name="T58" fmla="*/ 70 w 158"/>
                <a:gd name="T59" fmla="*/ 44 h 170"/>
                <a:gd name="T60" fmla="*/ 56 w 158"/>
                <a:gd name="T61" fmla="*/ 46 h 170"/>
                <a:gd name="T62" fmla="*/ 54 w 158"/>
                <a:gd name="T63" fmla="*/ 40 h 170"/>
                <a:gd name="T64" fmla="*/ 51 w 158"/>
                <a:gd name="T65" fmla="*/ 31 h 170"/>
                <a:gd name="T66" fmla="*/ 40 w 158"/>
                <a:gd name="T67" fmla="*/ 32 h 170"/>
                <a:gd name="T68" fmla="*/ 39 w 158"/>
                <a:gd name="T69" fmla="*/ 21 h 170"/>
                <a:gd name="T70" fmla="*/ 53 w 158"/>
                <a:gd name="T71" fmla="*/ 14 h 170"/>
                <a:gd name="T72" fmla="*/ 121 w 158"/>
                <a:gd name="T73" fmla="*/ 9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70">
                  <a:moveTo>
                    <a:pt x="100" y="34"/>
                  </a:moveTo>
                  <a:cubicBezTo>
                    <a:pt x="86" y="23"/>
                    <a:pt x="69" y="8"/>
                    <a:pt x="52" y="3"/>
                  </a:cubicBezTo>
                  <a:cubicBezTo>
                    <a:pt x="40" y="0"/>
                    <a:pt x="23" y="4"/>
                    <a:pt x="22" y="19"/>
                  </a:cubicBezTo>
                  <a:cubicBezTo>
                    <a:pt x="21" y="33"/>
                    <a:pt x="43" y="47"/>
                    <a:pt x="53" y="56"/>
                  </a:cubicBezTo>
                  <a:cubicBezTo>
                    <a:pt x="58" y="61"/>
                    <a:pt x="65" y="66"/>
                    <a:pt x="71" y="70"/>
                  </a:cubicBezTo>
                  <a:cubicBezTo>
                    <a:pt x="74" y="72"/>
                    <a:pt x="77" y="74"/>
                    <a:pt x="79" y="76"/>
                  </a:cubicBezTo>
                  <a:cubicBezTo>
                    <a:pt x="86" y="80"/>
                    <a:pt x="88" y="79"/>
                    <a:pt x="84" y="85"/>
                  </a:cubicBezTo>
                  <a:cubicBezTo>
                    <a:pt x="75" y="100"/>
                    <a:pt x="0" y="136"/>
                    <a:pt x="28" y="159"/>
                  </a:cubicBezTo>
                  <a:cubicBezTo>
                    <a:pt x="41" y="170"/>
                    <a:pt x="58" y="161"/>
                    <a:pt x="69" y="153"/>
                  </a:cubicBezTo>
                  <a:cubicBezTo>
                    <a:pt x="90" y="139"/>
                    <a:pt x="108" y="120"/>
                    <a:pt x="128" y="104"/>
                  </a:cubicBezTo>
                  <a:cubicBezTo>
                    <a:pt x="158" y="78"/>
                    <a:pt x="121" y="49"/>
                    <a:pt x="100" y="34"/>
                  </a:cubicBezTo>
                  <a:close/>
                  <a:moveTo>
                    <a:pt x="121" y="98"/>
                  </a:moveTo>
                  <a:cubicBezTo>
                    <a:pt x="106" y="110"/>
                    <a:pt x="93" y="124"/>
                    <a:pt x="77" y="136"/>
                  </a:cubicBezTo>
                  <a:cubicBezTo>
                    <a:pt x="70" y="141"/>
                    <a:pt x="64" y="147"/>
                    <a:pt x="56" y="151"/>
                  </a:cubicBezTo>
                  <a:cubicBezTo>
                    <a:pt x="48" y="155"/>
                    <a:pt x="41" y="158"/>
                    <a:pt x="36" y="149"/>
                  </a:cubicBezTo>
                  <a:cubicBezTo>
                    <a:pt x="34" y="145"/>
                    <a:pt x="34" y="142"/>
                    <a:pt x="35" y="140"/>
                  </a:cubicBezTo>
                  <a:cubicBezTo>
                    <a:pt x="37" y="142"/>
                    <a:pt x="39" y="144"/>
                    <a:pt x="41" y="145"/>
                  </a:cubicBezTo>
                  <a:cubicBezTo>
                    <a:pt x="43" y="147"/>
                    <a:pt x="46" y="146"/>
                    <a:pt x="48" y="144"/>
                  </a:cubicBezTo>
                  <a:cubicBezTo>
                    <a:pt x="49" y="142"/>
                    <a:pt x="48" y="139"/>
                    <a:pt x="46" y="138"/>
                  </a:cubicBezTo>
                  <a:cubicBezTo>
                    <a:pt x="44" y="136"/>
                    <a:pt x="42" y="135"/>
                    <a:pt x="41" y="134"/>
                  </a:cubicBezTo>
                  <a:cubicBezTo>
                    <a:pt x="41" y="133"/>
                    <a:pt x="42" y="132"/>
                    <a:pt x="42" y="132"/>
                  </a:cubicBezTo>
                  <a:cubicBezTo>
                    <a:pt x="44" y="131"/>
                    <a:pt x="45" y="129"/>
                    <a:pt x="46" y="128"/>
                  </a:cubicBezTo>
                  <a:cubicBezTo>
                    <a:pt x="48" y="130"/>
                    <a:pt x="50" y="132"/>
                    <a:pt x="52" y="134"/>
                  </a:cubicBezTo>
                  <a:cubicBezTo>
                    <a:pt x="54" y="135"/>
                    <a:pt x="57" y="135"/>
                    <a:pt x="58" y="134"/>
                  </a:cubicBezTo>
                  <a:cubicBezTo>
                    <a:pt x="60" y="132"/>
                    <a:pt x="60" y="129"/>
                    <a:pt x="58" y="127"/>
                  </a:cubicBezTo>
                  <a:cubicBezTo>
                    <a:pt x="57" y="126"/>
                    <a:pt x="55" y="124"/>
                    <a:pt x="53" y="122"/>
                  </a:cubicBezTo>
                  <a:cubicBezTo>
                    <a:pt x="55" y="120"/>
                    <a:pt x="58" y="119"/>
                    <a:pt x="60" y="117"/>
                  </a:cubicBezTo>
                  <a:cubicBezTo>
                    <a:pt x="62" y="119"/>
                    <a:pt x="63" y="122"/>
                    <a:pt x="66" y="124"/>
                  </a:cubicBezTo>
                  <a:cubicBezTo>
                    <a:pt x="70" y="128"/>
                    <a:pt x="76" y="122"/>
                    <a:pt x="72" y="117"/>
                  </a:cubicBezTo>
                  <a:cubicBezTo>
                    <a:pt x="70" y="116"/>
                    <a:pt x="68" y="113"/>
                    <a:pt x="67" y="111"/>
                  </a:cubicBezTo>
                  <a:cubicBezTo>
                    <a:pt x="69" y="110"/>
                    <a:pt x="71" y="109"/>
                    <a:pt x="72" y="107"/>
                  </a:cubicBezTo>
                  <a:cubicBezTo>
                    <a:pt x="74" y="109"/>
                    <a:pt x="76" y="111"/>
                    <a:pt x="77" y="113"/>
                  </a:cubicBezTo>
                  <a:cubicBezTo>
                    <a:pt x="79" y="114"/>
                    <a:pt x="82" y="114"/>
                    <a:pt x="83" y="113"/>
                  </a:cubicBezTo>
                  <a:cubicBezTo>
                    <a:pt x="85" y="111"/>
                    <a:pt x="85" y="108"/>
                    <a:pt x="83" y="106"/>
                  </a:cubicBezTo>
                  <a:cubicBezTo>
                    <a:pt x="82" y="105"/>
                    <a:pt x="81" y="103"/>
                    <a:pt x="80" y="102"/>
                  </a:cubicBezTo>
                  <a:cubicBezTo>
                    <a:pt x="82" y="100"/>
                    <a:pt x="84" y="98"/>
                    <a:pt x="86" y="96"/>
                  </a:cubicBezTo>
                  <a:cubicBezTo>
                    <a:pt x="88" y="97"/>
                    <a:pt x="89" y="98"/>
                    <a:pt x="90" y="99"/>
                  </a:cubicBezTo>
                  <a:cubicBezTo>
                    <a:pt x="94" y="103"/>
                    <a:pt x="100" y="97"/>
                    <a:pt x="96" y="92"/>
                  </a:cubicBezTo>
                  <a:cubicBezTo>
                    <a:pt x="95" y="91"/>
                    <a:pt x="94" y="90"/>
                    <a:pt x="93" y="90"/>
                  </a:cubicBezTo>
                  <a:cubicBezTo>
                    <a:pt x="95" y="88"/>
                    <a:pt x="96" y="86"/>
                    <a:pt x="96" y="84"/>
                  </a:cubicBezTo>
                  <a:cubicBezTo>
                    <a:pt x="98" y="84"/>
                    <a:pt x="100" y="84"/>
                    <a:pt x="102" y="84"/>
                  </a:cubicBezTo>
                  <a:cubicBezTo>
                    <a:pt x="104" y="85"/>
                    <a:pt x="107" y="82"/>
                    <a:pt x="107" y="80"/>
                  </a:cubicBezTo>
                  <a:cubicBezTo>
                    <a:pt x="107" y="77"/>
                    <a:pt x="105" y="76"/>
                    <a:pt x="102" y="75"/>
                  </a:cubicBezTo>
                  <a:cubicBezTo>
                    <a:pt x="99" y="75"/>
                    <a:pt x="97" y="75"/>
                    <a:pt x="94" y="75"/>
                  </a:cubicBezTo>
                  <a:cubicBezTo>
                    <a:pt x="94" y="75"/>
                    <a:pt x="94" y="75"/>
                    <a:pt x="94" y="75"/>
                  </a:cubicBezTo>
                  <a:cubicBezTo>
                    <a:pt x="93" y="73"/>
                    <a:pt x="91" y="72"/>
                    <a:pt x="90" y="71"/>
                  </a:cubicBezTo>
                  <a:cubicBezTo>
                    <a:pt x="91" y="70"/>
                    <a:pt x="93" y="69"/>
                    <a:pt x="94" y="69"/>
                  </a:cubicBezTo>
                  <a:cubicBezTo>
                    <a:pt x="96" y="68"/>
                    <a:pt x="97" y="65"/>
                    <a:pt x="96" y="63"/>
                  </a:cubicBezTo>
                  <a:cubicBezTo>
                    <a:pt x="95" y="60"/>
                    <a:pt x="92" y="60"/>
                    <a:pt x="90" y="61"/>
                  </a:cubicBezTo>
                  <a:cubicBezTo>
                    <a:pt x="87" y="62"/>
                    <a:pt x="84" y="64"/>
                    <a:pt x="82" y="65"/>
                  </a:cubicBezTo>
                  <a:cubicBezTo>
                    <a:pt x="80" y="64"/>
                    <a:pt x="79" y="63"/>
                    <a:pt x="77" y="62"/>
                  </a:cubicBezTo>
                  <a:cubicBezTo>
                    <a:pt x="78" y="62"/>
                    <a:pt x="80" y="61"/>
                    <a:pt x="81" y="60"/>
                  </a:cubicBezTo>
                  <a:cubicBezTo>
                    <a:pt x="83" y="59"/>
                    <a:pt x="84" y="56"/>
                    <a:pt x="83" y="54"/>
                  </a:cubicBezTo>
                  <a:cubicBezTo>
                    <a:pt x="81" y="52"/>
                    <a:pt x="79" y="52"/>
                    <a:pt x="76" y="53"/>
                  </a:cubicBezTo>
                  <a:cubicBezTo>
                    <a:pt x="74" y="54"/>
                    <a:pt x="71" y="55"/>
                    <a:pt x="69" y="56"/>
                  </a:cubicBezTo>
                  <a:cubicBezTo>
                    <a:pt x="69" y="56"/>
                    <a:pt x="69" y="57"/>
                    <a:pt x="68" y="57"/>
                  </a:cubicBezTo>
                  <a:cubicBezTo>
                    <a:pt x="67" y="56"/>
                    <a:pt x="66" y="55"/>
                    <a:pt x="64" y="54"/>
                  </a:cubicBezTo>
                  <a:cubicBezTo>
                    <a:pt x="64" y="53"/>
                    <a:pt x="63" y="53"/>
                    <a:pt x="63" y="52"/>
                  </a:cubicBezTo>
                  <a:cubicBezTo>
                    <a:pt x="65" y="51"/>
                    <a:pt x="66" y="51"/>
                    <a:pt x="68" y="50"/>
                  </a:cubicBezTo>
                  <a:cubicBezTo>
                    <a:pt x="70" y="49"/>
                    <a:pt x="71" y="46"/>
                    <a:pt x="70" y="44"/>
                  </a:cubicBezTo>
                  <a:cubicBezTo>
                    <a:pt x="68" y="41"/>
                    <a:pt x="66" y="41"/>
                    <a:pt x="63" y="42"/>
                  </a:cubicBezTo>
                  <a:cubicBezTo>
                    <a:pt x="61" y="43"/>
                    <a:pt x="58" y="45"/>
                    <a:pt x="56" y="46"/>
                  </a:cubicBezTo>
                  <a:cubicBezTo>
                    <a:pt x="54" y="45"/>
                    <a:pt x="52" y="43"/>
                    <a:pt x="51" y="41"/>
                  </a:cubicBezTo>
                  <a:cubicBezTo>
                    <a:pt x="52" y="41"/>
                    <a:pt x="53" y="40"/>
                    <a:pt x="54" y="40"/>
                  </a:cubicBezTo>
                  <a:cubicBezTo>
                    <a:pt x="56" y="39"/>
                    <a:pt x="57" y="37"/>
                    <a:pt x="57" y="34"/>
                  </a:cubicBezTo>
                  <a:cubicBezTo>
                    <a:pt x="56" y="32"/>
                    <a:pt x="53" y="30"/>
                    <a:pt x="51" y="31"/>
                  </a:cubicBezTo>
                  <a:cubicBezTo>
                    <a:pt x="49" y="32"/>
                    <a:pt x="46" y="34"/>
                    <a:pt x="44" y="35"/>
                  </a:cubicBezTo>
                  <a:cubicBezTo>
                    <a:pt x="43" y="34"/>
                    <a:pt x="41" y="33"/>
                    <a:pt x="40" y="32"/>
                  </a:cubicBezTo>
                  <a:cubicBezTo>
                    <a:pt x="41" y="31"/>
                    <a:pt x="42" y="30"/>
                    <a:pt x="43" y="29"/>
                  </a:cubicBezTo>
                  <a:cubicBezTo>
                    <a:pt x="48" y="26"/>
                    <a:pt x="44" y="19"/>
                    <a:pt x="39" y="21"/>
                  </a:cubicBezTo>
                  <a:cubicBezTo>
                    <a:pt x="37" y="22"/>
                    <a:pt x="36" y="23"/>
                    <a:pt x="34" y="24"/>
                  </a:cubicBezTo>
                  <a:cubicBezTo>
                    <a:pt x="30" y="8"/>
                    <a:pt x="45" y="11"/>
                    <a:pt x="53" y="14"/>
                  </a:cubicBezTo>
                  <a:cubicBezTo>
                    <a:pt x="69" y="20"/>
                    <a:pt x="85" y="33"/>
                    <a:pt x="98" y="43"/>
                  </a:cubicBezTo>
                  <a:cubicBezTo>
                    <a:pt x="114" y="55"/>
                    <a:pt x="145" y="77"/>
                    <a:pt x="121" y="9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4" name="稻壳儿春秋广告/盗版必究        原创来源：http://chn.docer.com/works?userid=199329941#!/work_time"/>
            <p:cNvSpPr>
              <a:spLocks noEditPoints="1"/>
            </p:cNvSpPr>
            <p:nvPr/>
          </p:nvSpPr>
          <p:spPr bwMode="auto">
            <a:xfrm>
              <a:off x="6638926" y="2570164"/>
              <a:ext cx="209550" cy="430213"/>
            </a:xfrm>
            <a:custGeom>
              <a:avLst/>
              <a:gdLst>
                <a:gd name="T0" fmla="*/ 59 w 82"/>
                <a:gd name="T1" fmla="*/ 1 h 168"/>
                <a:gd name="T2" fmla="*/ 38 w 82"/>
                <a:gd name="T3" fmla="*/ 23 h 168"/>
                <a:gd name="T4" fmla="*/ 19 w 82"/>
                <a:gd name="T5" fmla="*/ 98 h 168"/>
                <a:gd name="T6" fmla="*/ 31 w 82"/>
                <a:gd name="T7" fmla="*/ 165 h 168"/>
                <a:gd name="T8" fmla="*/ 54 w 82"/>
                <a:gd name="T9" fmla="*/ 141 h 168"/>
                <a:gd name="T10" fmla="*/ 70 w 82"/>
                <a:gd name="T11" fmla="*/ 74 h 168"/>
                <a:gd name="T12" fmla="*/ 77 w 82"/>
                <a:gd name="T13" fmla="*/ 42 h 168"/>
                <a:gd name="T14" fmla="*/ 81 w 82"/>
                <a:gd name="T15" fmla="*/ 17 h 168"/>
                <a:gd name="T16" fmla="*/ 59 w 82"/>
                <a:gd name="T17" fmla="*/ 1 h 168"/>
                <a:gd name="T18" fmla="*/ 59 w 82"/>
                <a:gd name="T19" fmla="*/ 84 h 168"/>
                <a:gd name="T20" fmla="*/ 52 w 82"/>
                <a:gd name="T21" fmla="*/ 114 h 168"/>
                <a:gd name="T22" fmla="*/ 30 w 82"/>
                <a:gd name="T23" fmla="*/ 150 h 168"/>
                <a:gd name="T24" fmla="*/ 22 w 82"/>
                <a:gd name="T25" fmla="*/ 144 h 168"/>
                <a:gd name="T26" fmla="*/ 25 w 82"/>
                <a:gd name="T27" fmla="*/ 145 h 168"/>
                <a:gd name="T28" fmla="*/ 31 w 82"/>
                <a:gd name="T29" fmla="*/ 142 h 168"/>
                <a:gd name="T30" fmla="*/ 27 w 82"/>
                <a:gd name="T31" fmla="*/ 136 h 168"/>
                <a:gd name="T32" fmla="*/ 22 w 82"/>
                <a:gd name="T33" fmla="*/ 135 h 168"/>
                <a:gd name="T34" fmla="*/ 23 w 82"/>
                <a:gd name="T35" fmla="*/ 130 h 168"/>
                <a:gd name="T36" fmla="*/ 29 w 82"/>
                <a:gd name="T37" fmla="*/ 131 h 168"/>
                <a:gd name="T38" fmla="*/ 29 w 82"/>
                <a:gd name="T39" fmla="*/ 122 h 168"/>
                <a:gd name="T40" fmla="*/ 24 w 82"/>
                <a:gd name="T41" fmla="*/ 121 h 168"/>
                <a:gd name="T42" fmla="*/ 25 w 82"/>
                <a:gd name="T43" fmla="*/ 119 h 168"/>
                <a:gd name="T44" fmla="*/ 25 w 82"/>
                <a:gd name="T45" fmla="*/ 117 h 168"/>
                <a:gd name="T46" fmla="*/ 31 w 82"/>
                <a:gd name="T47" fmla="*/ 118 h 168"/>
                <a:gd name="T48" fmla="*/ 33 w 82"/>
                <a:gd name="T49" fmla="*/ 110 h 168"/>
                <a:gd name="T50" fmla="*/ 27 w 82"/>
                <a:gd name="T51" fmla="*/ 108 h 168"/>
                <a:gd name="T52" fmla="*/ 28 w 82"/>
                <a:gd name="T53" fmla="*/ 100 h 168"/>
                <a:gd name="T54" fmla="*/ 36 w 82"/>
                <a:gd name="T55" fmla="*/ 102 h 168"/>
                <a:gd name="T56" fmla="*/ 41 w 82"/>
                <a:gd name="T57" fmla="*/ 99 h 168"/>
                <a:gd name="T58" fmla="*/ 38 w 82"/>
                <a:gd name="T59" fmla="*/ 94 h 168"/>
                <a:gd name="T60" fmla="*/ 30 w 82"/>
                <a:gd name="T61" fmla="*/ 92 h 168"/>
                <a:gd name="T62" fmla="*/ 31 w 82"/>
                <a:gd name="T63" fmla="*/ 86 h 168"/>
                <a:gd name="T64" fmla="*/ 37 w 82"/>
                <a:gd name="T65" fmla="*/ 87 h 168"/>
                <a:gd name="T66" fmla="*/ 40 w 82"/>
                <a:gd name="T67" fmla="*/ 79 h 168"/>
                <a:gd name="T68" fmla="*/ 33 w 82"/>
                <a:gd name="T69" fmla="*/ 77 h 168"/>
                <a:gd name="T70" fmla="*/ 34 w 82"/>
                <a:gd name="T71" fmla="*/ 70 h 168"/>
                <a:gd name="T72" fmla="*/ 38 w 82"/>
                <a:gd name="T73" fmla="*/ 72 h 168"/>
                <a:gd name="T74" fmla="*/ 41 w 82"/>
                <a:gd name="T75" fmla="*/ 63 h 168"/>
                <a:gd name="T76" fmla="*/ 36 w 82"/>
                <a:gd name="T77" fmla="*/ 62 h 168"/>
                <a:gd name="T78" fmla="*/ 37 w 82"/>
                <a:gd name="T79" fmla="*/ 58 h 168"/>
                <a:gd name="T80" fmla="*/ 44 w 82"/>
                <a:gd name="T81" fmla="*/ 60 h 168"/>
                <a:gd name="T82" fmla="*/ 50 w 82"/>
                <a:gd name="T83" fmla="*/ 57 h 168"/>
                <a:gd name="T84" fmla="*/ 47 w 82"/>
                <a:gd name="T85" fmla="*/ 51 h 168"/>
                <a:gd name="T86" fmla="*/ 39 w 82"/>
                <a:gd name="T87" fmla="*/ 49 h 168"/>
                <a:gd name="T88" fmla="*/ 40 w 82"/>
                <a:gd name="T89" fmla="*/ 44 h 168"/>
                <a:gd name="T90" fmla="*/ 45 w 82"/>
                <a:gd name="T91" fmla="*/ 45 h 168"/>
                <a:gd name="T92" fmla="*/ 48 w 82"/>
                <a:gd name="T93" fmla="*/ 37 h 168"/>
                <a:gd name="T94" fmla="*/ 42 w 82"/>
                <a:gd name="T95" fmla="*/ 35 h 168"/>
                <a:gd name="T96" fmla="*/ 44 w 82"/>
                <a:gd name="T97" fmla="*/ 32 h 168"/>
                <a:gd name="T98" fmla="*/ 48 w 82"/>
                <a:gd name="T99" fmla="*/ 33 h 168"/>
                <a:gd name="T100" fmla="*/ 54 w 82"/>
                <a:gd name="T101" fmla="*/ 30 h 168"/>
                <a:gd name="T102" fmla="*/ 51 w 82"/>
                <a:gd name="T103" fmla="*/ 25 h 168"/>
                <a:gd name="T104" fmla="*/ 47 w 82"/>
                <a:gd name="T105" fmla="*/ 24 h 168"/>
                <a:gd name="T106" fmla="*/ 49 w 82"/>
                <a:gd name="T107" fmla="*/ 20 h 168"/>
                <a:gd name="T108" fmla="*/ 53 w 82"/>
                <a:gd name="T109" fmla="*/ 21 h 168"/>
                <a:gd name="T110" fmla="*/ 58 w 82"/>
                <a:gd name="T111" fmla="*/ 18 h 168"/>
                <a:gd name="T112" fmla="*/ 55 w 82"/>
                <a:gd name="T113" fmla="*/ 12 h 168"/>
                <a:gd name="T114" fmla="*/ 54 w 82"/>
                <a:gd name="T115" fmla="*/ 12 h 168"/>
                <a:gd name="T116" fmla="*/ 59 w 82"/>
                <a:gd name="T117" fmla="*/ 10 h 168"/>
                <a:gd name="T118" fmla="*/ 59 w 82"/>
                <a:gd name="T11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168">
                  <a:moveTo>
                    <a:pt x="59" y="1"/>
                  </a:moveTo>
                  <a:cubicBezTo>
                    <a:pt x="46" y="0"/>
                    <a:pt x="42" y="12"/>
                    <a:pt x="38" y="23"/>
                  </a:cubicBezTo>
                  <a:cubicBezTo>
                    <a:pt x="30" y="47"/>
                    <a:pt x="24" y="73"/>
                    <a:pt x="19" y="98"/>
                  </a:cubicBezTo>
                  <a:cubicBezTo>
                    <a:pt x="17" y="111"/>
                    <a:pt x="0" y="168"/>
                    <a:pt x="31" y="165"/>
                  </a:cubicBezTo>
                  <a:cubicBezTo>
                    <a:pt x="42" y="163"/>
                    <a:pt x="50" y="151"/>
                    <a:pt x="54" y="141"/>
                  </a:cubicBezTo>
                  <a:cubicBezTo>
                    <a:pt x="61" y="120"/>
                    <a:pt x="66" y="96"/>
                    <a:pt x="70" y="74"/>
                  </a:cubicBezTo>
                  <a:cubicBezTo>
                    <a:pt x="73" y="63"/>
                    <a:pt x="75" y="53"/>
                    <a:pt x="77" y="42"/>
                  </a:cubicBezTo>
                  <a:cubicBezTo>
                    <a:pt x="78" y="34"/>
                    <a:pt x="82" y="25"/>
                    <a:pt x="81" y="17"/>
                  </a:cubicBezTo>
                  <a:cubicBezTo>
                    <a:pt x="80" y="5"/>
                    <a:pt x="70" y="1"/>
                    <a:pt x="59" y="1"/>
                  </a:cubicBezTo>
                  <a:close/>
                  <a:moveTo>
                    <a:pt x="59" y="84"/>
                  </a:moveTo>
                  <a:cubicBezTo>
                    <a:pt x="57" y="94"/>
                    <a:pt x="54" y="104"/>
                    <a:pt x="52" y="114"/>
                  </a:cubicBezTo>
                  <a:cubicBezTo>
                    <a:pt x="48" y="126"/>
                    <a:pt x="46" y="151"/>
                    <a:pt x="30" y="150"/>
                  </a:cubicBezTo>
                  <a:cubicBezTo>
                    <a:pt x="22" y="150"/>
                    <a:pt x="22" y="149"/>
                    <a:pt x="22" y="144"/>
                  </a:cubicBezTo>
                  <a:cubicBezTo>
                    <a:pt x="23" y="144"/>
                    <a:pt x="24" y="144"/>
                    <a:pt x="25" y="145"/>
                  </a:cubicBezTo>
                  <a:cubicBezTo>
                    <a:pt x="27" y="146"/>
                    <a:pt x="30" y="144"/>
                    <a:pt x="31" y="142"/>
                  </a:cubicBezTo>
                  <a:cubicBezTo>
                    <a:pt x="31" y="139"/>
                    <a:pt x="30" y="137"/>
                    <a:pt x="27" y="136"/>
                  </a:cubicBezTo>
                  <a:cubicBezTo>
                    <a:pt x="26" y="136"/>
                    <a:pt x="24" y="135"/>
                    <a:pt x="22" y="135"/>
                  </a:cubicBezTo>
                  <a:cubicBezTo>
                    <a:pt x="23" y="133"/>
                    <a:pt x="23" y="132"/>
                    <a:pt x="23" y="130"/>
                  </a:cubicBezTo>
                  <a:cubicBezTo>
                    <a:pt x="25" y="131"/>
                    <a:pt x="27" y="131"/>
                    <a:pt x="29" y="131"/>
                  </a:cubicBezTo>
                  <a:cubicBezTo>
                    <a:pt x="35" y="131"/>
                    <a:pt x="35" y="122"/>
                    <a:pt x="29" y="122"/>
                  </a:cubicBezTo>
                  <a:cubicBezTo>
                    <a:pt x="28" y="122"/>
                    <a:pt x="26" y="122"/>
                    <a:pt x="24" y="121"/>
                  </a:cubicBezTo>
                  <a:cubicBezTo>
                    <a:pt x="25" y="120"/>
                    <a:pt x="25" y="119"/>
                    <a:pt x="25" y="119"/>
                  </a:cubicBezTo>
                  <a:cubicBezTo>
                    <a:pt x="25" y="118"/>
                    <a:pt x="25" y="118"/>
                    <a:pt x="25" y="117"/>
                  </a:cubicBezTo>
                  <a:cubicBezTo>
                    <a:pt x="27" y="117"/>
                    <a:pt x="29" y="118"/>
                    <a:pt x="31" y="118"/>
                  </a:cubicBezTo>
                  <a:cubicBezTo>
                    <a:pt x="37" y="120"/>
                    <a:pt x="39" y="111"/>
                    <a:pt x="33" y="110"/>
                  </a:cubicBezTo>
                  <a:cubicBezTo>
                    <a:pt x="31" y="109"/>
                    <a:pt x="29" y="109"/>
                    <a:pt x="27" y="108"/>
                  </a:cubicBezTo>
                  <a:cubicBezTo>
                    <a:pt x="27" y="106"/>
                    <a:pt x="28" y="103"/>
                    <a:pt x="28" y="100"/>
                  </a:cubicBezTo>
                  <a:cubicBezTo>
                    <a:pt x="31" y="101"/>
                    <a:pt x="33" y="101"/>
                    <a:pt x="36" y="102"/>
                  </a:cubicBezTo>
                  <a:cubicBezTo>
                    <a:pt x="38" y="103"/>
                    <a:pt x="40" y="101"/>
                    <a:pt x="41" y="99"/>
                  </a:cubicBezTo>
                  <a:cubicBezTo>
                    <a:pt x="42" y="97"/>
                    <a:pt x="40" y="94"/>
                    <a:pt x="38" y="94"/>
                  </a:cubicBezTo>
                  <a:cubicBezTo>
                    <a:pt x="35" y="93"/>
                    <a:pt x="33" y="92"/>
                    <a:pt x="30" y="92"/>
                  </a:cubicBezTo>
                  <a:cubicBezTo>
                    <a:pt x="30" y="90"/>
                    <a:pt x="31" y="88"/>
                    <a:pt x="31" y="86"/>
                  </a:cubicBezTo>
                  <a:cubicBezTo>
                    <a:pt x="33" y="86"/>
                    <a:pt x="35" y="87"/>
                    <a:pt x="37" y="87"/>
                  </a:cubicBezTo>
                  <a:cubicBezTo>
                    <a:pt x="43" y="89"/>
                    <a:pt x="45" y="80"/>
                    <a:pt x="40" y="79"/>
                  </a:cubicBezTo>
                  <a:cubicBezTo>
                    <a:pt x="37" y="78"/>
                    <a:pt x="35" y="78"/>
                    <a:pt x="33" y="77"/>
                  </a:cubicBezTo>
                  <a:cubicBezTo>
                    <a:pt x="33" y="75"/>
                    <a:pt x="34" y="73"/>
                    <a:pt x="34" y="70"/>
                  </a:cubicBezTo>
                  <a:cubicBezTo>
                    <a:pt x="35" y="71"/>
                    <a:pt x="37" y="71"/>
                    <a:pt x="38" y="72"/>
                  </a:cubicBezTo>
                  <a:cubicBezTo>
                    <a:pt x="44" y="73"/>
                    <a:pt x="46" y="64"/>
                    <a:pt x="41" y="63"/>
                  </a:cubicBezTo>
                  <a:cubicBezTo>
                    <a:pt x="39" y="63"/>
                    <a:pt x="37" y="62"/>
                    <a:pt x="36" y="62"/>
                  </a:cubicBezTo>
                  <a:cubicBezTo>
                    <a:pt x="36" y="61"/>
                    <a:pt x="36" y="59"/>
                    <a:pt x="37" y="58"/>
                  </a:cubicBezTo>
                  <a:cubicBezTo>
                    <a:pt x="39" y="59"/>
                    <a:pt x="42" y="59"/>
                    <a:pt x="44" y="60"/>
                  </a:cubicBezTo>
                  <a:cubicBezTo>
                    <a:pt x="47" y="60"/>
                    <a:pt x="49" y="59"/>
                    <a:pt x="50" y="57"/>
                  </a:cubicBezTo>
                  <a:cubicBezTo>
                    <a:pt x="50" y="54"/>
                    <a:pt x="49" y="52"/>
                    <a:pt x="47" y="51"/>
                  </a:cubicBezTo>
                  <a:cubicBezTo>
                    <a:pt x="44" y="51"/>
                    <a:pt x="41" y="50"/>
                    <a:pt x="39" y="49"/>
                  </a:cubicBezTo>
                  <a:cubicBezTo>
                    <a:pt x="39" y="48"/>
                    <a:pt x="40" y="46"/>
                    <a:pt x="40" y="44"/>
                  </a:cubicBezTo>
                  <a:cubicBezTo>
                    <a:pt x="42" y="45"/>
                    <a:pt x="43" y="45"/>
                    <a:pt x="45" y="45"/>
                  </a:cubicBezTo>
                  <a:cubicBezTo>
                    <a:pt x="51" y="47"/>
                    <a:pt x="53" y="38"/>
                    <a:pt x="48" y="37"/>
                  </a:cubicBezTo>
                  <a:cubicBezTo>
                    <a:pt x="46" y="36"/>
                    <a:pt x="44" y="36"/>
                    <a:pt x="42" y="35"/>
                  </a:cubicBezTo>
                  <a:cubicBezTo>
                    <a:pt x="43" y="34"/>
                    <a:pt x="43" y="33"/>
                    <a:pt x="44" y="32"/>
                  </a:cubicBezTo>
                  <a:cubicBezTo>
                    <a:pt x="45" y="32"/>
                    <a:pt x="47" y="33"/>
                    <a:pt x="48" y="33"/>
                  </a:cubicBezTo>
                  <a:cubicBezTo>
                    <a:pt x="51" y="34"/>
                    <a:pt x="53" y="32"/>
                    <a:pt x="54" y="30"/>
                  </a:cubicBezTo>
                  <a:cubicBezTo>
                    <a:pt x="55" y="28"/>
                    <a:pt x="53" y="26"/>
                    <a:pt x="51" y="25"/>
                  </a:cubicBezTo>
                  <a:cubicBezTo>
                    <a:pt x="49" y="24"/>
                    <a:pt x="48" y="24"/>
                    <a:pt x="47" y="24"/>
                  </a:cubicBezTo>
                  <a:cubicBezTo>
                    <a:pt x="47" y="22"/>
                    <a:pt x="48" y="21"/>
                    <a:pt x="49" y="20"/>
                  </a:cubicBezTo>
                  <a:cubicBezTo>
                    <a:pt x="50" y="20"/>
                    <a:pt x="51" y="21"/>
                    <a:pt x="53" y="21"/>
                  </a:cubicBezTo>
                  <a:cubicBezTo>
                    <a:pt x="55" y="22"/>
                    <a:pt x="58" y="21"/>
                    <a:pt x="58" y="18"/>
                  </a:cubicBezTo>
                  <a:cubicBezTo>
                    <a:pt x="59" y="16"/>
                    <a:pt x="58" y="13"/>
                    <a:pt x="55" y="12"/>
                  </a:cubicBezTo>
                  <a:cubicBezTo>
                    <a:pt x="55" y="12"/>
                    <a:pt x="54" y="12"/>
                    <a:pt x="54" y="12"/>
                  </a:cubicBezTo>
                  <a:cubicBezTo>
                    <a:pt x="55" y="10"/>
                    <a:pt x="57" y="10"/>
                    <a:pt x="59" y="10"/>
                  </a:cubicBezTo>
                  <a:cubicBezTo>
                    <a:pt x="81" y="10"/>
                    <a:pt x="61" y="74"/>
                    <a:pt x="59" y="8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4" name="组合 3"/>
          <p:cNvGrpSpPr/>
          <p:nvPr/>
        </p:nvGrpSpPr>
        <p:grpSpPr>
          <a:xfrm>
            <a:off x="6931108" y="920751"/>
            <a:ext cx="1092200" cy="763588"/>
            <a:chOff x="7581901" y="920751"/>
            <a:chExt cx="1092200" cy="763588"/>
          </a:xfrm>
        </p:grpSpPr>
        <p:sp>
          <p:nvSpPr>
            <p:cNvPr id="1375" name="稻壳儿春秋广告/盗版必究        原创来源：http://chn.docer.com/works?userid=199329941#!/work_time"/>
            <p:cNvSpPr>
              <a:spLocks noEditPoints="1"/>
            </p:cNvSpPr>
            <p:nvPr/>
          </p:nvSpPr>
          <p:spPr bwMode="auto">
            <a:xfrm>
              <a:off x="7581901" y="920751"/>
              <a:ext cx="1092200" cy="763588"/>
            </a:xfrm>
            <a:custGeom>
              <a:avLst/>
              <a:gdLst>
                <a:gd name="T0" fmla="*/ 421 w 427"/>
                <a:gd name="T1" fmla="*/ 257 h 298"/>
                <a:gd name="T2" fmla="*/ 394 w 427"/>
                <a:gd name="T3" fmla="*/ 234 h 298"/>
                <a:gd name="T4" fmla="*/ 358 w 427"/>
                <a:gd name="T5" fmla="*/ 202 h 298"/>
                <a:gd name="T6" fmla="*/ 370 w 427"/>
                <a:gd name="T7" fmla="*/ 142 h 298"/>
                <a:gd name="T8" fmla="*/ 367 w 427"/>
                <a:gd name="T9" fmla="*/ 36 h 298"/>
                <a:gd name="T10" fmla="*/ 358 w 427"/>
                <a:gd name="T11" fmla="*/ 8 h 298"/>
                <a:gd name="T12" fmla="*/ 314 w 427"/>
                <a:gd name="T13" fmla="*/ 2 h 298"/>
                <a:gd name="T14" fmla="*/ 211 w 427"/>
                <a:gd name="T15" fmla="*/ 3 h 298"/>
                <a:gd name="T16" fmla="*/ 95 w 427"/>
                <a:gd name="T17" fmla="*/ 3 h 298"/>
                <a:gd name="T18" fmla="*/ 67 w 427"/>
                <a:gd name="T19" fmla="*/ 11 h 298"/>
                <a:gd name="T20" fmla="*/ 61 w 427"/>
                <a:gd name="T21" fmla="*/ 54 h 298"/>
                <a:gd name="T22" fmla="*/ 61 w 427"/>
                <a:gd name="T23" fmla="*/ 183 h 298"/>
                <a:gd name="T24" fmla="*/ 72 w 427"/>
                <a:gd name="T25" fmla="*/ 203 h 298"/>
                <a:gd name="T26" fmla="*/ 24 w 427"/>
                <a:gd name="T27" fmla="*/ 237 h 298"/>
                <a:gd name="T28" fmla="*/ 0 w 427"/>
                <a:gd name="T29" fmla="*/ 270 h 298"/>
                <a:gd name="T30" fmla="*/ 20 w 427"/>
                <a:gd name="T31" fmla="*/ 293 h 298"/>
                <a:gd name="T32" fmla="*/ 100 w 427"/>
                <a:gd name="T33" fmla="*/ 294 h 298"/>
                <a:gd name="T34" fmla="*/ 283 w 427"/>
                <a:gd name="T35" fmla="*/ 292 h 298"/>
                <a:gd name="T36" fmla="*/ 362 w 427"/>
                <a:gd name="T37" fmla="*/ 292 h 298"/>
                <a:gd name="T38" fmla="*/ 419 w 427"/>
                <a:gd name="T39" fmla="*/ 285 h 298"/>
                <a:gd name="T40" fmla="*/ 421 w 427"/>
                <a:gd name="T41" fmla="*/ 257 h 298"/>
                <a:gd name="T42" fmla="*/ 72 w 427"/>
                <a:gd name="T43" fmla="*/ 150 h 298"/>
                <a:gd name="T44" fmla="*/ 72 w 427"/>
                <a:gd name="T45" fmla="*/ 95 h 298"/>
                <a:gd name="T46" fmla="*/ 73 w 427"/>
                <a:gd name="T47" fmla="*/ 45 h 298"/>
                <a:gd name="T48" fmla="*/ 85 w 427"/>
                <a:gd name="T49" fmla="*/ 15 h 298"/>
                <a:gd name="T50" fmla="*/ 111 w 427"/>
                <a:gd name="T51" fmla="*/ 15 h 298"/>
                <a:gd name="T52" fmla="*/ 211 w 427"/>
                <a:gd name="T53" fmla="*/ 15 h 298"/>
                <a:gd name="T54" fmla="*/ 275 w 427"/>
                <a:gd name="T55" fmla="*/ 15 h 298"/>
                <a:gd name="T56" fmla="*/ 355 w 427"/>
                <a:gd name="T57" fmla="*/ 28 h 298"/>
                <a:gd name="T58" fmla="*/ 355 w 427"/>
                <a:gd name="T59" fmla="*/ 52 h 298"/>
                <a:gd name="T60" fmla="*/ 356 w 427"/>
                <a:gd name="T61" fmla="*/ 100 h 298"/>
                <a:gd name="T62" fmla="*/ 358 w 427"/>
                <a:gd name="T63" fmla="*/ 139 h 298"/>
                <a:gd name="T64" fmla="*/ 358 w 427"/>
                <a:gd name="T65" fmla="*/ 163 h 298"/>
                <a:gd name="T66" fmla="*/ 349 w 427"/>
                <a:gd name="T67" fmla="*/ 190 h 298"/>
                <a:gd name="T68" fmla="*/ 303 w 427"/>
                <a:gd name="T69" fmla="*/ 193 h 298"/>
                <a:gd name="T70" fmla="*/ 258 w 427"/>
                <a:gd name="T71" fmla="*/ 193 h 298"/>
                <a:gd name="T72" fmla="*/ 170 w 427"/>
                <a:gd name="T73" fmla="*/ 195 h 298"/>
                <a:gd name="T74" fmla="*/ 128 w 427"/>
                <a:gd name="T75" fmla="*/ 195 h 298"/>
                <a:gd name="T76" fmla="*/ 81 w 427"/>
                <a:gd name="T77" fmla="*/ 194 h 298"/>
                <a:gd name="T78" fmla="*/ 72 w 427"/>
                <a:gd name="T79" fmla="*/ 150 h 298"/>
                <a:gd name="T80" fmla="*/ 406 w 427"/>
                <a:gd name="T81" fmla="*/ 279 h 298"/>
                <a:gd name="T82" fmla="*/ 365 w 427"/>
                <a:gd name="T83" fmla="*/ 280 h 298"/>
                <a:gd name="T84" fmla="*/ 208 w 427"/>
                <a:gd name="T85" fmla="*/ 279 h 298"/>
                <a:gd name="T86" fmla="*/ 45 w 427"/>
                <a:gd name="T87" fmla="*/ 282 h 298"/>
                <a:gd name="T88" fmla="*/ 12 w 427"/>
                <a:gd name="T89" fmla="*/ 270 h 298"/>
                <a:gd name="T90" fmla="*/ 26 w 427"/>
                <a:gd name="T91" fmla="*/ 251 h 298"/>
                <a:gd name="T92" fmla="*/ 84 w 427"/>
                <a:gd name="T93" fmla="*/ 209 h 298"/>
                <a:gd name="T94" fmla="*/ 86 w 427"/>
                <a:gd name="T95" fmla="*/ 207 h 298"/>
                <a:gd name="T96" fmla="*/ 115 w 427"/>
                <a:gd name="T97" fmla="*/ 208 h 298"/>
                <a:gd name="T98" fmla="*/ 229 w 427"/>
                <a:gd name="T99" fmla="*/ 205 h 298"/>
                <a:gd name="T100" fmla="*/ 286 w 427"/>
                <a:gd name="T101" fmla="*/ 205 h 298"/>
                <a:gd name="T102" fmla="*/ 344 w 427"/>
                <a:gd name="T103" fmla="*/ 206 h 298"/>
                <a:gd name="T104" fmla="*/ 345 w 427"/>
                <a:gd name="T105" fmla="*/ 206 h 298"/>
                <a:gd name="T106" fmla="*/ 403 w 427"/>
                <a:gd name="T107" fmla="*/ 255 h 298"/>
                <a:gd name="T108" fmla="*/ 406 w 427"/>
                <a:gd name="T109"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7" h="298">
                  <a:moveTo>
                    <a:pt x="421" y="257"/>
                  </a:moveTo>
                  <a:cubicBezTo>
                    <a:pt x="414" y="247"/>
                    <a:pt x="404" y="241"/>
                    <a:pt x="394" y="234"/>
                  </a:cubicBezTo>
                  <a:cubicBezTo>
                    <a:pt x="382" y="224"/>
                    <a:pt x="370" y="213"/>
                    <a:pt x="358" y="202"/>
                  </a:cubicBezTo>
                  <a:cubicBezTo>
                    <a:pt x="374" y="191"/>
                    <a:pt x="370" y="158"/>
                    <a:pt x="370" y="142"/>
                  </a:cubicBezTo>
                  <a:cubicBezTo>
                    <a:pt x="369" y="107"/>
                    <a:pt x="368" y="71"/>
                    <a:pt x="367" y="36"/>
                  </a:cubicBezTo>
                  <a:cubicBezTo>
                    <a:pt x="367" y="26"/>
                    <a:pt x="367" y="15"/>
                    <a:pt x="358" y="8"/>
                  </a:cubicBezTo>
                  <a:cubicBezTo>
                    <a:pt x="348" y="0"/>
                    <a:pt x="326" y="3"/>
                    <a:pt x="314" y="2"/>
                  </a:cubicBezTo>
                  <a:cubicBezTo>
                    <a:pt x="280" y="0"/>
                    <a:pt x="245" y="4"/>
                    <a:pt x="211" y="3"/>
                  </a:cubicBezTo>
                  <a:cubicBezTo>
                    <a:pt x="172" y="3"/>
                    <a:pt x="133" y="3"/>
                    <a:pt x="95" y="3"/>
                  </a:cubicBezTo>
                  <a:cubicBezTo>
                    <a:pt x="84" y="3"/>
                    <a:pt x="74" y="2"/>
                    <a:pt x="67" y="11"/>
                  </a:cubicBezTo>
                  <a:cubicBezTo>
                    <a:pt x="59" y="23"/>
                    <a:pt x="61" y="40"/>
                    <a:pt x="61" y="54"/>
                  </a:cubicBezTo>
                  <a:cubicBezTo>
                    <a:pt x="63" y="97"/>
                    <a:pt x="59" y="140"/>
                    <a:pt x="61" y="183"/>
                  </a:cubicBezTo>
                  <a:cubicBezTo>
                    <a:pt x="62" y="193"/>
                    <a:pt x="66" y="199"/>
                    <a:pt x="72" y="203"/>
                  </a:cubicBezTo>
                  <a:cubicBezTo>
                    <a:pt x="56" y="214"/>
                    <a:pt x="40" y="225"/>
                    <a:pt x="24" y="237"/>
                  </a:cubicBezTo>
                  <a:cubicBezTo>
                    <a:pt x="13" y="246"/>
                    <a:pt x="0" y="255"/>
                    <a:pt x="0" y="270"/>
                  </a:cubicBezTo>
                  <a:cubicBezTo>
                    <a:pt x="0" y="284"/>
                    <a:pt x="6" y="291"/>
                    <a:pt x="20" y="293"/>
                  </a:cubicBezTo>
                  <a:cubicBezTo>
                    <a:pt x="46" y="296"/>
                    <a:pt x="74" y="295"/>
                    <a:pt x="100" y="294"/>
                  </a:cubicBezTo>
                  <a:cubicBezTo>
                    <a:pt x="161" y="292"/>
                    <a:pt x="222" y="294"/>
                    <a:pt x="283" y="292"/>
                  </a:cubicBezTo>
                  <a:cubicBezTo>
                    <a:pt x="309" y="291"/>
                    <a:pt x="335" y="292"/>
                    <a:pt x="362" y="292"/>
                  </a:cubicBezTo>
                  <a:cubicBezTo>
                    <a:pt x="378" y="292"/>
                    <a:pt x="407" y="298"/>
                    <a:pt x="419" y="285"/>
                  </a:cubicBezTo>
                  <a:cubicBezTo>
                    <a:pt x="427" y="277"/>
                    <a:pt x="427" y="265"/>
                    <a:pt x="421" y="257"/>
                  </a:cubicBezTo>
                  <a:close/>
                  <a:moveTo>
                    <a:pt x="72" y="150"/>
                  </a:moveTo>
                  <a:cubicBezTo>
                    <a:pt x="72" y="132"/>
                    <a:pt x="71" y="113"/>
                    <a:pt x="72" y="95"/>
                  </a:cubicBezTo>
                  <a:cubicBezTo>
                    <a:pt x="72" y="78"/>
                    <a:pt x="73" y="62"/>
                    <a:pt x="73" y="45"/>
                  </a:cubicBezTo>
                  <a:cubicBezTo>
                    <a:pt x="72" y="34"/>
                    <a:pt x="73" y="19"/>
                    <a:pt x="85" y="15"/>
                  </a:cubicBezTo>
                  <a:cubicBezTo>
                    <a:pt x="92" y="13"/>
                    <a:pt x="104" y="15"/>
                    <a:pt x="111" y="15"/>
                  </a:cubicBezTo>
                  <a:cubicBezTo>
                    <a:pt x="144" y="15"/>
                    <a:pt x="177" y="15"/>
                    <a:pt x="211" y="15"/>
                  </a:cubicBezTo>
                  <a:cubicBezTo>
                    <a:pt x="232" y="15"/>
                    <a:pt x="254" y="16"/>
                    <a:pt x="275" y="15"/>
                  </a:cubicBezTo>
                  <a:cubicBezTo>
                    <a:pt x="292" y="14"/>
                    <a:pt x="349" y="8"/>
                    <a:pt x="355" y="28"/>
                  </a:cubicBezTo>
                  <a:cubicBezTo>
                    <a:pt x="357" y="35"/>
                    <a:pt x="355" y="44"/>
                    <a:pt x="355" y="52"/>
                  </a:cubicBezTo>
                  <a:cubicBezTo>
                    <a:pt x="355" y="68"/>
                    <a:pt x="356" y="84"/>
                    <a:pt x="356" y="100"/>
                  </a:cubicBezTo>
                  <a:cubicBezTo>
                    <a:pt x="357" y="113"/>
                    <a:pt x="357" y="126"/>
                    <a:pt x="358" y="139"/>
                  </a:cubicBezTo>
                  <a:cubicBezTo>
                    <a:pt x="358" y="147"/>
                    <a:pt x="358" y="155"/>
                    <a:pt x="358" y="163"/>
                  </a:cubicBezTo>
                  <a:cubicBezTo>
                    <a:pt x="357" y="174"/>
                    <a:pt x="359" y="184"/>
                    <a:pt x="349" y="190"/>
                  </a:cubicBezTo>
                  <a:cubicBezTo>
                    <a:pt x="337" y="197"/>
                    <a:pt x="316" y="193"/>
                    <a:pt x="303" y="193"/>
                  </a:cubicBezTo>
                  <a:cubicBezTo>
                    <a:pt x="288" y="193"/>
                    <a:pt x="273" y="192"/>
                    <a:pt x="258" y="193"/>
                  </a:cubicBezTo>
                  <a:cubicBezTo>
                    <a:pt x="229" y="193"/>
                    <a:pt x="200" y="195"/>
                    <a:pt x="170" y="195"/>
                  </a:cubicBezTo>
                  <a:cubicBezTo>
                    <a:pt x="156" y="195"/>
                    <a:pt x="142" y="195"/>
                    <a:pt x="128" y="195"/>
                  </a:cubicBezTo>
                  <a:cubicBezTo>
                    <a:pt x="115" y="196"/>
                    <a:pt x="93" y="201"/>
                    <a:pt x="81" y="194"/>
                  </a:cubicBezTo>
                  <a:cubicBezTo>
                    <a:pt x="68" y="187"/>
                    <a:pt x="73" y="162"/>
                    <a:pt x="72" y="150"/>
                  </a:cubicBezTo>
                  <a:close/>
                  <a:moveTo>
                    <a:pt x="406" y="279"/>
                  </a:moveTo>
                  <a:cubicBezTo>
                    <a:pt x="396" y="284"/>
                    <a:pt x="375" y="280"/>
                    <a:pt x="365" y="280"/>
                  </a:cubicBezTo>
                  <a:cubicBezTo>
                    <a:pt x="313" y="280"/>
                    <a:pt x="260" y="278"/>
                    <a:pt x="208" y="279"/>
                  </a:cubicBezTo>
                  <a:cubicBezTo>
                    <a:pt x="154" y="280"/>
                    <a:pt x="99" y="283"/>
                    <a:pt x="45" y="282"/>
                  </a:cubicBezTo>
                  <a:cubicBezTo>
                    <a:pt x="34" y="282"/>
                    <a:pt x="13" y="284"/>
                    <a:pt x="12" y="270"/>
                  </a:cubicBezTo>
                  <a:cubicBezTo>
                    <a:pt x="11" y="262"/>
                    <a:pt x="20" y="256"/>
                    <a:pt x="26" y="251"/>
                  </a:cubicBezTo>
                  <a:cubicBezTo>
                    <a:pt x="44" y="235"/>
                    <a:pt x="65" y="223"/>
                    <a:pt x="84" y="209"/>
                  </a:cubicBezTo>
                  <a:cubicBezTo>
                    <a:pt x="85" y="208"/>
                    <a:pt x="85" y="208"/>
                    <a:pt x="86" y="207"/>
                  </a:cubicBezTo>
                  <a:cubicBezTo>
                    <a:pt x="95" y="209"/>
                    <a:pt x="106" y="208"/>
                    <a:pt x="115" y="208"/>
                  </a:cubicBezTo>
                  <a:cubicBezTo>
                    <a:pt x="153" y="206"/>
                    <a:pt x="191" y="207"/>
                    <a:pt x="229" y="205"/>
                  </a:cubicBezTo>
                  <a:cubicBezTo>
                    <a:pt x="248" y="205"/>
                    <a:pt x="267" y="204"/>
                    <a:pt x="286" y="205"/>
                  </a:cubicBezTo>
                  <a:cubicBezTo>
                    <a:pt x="305" y="205"/>
                    <a:pt x="325" y="207"/>
                    <a:pt x="344" y="206"/>
                  </a:cubicBezTo>
                  <a:cubicBezTo>
                    <a:pt x="344" y="206"/>
                    <a:pt x="344" y="206"/>
                    <a:pt x="345" y="206"/>
                  </a:cubicBezTo>
                  <a:cubicBezTo>
                    <a:pt x="364" y="222"/>
                    <a:pt x="384" y="239"/>
                    <a:pt x="403" y="255"/>
                  </a:cubicBezTo>
                  <a:cubicBezTo>
                    <a:pt x="410" y="262"/>
                    <a:pt x="422" y="272"/>
                    <a:pt x="406" y="27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6" name="稻壳儿春秋广告/盗版必究        原创来源：http://chn.docer.com/works?userid=199329941#!/work_time"/>
            <p:cNvSpPr>
              <a:spLocks noEditPoints="1"/>
            </p:cNvSpPr>
            <p:nvPr/>
          </p:nvSpPr>
          <p:spPr bwMode="auto">
            <a:xfrm>
              <a:off x="7813676" y="1004889"/>
              <a:ext cx="635000" cy="374650"/>
            </a:xfrm>
            <a:custGeom>
              <a:avLst/>
              <a:gdLst>
                <a:gd name="T0" fmla="*/ 7 w 248"/>
                <a:gd name="T1" fmla="*/ 146 h 146"/>
                <a:gd name="T2" fmla="*/ 124 w 248"/>
                <a:gd name="T3" fmla="*/ 144 h 146"/>
                <a:gd name="T4" fmla="*/ 243 w 248"/>
                <a:gd name="T5" fmla="*/ 143 h 146"/>
                <a:gd name="T6" fmla="*/ 247 w 248"/>
                <a:gd name="T7" fmla="*/ 138 h 146"/>
                <a:gd name="T8" fmla="*/ 244 w 248"/>
                <a:gd name="T9" fmla="*/ 5 h 146"/>
                <a:gd name="T10" fmla="*/ 240 w 248"/>
                <a:gd name="T11" fmla="*/ 1 h 146"/>
                <a:gd name="T12" fmla="*/ 5 w 248"/>
                <a:gd name="T13" fmla="*/ 0 h 146"/>
                <a:gd name="T14" fmla="*/ 2 w 248"/>
                <a:gd name="T15" fmla="*/ 1 h 146"/>
                <a:gd name="T16" fmla="*/ 0 w 248"/>
                <a:gd name="T17" fmla="*/ 5 h 146"/>
                <a:gd name="T18" fmla="*/ 2 w 248"/>
                <a:gd name="T19" fmla="*/ 142 h 146"/>
                <a:gd name="T20" fmla="*/ 7 w 248"/>
                <a:gd name="T21" fmla="*/ 146 h 146"/>
                <a:gd name="T22" fmla="*/ 236 w 248"/>
                <a:gd name="T23" fmla="*/ 10 h 146"/>
                <a:gd name="T24" fmla="*/ 238 w 248"/>
                <a:gd name="T25" fmla="*/ 134 h 146"/>
                <a:gd name="T26" fmla="*/ 124 w 248"/>
                <a:gd name="T27" fmla="*/ 135 h 146"/>
                <a:gd name="T28" fmla="*/ 11 w 248"/>
                <a:gd name="T29" fmla="*/ 137 h 146"/>
                <a:gd name="T30" fmla="*/ 9 w 248"/>
                <a:gd name="T31" fmla="*/ 9 h 146"/>
                <a:gd name="T32" fmla="*/ 236 w 248"/>
                <a:gd name="T33" fmla="*/ 1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146">
                  <a:moveTo>
                    <a:pt x="7" y="146"/>
                  </a:moveTo>
                  <a:cubicBezTo>
                    <a:pt x="46" y="146"/>
                    <a:pt x="85" y="146"/>
                    <a:pt x="124" y="144"/>
                  </a:cubicBezTo>
                  <a:cubicBezTo>
                    <a:pt x="163" y="142"/>
                    <a:pt x="204" y="141"/>
                    <a:pt x="243" y="143"/>
                  </a:cubicBezTo>
                  <a:cubicBezTo>
                    <a:pt x="245" y="143"/>
                    <a:pt x="248" y="141"/>
                    <a:pt x="247" y="138"/>
                  </a:cubicBezTo>
                  <a:cubicBezTo>
                    <a:pt x="246" y="94"/>
                    <a:pt x="246" y="50"/>
                    <a:pt x="244" y="5"/>
                  </a:cubicBezTo>
                  <a:cubicBezTo>
                    <a:pt x="244" y="3"/>
                    <a:pt x="242" y="1"/>
                    <a:pt x="240" y="1"/>
                  </a:cubicBezTo>
                  <a:cubicBezTo>
                    <a:pt x="161" y="2"/>
                    <a:pt x="83" y="0"/>
                    <a:pt x="5" y="0"/>
                  </a:cubicBezTo>
                  <a:cubicBezTo>
                    <a:pt x="3" y="0"/>
                    <a:pt x="3" y="1"/>
                    <a:pt x="2" y="1"/>
                  </a:cubicBezTo>
                  <a:cubicBezTo>
                    <a:pt x="1" y="2"/>
                    <a:pt x="0" y="3"/>
                    <a:pt x="0" y="5"/>
                  </a:cubicBezTo>
                  <a:cubicBezTo>
                    <a:pt x="1" y="51"/>
                    <a:pt x="1" y="96"/>
                    <a:pt x="2" y="142"/>
                  </a:cubicBezTo>
                  <a:cubicBezTo>
                    <a:pt x="2" y="144"/>
                    <a:pt x="4" y="146"/>
                    <a:pt x="7" y="146"/>
                  </a:cubicBezTo>
                  <a:close/>
                  <a:moveTo>
                    <a:pt x="236" y="10"/>
                  </a:moveTo>
                  <a:cubicBezTo>
                    <a:pt x="237" y="51"/>
                    <a:pt x="237" y="92"/>
                    <a:pt x="238" y="134"/>
                  </a:cubicBezTo>
                  <a:cubicBezTo>
                    <a:pt x="201" y="132"/>
                    <a:pt x="162" y="134"/>
                    <a:pt x="124" y="135"/>
                  </a:cubicBezTo>
                  <a:cubicBezTo>
                    <a:pt x="86" y="137"/>
                    <a:pt x="49" y="137"/>
                    <a:pt x="11" y="137"/>
                  </a:cubicBezTo>
                  <a:cubicBezTo>
                    <a:pt x="10" y="95"/>
                    <a:pt x="10" y="52"/>
                    <a:pt x="9" y="9"/>
                  </a:cubicBezTo>
                  <a:cubicBezTo>
                    <a:pt x="85" y="9"/>
                    <a:pt x="160" y="10"/>
                    <a:pt x="236" y="1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7" name="稻壳儿春秋广告/盗版必究        原创来源：http://chn.docer.com/works?userid=199329941#!/work_time"/>
            <p:cNvSpPr>
              <a:spLocks noEditPoints="1"/>
            </p:cNvSpPr>
            <p:nvPr/>
          </p:nvSpPr>
          <p:spPr bwMode="auto">
            <a:xfrm>
              <a:off x="8005764" y="1519239"/>
              <a:ext cx="254000" cy="95250"/>
            </a:xfrm>
            <a:custGeom>
              <a:avLst/>
              <a:gdLst>
                <a:gd name="T0" fmla="*/ 90 w 99"/>
                <a:gd name="T1" fmla="*/ 5 h 37"/>
                <a:gd name="T2" fmla="*/ 85 w 99"/>
                <a:gd name="T3" fmla="*/ 1 h 37"/>
                <a:gd name="T4" fmla="*/ 11 w 99"/>
                <a:gd name="T5" fmla="*/ 2 h 37"/>
                <a:gd name="T6" fmla="*/ 7 w 99"/>
                <a:gd name="T7" fmla="*/ 5 h 37"/>
                <a:gd name="T8" fmla="*/ 0 w 99"/>
                <a:gd name="T9" fmla="*/ 29 h 37"/>
                <a:gd name="T10" fmla="*/ 0 w 99"/>
                <a:gd name="T11" fmla="*/ 32 h 37"/>
                <a:gd name="T12" fmla="*/ 4 w 99"/>
                <a:gd name="T13" fmla="*/ 35 h 37"/>
                <a:gd name="T14" fmla="*/ 95 w 99"/>
                <a:gd name="T15" fmla="*/ 33 h 37"/>
                <a:gd name="T16" fmla="*/ 98 w 99"/>
                <a:gd name="T17" fmla="*/ 27 h 37"/>
                <a:gd name="T18" fmla="*/ 90 w 99"/>
                <a:gd name="T19" fmla="*/ 5 h 37"/>
                <a:gd name="T20" fmla="*/ 10 w 99"/>
                <a:gd name="T21" fmla="*/ 26 h 37"/>
                <a:gd name="T22" fmla="*/ 13 w 99"/>
                <a:gd name="T23" fmla="*/ 15 h 37"/>
                <a:gd name="T24" fmla="*/ 14 w 99"/>
                <a:gd name="T25" fmla="*/ 11 h 37"/>
                <a:gd name="T26" fmla="*/ 15 w 99"/>
                <a:gd name="T27" fmla="*/ 11 h 37"/>
                <a:gd name="T28" fmla="*/ 50 w 99"/>
                <a:gd name="T29" fmla="*/ 10 h 37"/>
                <a:gd name="T30" fmla="*/ 82 w 99"/>
                <a:gd name="T31" fmla="*/ 10 h 37"/>
                <a:gd name="T32" fmla="*/ 82 w 99"/>
                <a:gd name="T33" fmla="*/ 10 h 37"/>
                <a:gd name="T34" fmla="*/ 84 w 99"/>
                <a:gd name="T35" fmla="*/ 14 h 37"/>
                <a:gd name="T36" fmla="*/ 87 w 99"/>
                <a:gd name="T37" fmla="*/ 24 h 37"/>
                <a:gd name="T38" fmla="*/ 10 w 99"/>
                <a:gd name="T3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37">
                  <a:moveTo>
                    <a:pt x="90" y="5"/>
                  </a:moveTo>
                  <a:cubicBezTo>
                    <a:pt x="89" y="3"/>
                    <a:pt x="88" y="2"/>
                    <a:pt x="85" y="1"/>
                  </a:cubicBezTo>
                  <a:cubicBezTo>
                    <a:pt x="61" y="0"/>
                    <a:pt x="36" y="2"/>
                    <a:pt x="11" y="2"/>
                  </a:cubicBezTo>
                  <a:cubicBezTo>
                    <a:pt x="9" y="2"/>
                    <a:pt x="8" y="4"/>
                    <a:pt x="7" y="5"/>
                  </a:cubicBezTo>
                  <a:cubicBezTo>
                    <a:pt x="4" y="13"/>
                    <a:pt x="1" y="21"/>
                    <a:pt x="0" y="29"/>
                  </a:cubicBezTo>
                  <a:cubicBezTo>
                    <a:pt x="0" y="30"/>
                    <a:pt x="0" y="31"/>
                    <a:pt x="0" y="32"/>
                  </a:cubicBezTo>
                  <a:cubicBezTo>
                    <a:pt x="0" y="33"/>
                    <a:pt x="2" y="35"/>
                    <a:pt x="4" y="35"/>
                  </a:cubicBezTo>
                  <a:cubicBezTo>
                    <a:pt x="34" y="35"/>
                    <a:pt x="65" y="37"/>
                    <a:pt x="95" y="33"/>
                  </a:cubicBezTo>
                  <a:cubicBezTo>
                    <a:pt x="97" y="32"/>
                    <a:pt x="99" y="29"/>
                    <a:pt x="98" y="27"/>
                  </a:cubicBezTo>
                  <a:cubicBezTo>
                    <a:pt x="95" y="20"/>
                    <a:pt x="93" y="12"/>
                    <a:pt x="90" y="5"/>
                  </a:cubicBezTo>
                  <a:close/>
                  <a:moveTo>
                    <a:pt x="10" y="26"/>
                  </a:moveTo>
                  <a:cubicBezTo>
                    <a:pt x="11" y="22"/>
                    <a:pt x="12" y="18"/>
                    <a:pt x="13" y="15"/>
                  </a:cubicBezTo>
                  <a:cubicBezTo>
                    <a:pt x="13" y="14"/>
                    <a:pt x="14" y="12"/>
                    <a:pt x="14" y="11"/>
                  </a:cubicBezTo>
                  <a:cubicBezTo>
                    <a:pt x="14" y="11"/>
                    <a:pt x="15" y="11"/>
                    <a:pt x="15" y="11"/>
                  </a:cubicBezTo>
                  <a:cubicBezTo>
                    <a:pt x="26" y="10"/>
                    <a:pt x="38" y="10"/>
                    <a:pt x="50" y="10"/>
                  </a:cubicBezTo>
                  <a:cubicBezTo>
                    <a:pt x="61" y="10"/>
                    <a:pt x="72" y="9"/>
                    <a:pt x="82" y="10"/>
                  </a:cubicBezTo>
                  <a:cubicBezTo>
                    <a:pt x="82" y="10"/>
                    <a:pt x="82" y="10"/>
                    <a:pt x="82" y="10"/>
                  </a:cubicBezTo>
                  <a:cubicBezTo>
                    <a:pt x="83" y="12"/>
                    <a:pt x="83" y="13"/>
                    <a:pt x="84" y="14"/>
                  </a:cubicBezTo>
                  <a:cubicBezTo>
                    <a:pt x="85" y="18"/>
                    <a:pt x="86" y="21"/>
                    <a:pt x="87" y="24"/>
                  </a:cubicBezTo>
                  <a:cubicBezTo>
                    <a:pt x="62" y="28"/>
                    <a:pt x="35" y="26"/>
                    <a:pt x="10" y="2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8" name="稻壳儿春秋广告/盗版必究        原创来源：http://chn.docer.com/works?userid=199329941#!/work_time"/>
            <p:cNvSpPr/>
            <p:nvPr/>
          </p:nvSpPr>
          <p:spPr bwMode="auto">
            <a:xfrm>
              <a:off x="8105776" y="968376"/>
              <a:ext cx="31750" cy="23813"/>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79" name="稻壳儿春秋广告/盗版必究        原创来源：http://chn.docer.com/works?userid=199329941#!/work_time"/>
            <p:cNvSpPr/>
            <p:nvPr/>
          </p:nvSpPr>
          <p:spPr bwMode="auto">
            <a:xfrm>
              <a:off x="7847014" y="1046164"/>
              <a:ext cx="58738" cy="71438"/>
            </a:xfrm>
            <a:custGeom>
              <a:avLst/>
              <a:gdLst>
                <a:gd name="T0" fmla="*/ 3 w 23"/>
                <a:gd name="T1" fmla="*/ 9 h 28"/>
                <a:gd name="T2" fmla="*/ 14 w 23"/>
                <a:gd name="T3" fmla="*/ 25 h 28"/>
                <a:gd name="T4" fmla="*/ 20 w 23"/>
                <a:gd name="T5" fmla="*/ 26 h 28"/>
                <a:gd name="T6" fmla="*/ 22 w 23"/>
                <a:gd name="T7" fmla="*/ 20 h 28"/>
                <a:gd name="T8" fmla="*/ 11 w 23"/>
                <a:gd name="T9" fmla="*/ 4 h 28"/>
                <a:gd name="T10" fmla="*/ 3 w 23"/>
                <a:gd name="T11" fmla="*/ 9 h 28"/>
              </a:gdLst>
              <a:ahLst/>
              <a:cxnLst>
                <a:cxn ang="0">
                  <a:pos x="T0" y="T1"/>
                </a:cxn>
                <a:cxn ang="0">
                  <a:pos x="T2" y="T3"/>
                </a:cxn>
                <a:cxn ang="0">
                  <a:pos x="T4" y="T5"/>
                </a:cxn>
                <a:cxn ang="0">
                  <a:pos x="T6" y="T7"/>
                </a:cxn>
                <a:cxn ang="0">
                  <a:pos x="T8" y="T9"/>
                </a:cxn>
                <a:cxn ang="0">
                  <a:pos x="T10" y="T11"/>
                </a:cxn>
              </a:cxnLst>
              <a:rect l="0" t="0" r="r" b="b"/>
              <a:pathLst>
                <a:path w="23" h="28">
                  <a:moveTo>
                    <a:pt x="3" y="9"/>
                  </a:moveTo>
                  <a:cubicBezTo>
                    <a:pt x="7" y="14"/>
                    <a:pt x="10" y="20"/>
                    <a:pt x="14" y="25"/>
                  </a:cubicBezTo>
                  <a:cubicBezTo>
                    <a:pt x="16" y="27"/>
                    <a:pt x="18" y="28"/>
                    <a:pt x="20" y="26"/>
                  </a:cubicBezTo>
                  <a:cubicBezTo>
                    <a:pt x="22" y="25"/>
                    <a:pt x="23" y="22"/>
                    <a:pt x="22" y="20"/>
                  </a:cubicBezTo>
                  <a:cubicBezTo>
                    <a:pt x="18" y="15"/>
                    <a:pt x="15" y="10"/>
                    <a:pt x="11" y="4"/>
                  </a:cubicBezTo>
                  <a:cubicBezTo>
                    <a:pt x="8" y="0"/>
                    <a:pt x="0" y="4"/>
                    <a:pt x="3"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80" name="稻壳儿春秋广告/盗版必究        原创来源：http://chn.docer.com/works?userid=199329941#!/work_time"/>
            <p:cNvSpPr/>
            <p:nvPr/>
          </p:nvSpPr>
          <p:spPr bwMode="auto">
            <a:xfrm>
              <a:off x="7883526" y="1039814"/>
              <a:ext cx="71438" cy="77788"/>
            </a:xfrm>
            <a:custGeom>
              <a:avLst/>
              <a:gdLst>
                <a:gd name="T0" fmla="*/ 18 w 28"/>
                <a:gd name="T1" fmla="*/ 26 h 30"/>
                <a:gd name="T2" fmla="*/ 24 w 28"/>
                <a:gd name="T3" fmla="*/ 19 h 30"/>
                <a:gd name="T4" fmla="*/ 10 w 28"/>
                <a:gd name="T5" fmla="*/ 4 h 30"/>
                <a:gd name="T6" fmla="*/ 4 w 28"/>
                <a:gd name="T7" fmla="*/ 11 h 30"/>
                <a:gd name="T8" fmla="*/ 18 w 28"/>
                <a:gd name="T9" fmla="*/ 26 h 30"/>
              </a:gdLst>
              <a:ahLst/>
              <a:cxnLst>
                <a:cxn ang="0">
                  <a:pos x="T0" y="T1"/>
                </a:cxn>
                <a:cxn ang="0">
                  <a:pos x="T2" y="T3"/>
                </a:cxn>
                <a:cxn ang="0">
                  <a:pos x="T4" y="T5"/>
                </a:cxn>
                <a:cxn ang="0">
                  <a:pos x="T6" y="T7"/>
                </a:cxn>
                <a:cxn ang="0">
                  <a:pos x="T8" y="T9"/>
                </a:cxn>
              </a:cxnLst>
              <a:rect l="0" t="0" r="r" b="b"/>
              <a:pathLst>
                <a:path w="28" h="30">
                  <a:moveTo>
                    <a:pt x="18" y="26"/>
                  </a:moveTo>
                  <a:cubicBezTo>
                    <a:pt x="22" y="30"/>
                    <a:pt x="28" y="24"/>
                    <a:pt x="24" y="19"/>
                  </a:cubicBezTo>
                  <a:cubicBezTo>
                    <a:pt x="20" y="14"/>
                    <a:pt x="15" y="9"/>
                    <a:pt x="10" y="4"/>
                  </a:cubicBezTo>
                  <a:cubicBezTo>
                    <a:pt x="6" y="0"/>
                    <a:pt x="0" y="7"/>
                    <a:pt x="4" y="11"/>
                  </a:cubicBezTo>
                  <a:cubicBezTo>
                    <a:pt x="9" y="16"/>
                    <a:pt x="13" y="21"/>
                    <a:pt x="18" y="2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38" name="组合 1437"/>
          <p:cNvGrpSpPr/>
          <p:nvPr/>
        </p:nvGrpSpPr>
        <p:grpSpPr>
          <a:xfrm>
            <a:off x="6923171" y="2286001"/>
            <a:ext cx="1104900" cy="858838"/>
            <a:chOff x="7573964" y="2286001"/>
            <a:chExt cx="1104900" cy="858838"/>
          </a:xfrm>
        </p:grpSpPr>
        <p:sp>
          <p:nvSpPr>
            <p:cNvPr id="1381" name="稻壳儿春秋广告/盗版必究        原创来源：http://chn.docer.com/works?userid=199329941#!/work_time"/>
            <p:cNvSpPr>
              <a:spLocks noEditPoints="1"/>
            </p:cNvSpPr>
            <p:nvPr/>
          </p:nvSpPr>
          <p:spPr bwMode="auto">
            <a:xfrm>
              <a:off x="7573964" y="2286001"/>
              <a:ext cx="1104900" cy="858838"/>
            </a:xfrm>
            <a:custGeom>
              <a:avLst/>
              <a:gdLst>
                <a:gd name="T0" fmla="*/ 411 w 432"/>
                <a:gd name="T1" fmla="*/ 5 h 335"/>
                <a:gd name="T2" fmla="*/ 309 w 432"/>
                <a:gd name="T3" fmla="*/ 114 h 335"/>
                <a:gd name="T4" fmla="*/ 229 w 432"/>
                <a:gd name="T5" fmla="*/ 146 h 335"/>
                <a:gd name="T6" fmla="*/ 194 w 432"/>
                <a:gd name="T7" fmla="*/ 116 h 335"/>
                <a:gd name="T8" fmla="*/ 134 w 432"/>
                <a:gd name="T9" fmla="*/ 7 h 335"/>
                <a:gd name="T10" fmla="*/ 29 w 432"/>
                <a:gd name="T11" fmla="*/ 116 h 335"/>
                <a:gd name="T12" fmla="*/ 33 w 432"/>
                <a:gd name="T13" fmla="*/ 254 h 335"/>
                <a:gd name="T14" fmla="*/ 133 w 432"/>
                <a:gd name="T15" fmla="*/ 332 h 335"/>
                <a:gd name="T16" fmla="*/ 185 w 432"/>
                <a:gd name="T17" fmla="*/ 225 h 335"/>
                <a:gd name="T18" fmla="*/ 232 w 432"/>
                <a:gd name="T19" fmla="*/ 225 h 335"/>
                <a:gd name="T20" fmla="*/ 239 w 432"/>
                <a:gd name="T21" fmla="*/ 293 h 335"/>
                <a:gd name="T22" fmla="*/ 326 w 432"/>
                <a:gd name="T23" fmla="*/ 255 h 335"/>
                <a:gd name="T24" fmla="*/ 415 w 432"/>
                <a:gd name="T25" fmla="*/ 143 h 335"/>
                <a:gd name="T26" fmla="*/ 315 w 432"/>
                <a:gd name="T27" fmla="*/ 30 h 335"/>
                <a:gd name="T28" fmla="*/ 326 w 432"/>
                <a:gd name="T29" fmla="*/ 13 h 335"/>
                <a:gd name="T30" fmla="*/ 343 w 432"/>
                <a:gd name="T31" fmla="*/ 14 h 335"/>
                <a:gd name="T32" fmla="*/ 361 w 432"/>
                <a:gd name="T33" fmla="*/ 14 h 335"/>
                <a:gd name="T34" fmla="*/ 392 w 432"/>
                <a:gd name="T35" fmla="*/ 27 h 335"/>
                <a:gd name="T36" fmla="*/ 410 w 432"/>
                <a:gd name="T37" fmla="*/ 29 h 335"/>
                <a:gd name="T38" fmla="*/ 370 w 432"/>
                <a:gd name="T39" fmla="*/ 48 h 335"/>
                <a:gd name="T40" fmla="*/ 397 w 432"/>
                <a:gd name="T41" fmla="*/ 59 h 335"/>
                <a:gd name="T42" fmla="*/ 233 w 432"/>
                <a:gd name="T43" fmla="*/ 189 h 335"/>
                <a:gd name="T44" fmla="*/ 233 w 432"/>
                <a:gd name="T45" fmla="*/ 189 h 335"/>
                <a:gd name="T46" fmla="*/ 185 w 432"/>
                <a:gd name="T47" fmla="*/ 196 h 335"/>
                <a:gd name="T48" fmla="*/ 198 w 432"/>
                <a:gd name="T49" fmla="*/ 155 h 335"/>
                <a:gd name="T50" fmla="*/ 45 w 432"/>
                <a:gd name="T51" fmla="*/ 116 h 335"/>
                <a:gd name="T52" fmla="*/ 111 w 432"/>
                <a:gd name="T53" fmla="*/ 115 h 335"/>
                <a:gd name="T54" fmla="*/ 26 w 432"/>
                <a:gd name="T55" fmla="*/ 25 h 335"/>
                <a:gd name="T56" fmla="*/ 35 w 432"/>
                <a:gd name="T57" fmla="*/ 14 h 335"/>
                <a:gd name="T58" fmla="*/ 67 w 432"/>
                <a:gd name="T59" fmla="*/ 27 h 335"/>
                <a:gd name="T60" fmla="*/ 89 w 432"/>
                <a:gd name="T61" fmla="*/ 20 h 335"/>
                <a:gd name="T62" fmla="*/ 109 w 432"/>
                <a:gd name="T63" fmla="*/ 22 h 335"/>
                <a:gd name="T64" fmla="*/ 127 w 432"/>
                <a:gd name="T65" fmla="*/ 21 h 335"/>
                <a:gd name="T66" fmla="*/ 29 w 432"/>
                <a:gd name="T67" fmla="*/ 48 h 335"/>
                <a:gd name="T68" fmla="*/ 180 w 432"/>
                <a:gd name="T69" fmla="*/ 123 h 335"/>
                <a:gd name="T70" fmla="*/ 63 w 432"/>
                <a:gd name="T71" fmla="*/ 147 h 335"/>
                <a:gd name="T72" fmla="*/ 91 w 432"/>
                <a:gd name="T73" fmla="*/ 224 h 335"/>
                <a:gd name="T74" fmla="*/ 61 w 432"/>
                <a:gd name="T75" fmla="*/ 247 h 335"/>
                <a:gd name="T76" fmla="*/ 121 w 432"/>
                <a:gd name="T77" fmla="*/ 245 h 335"/>
                <a:gd name="T78" fmla="*/ 126 w 432"/>
                <a:gd name="T79" fmla="*/ 290 h 335"/>
                <a:gd name="T80" fmla="*/ 137 w 432"/>
                <a:gd name="T81" fmla="*/ 323 h 335"/>
                <a:gd name="T82" fmla="*/ 116 w 432"/>
                <a:gd name="T83" fmla="*/ 299 h 335"/>
                <a:gd name="T84" fmla="*/ 134 w 432"/>
                <a:gd name="T85" fmla="*/ 299 h 335"/>
                <a:gd name="T86" fmla="*/ 155 w 432"/>
                <a:gd name="T87" fmla="*/ 299 h 335"/>
                <a:gd name="T88" fmla="*/ 170 w 432"/>
                <a:gd name="T89" fmla="*/ 299 h 335"/>
                <a:gd name="T90" fmla="*/ 185 w 432"/>
                <a:gd name="T91" fmla="*/ 323 h 335"/>
                <a:gd name="T92" fmla="*/ 185 w 432"/>
                <a:gd name="T93" fmla="*/ 215 h 335"/>
                <a:gd name="T94" fmla="*/ 224 w 432"/>
                <a:gd name="T95" fmla="*/ 189 h 335"/>
                <a:gd name="T96" fmla="*/ 246 w 432"/>
                <a:gd name="T97" fmla="*/ 215 h 335"/>
                <a:gd name="T98" fmla="*/ 245 w 432"/>
                <a:gd name="T99" fmla="*/ 305 h 335"/>
                <a:gd name="T100" fmla="*/ 258 w 432"/>
                <a:gd name="T101" fmla="*/ 298 h 335"/>
                <a:gd name="T102" fmla="*/ 280 w 432"/>
                <a:gd name="T103" fmla="*/ 307 h 335"/>
                <a:gd name="T104" fmla="*/ 296 w 432"/>
                <a:gd name="T105" fmla="*/ 306 h 335"/>
                <a:gd name="T106" fmla="*/ 317 w 432"/>
                <a:gd name="T107" fmla="*/ 299 h 335"/>
                <a:gd name="T108" fmla="*/ 258 w 432"/>
                <a:gd name="T109" fmla="*/ 255 h 335"/>
                <a:gd name="T110" fmla="*/ 266 w 432"/>
                <a:gd name="T111" fmla="*/ 245 h 335"/>
                <a:gd name="T112" fmla="*/ 380 w 432"/>
                <a:gd name="T113" fmla="*/ 223 h 335"/>
                <a:gd name="T114" fmla="*/ 259 w 432"/>
                <a:gd name="T115" fmla="*/ 145 h 335"/>
                <a:gd name="T116" fmla="*/ 403 w 432"/>
                <a:gd name="T117" fmla="*/ 136 h 335"/>
                <a:gd name="T118" fmla="*/ 347 w 432"/>
                <a:gd name="T119" fmla="*/ 1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2" h="335">
                  <a:moveTo>
                    <a:pt x="412" y="118"/>
                  </a:moveTo>
                  <a:cubicBezTo>
                    <a:pt x="409" y="117"/>
                    <a:pt x="405" y="116"/>
                    <a:pt x="402" y="116"/>
                  </a:cubicBezTo>
                  <a:cubicBezTo>
                    <a:pt x="403" y="97"/>
                    <a:pt x="405" y="77"/>
                    <a:pt x="409" y="58"/>
                  </a:cubicBezTo>
                  <a:cubicBezTo>
                    <a:pt x="409" y="58"/>
                    <a:pt x="409" y="58"/>
                    <a:pt x="409" y="58"/>
                  </a:cubicBezTo>
                  <a:cubicBezTo>
                    <a:pt x="413" y="58"/>
                    <a:pt x="417" y="56"/>
                    <a:pt x="419" y="54"/>
                  </a:cubicBezTo>
                  <a:cubicBezTo>
                    <a:pt x="432" y="45"/>
                    <a:pt x="430" y="7"/>
                    <a:pt x="411" y="5"/>
                  </a:cubicBezTo>
                  <a:cubicBezTo>
                    <a:pt x="389" y="4"/>
                    <a:pt x="366" y="4"/>
                    <a:pt x="343" y="5"/>
                  </a:cubicBezTo>
                  <a:cubicBezTo>
                    <a:pt x="331" y="5"/>
                    <a:pt x="310" y="1"/>
                    <a:pt x="299" y="7"/>
                  </a:cubicBezTo>
                  <a:cubicBezTo>
                    <a:pt x="289" y="12"/>
                    <a:pt x="289" y="27"/>
                    <a:pt x="289" y="38"/>
                  </a:cubicBezTo>
                  <a:cubicBezTo>
                    <a:pt x="290" y="49"/>
                    <a:pt x="292" y="55"/>
                    <a:pt x="304" y="57"/>
                  </a:cubicBezTo>
                  <a:cubicBezTo>
                    <a:pt x="305" y="76"/>
                    <a:pt x="307" y="95"/>
                    <a:pt x="309" y="113"/>
                  </a:cubicBezTo>
                  <a:cubicBezTo>
                    <a:pt x="309" y="114"/>
                    <a:pt x="309" y="114"/>
                    <a:pt x="309" y="114"/>
                  </a:cubicBezTo>
                  <a:cubicBezTo>
                    <a:pt x="300" y="114"/>
                    <a:pt x="291" y="114"/>
                    <a:pt x="282" y="114"/>
                  </a:cubicBezTo>
                  <a:cubicBezTo>
                    <a:pt x="272" y="114"/>
                    <a:pt x="246" y="109"/>
                    <a:pt x="237" y="116"/>
                  </a:cubicBezTo>
                  <a:cubicBezTo>
                    <a:pt x="232" y="121"/>
                    <a:pt x="231" y="137"/>
                    <a:pt x="237" y="142"/>
                  </a:cubicBezTo>
                  <a:cubicBezTo>
                    <a:pt x="240" y="144"/>
                    <a:pt x="243" y="144"/>
                    <a:pt x="247" y="145"/>
                  </a:cubicBezTo>
                  <a:cubicBezTo>
                    <a:pt x="247" y="145"/>
                    <a:pt x="247" y="146"/>
                    <a:pt x="247" y="146"/>
                  </a:cubicBezTo>
                  <a:cubicBezTo>
                    <a:pt x="241" y="146"/>
                    <a:pt x="235" y="146"/>
                    <a:pt x="229" y="146"/>
                  </a:cubicBezTo>
                  <a:cubicBezTo>
                    <a:pt x="225" y="142"/>
                    <a:pt x="219" y="141"/>
                    <a:pt x="214" y="141"/>
                  </a:cubicBezTo>
                  <a:cubicBezTo>
                    <a:pt x="207" y="141"/>
                    <a:pt x="203" y="143"/>
                    <a:pt x="201" y="146"/>
                  </a:cubicBezTo>
                  <a:cubicBezTo>
                    <a:pt x="195" y="146"/>
                    <a:pt x="190" y="146"/>
                    <a:pt x="184" y="146"/>
                  </a:cubicBezTo>
                  <a:cubicBezTo>
                    <a:pt x="184" y="145"/>
                    <a:pt x="184" y="145"/>
                    <a:pt x="184" y="145"/>
                  </a:cubicBezTo>
                  <a:cubicBezTo>
                    <a:pt x="188" y="145"/>
                    <a:pt x="191" y="144"/>
                    <a:pt x="193" y="142"/>
                  </a:cubicBezTo>
                  <a:cubicBezTo>
                    <a:pt x="200" y="138"/>
                    <a:pt x="200" y="121"/>
                    <a:pt x="194" y="116"/>
                  </a:cubicBezTo>
                  <a:cubicBezTo>
                    <a:pt x="185" y="109"/>
                    <a:pt x="159" y="114"/>
                    <a:pt x="149" y="114"/>
                  </a:cubicBezTo>
                  <a:cubicBezTo>
                    <a:pt x="140" y="114"/>
                    <a:pt x="131" y="114"/>
                    <a:pt x="122" y="114"/>
                  </a:cubicBezTo>
                  <a:cubicBezTo>
                    <a:pt x="122" y="114"/>
                    <a:pt x="122" y="114"/>
                    <a:pt x="123" y="113"/>
                  </a:cubicBezTo>
                  <a:cubicBezTo>
                    <a:pt x="124" y="95"/>
                    <a:pt x="127" y="76"/>
                    <a:pt x="128" y="57"/>
                  </a:cubicBezTo>
                  <a:cubicBezTo>
                    <a:pt x="139" y="56"/>
                    <a:pt x="141" y="49"/>
                    <a:pt x="142" y="38"/>
                  </a:cubicBezTo>
                  <a:cubicBezTo>
                    <a:pt x="142" y="28"/>
                    <a:pt x="143" y="13"/>
                    <a:pt x="134" y="7"/>
                  </a:cubicBezTo>
                  <a:cubicBezTo>
                    <a:pt x="123" y="0"/>
                    <a:pt x="101" y="5"/>
                    <a:pt x="88" y="5"/>
                  </a:cubicBezTo>
                  <a:cubicBezTo>
                    <a:pt x="65" y="4"/>
                    <a:pt x="43" y="4"/>
                    <a:pt x="20" y="5"/>
                  </a:cubicBezTo>
                  <a:cubicBezTo>
                    <a:pt x="2" y="7"/>
                    <a:pt x="0" y="44"/>
                    <a:pt x="11" y="54"/>
                  </a:cubicBezTo>
                  <a:cubicBezTo>
                    <a:pt x="14" y="56"/>
                    <a:pt x="18" y="58"/>
                    <a:pt x="22" y="58"/>
                  </a:cubicBezTo>
                  <a:cubicBezTo>
                    <a:pt x="22" y="58"/>
                    <a:pt x="22" y="58"/>
                    <a:pt x="22" y="58"/>
                  </a:cubicBezTo>
                  <a:cubicBezTo>
                    <a:pt x="26" y="77"/>
                    <a:pt x="28" y="97"/>
                    <a:pt x="29" y="116"/>
                  </a:cubicBezTo>
                  <a:cubicBezTo>
                    <a:pt x="26" y="116"/>
                    <a:pt x="22" y="117"/>
                    <a:pt x="19" y="118"/>
                  </a:cubicBezTo>
                  <a:cubicBezTo>
                    <a:pt x="10" y="122"/>
                    <a:pt x="9" y="137"/>
                    <a:pt x="16" y="143"/>
                  </a:cubicBezTo>
                  <a:cubicBezTo>
                    <a:pt x="19" y="145"/>
                    <a:pt x="23" y="147"/>
                    <a:pt x="29" y="147"/>
                  </a:cubicBezTo>
                  <a:cubicBezTo>
                    <a:pt x="33" y="173"/>
                    <a:pt x="35" y="199"/>
                    <a:pt x="40" y="225"/>
                  </a:cubicBezTo>
                  <a:cubicBezTo>
                    <a:pt x="37" y="226"/>
                    <a:pt x="35" y="226"/>
                    <a:pt x="34" y="228"/>
                  </a:cubicBezTo>
                  <a:cubicBezTo>
                    <a:pt x="27" y="233"/>
                    <a:pt x="28" y="249"/>
                    <a:pt x="33" y="254"/>
                  </a:cubicBezTo>
                  <a:cubicBezTo>
                    <a:pt x="41" y="260"/>
                    <a:pt x="69" y="256"/>
                    <a:pt x="78" y="256"/>
                  </a:cubicBezTo>
                  <a:cubicBezTo>
                    <a:pt x="87" y="256"/>
                    <a:pt x="96" y="256"/>
                    <a:pt x="105" y="255"/>
                  </a:cubicBezTo>
                  <a:cubicBezTo>
                    <a:pt x="106" y="267"/>
                    <a:pt x="105" y="279"/>
                    <a:pt x="106" y="290"/>
                  </a:cubicBezTo>
                  <a:cubicBezTo>
                    <a:pt x="105" y="290"/>
                    <a:pt x="105" y="290"/>
                    <a:pt x="104" y="291"/>
                  </a:cubicBezTo>
                  <a:cubicBezTo>
                    <a:pt x="91" y="295"/>
                    <a:pt x="91" y="323"/>
                    <a:pt x="102" y="330"/>
                  </a:cubicBezTo>
                  <a:cubicBezTo>
                    <a:pt x="109" y="335"/>
                    <a:pt x="125" y="332"/>
                    <a:pt x="133" y="332"/>
                  </a:cubicBezTo>
                  <a:cubicBezTo>
                    <a:pt x="151" y="332"/>
                    <a:pt x="168" y="332"/>
                    <a:pt x="185" y="332"/>
                  </a:cubicBezTo>
                  <a:cubicBezTo>
                    <a:pt x="200" y="330"/>
                    <a:pt x="202" y="302"/>
                    <a:pt x="193" y="293"/>
                  </a:cubicBezTo>
                  <a:cubicBezTo>
                    <a:pt x="191" y="291"/>
                    <a:pt x="188" y="290"/>
                    <a:pt x="185" y="290"/>
                  </a:cubicBezTo>
                  <a:cubicBezTo>
                    <a:pt x="185" y="277"/>
                    <a:pt x="184" y="265"/>
                    <a:pt x="185" y="253"/>
                  </a:cubicBezTo>
                  <a:cubicBezTo>
                    <a:pt x="193" y="249"/>
                    <a:pt x="198" y="238"/>
                    <a:pt x="191" y="230"/>
                  </a:cubicBezTo>
                  <a:cubicBezTo>
                    <a:pt x="190" y="228"/>
                    <a:pt x="188" y="226"/>
                    <a:pt x="185" y="225"/>
                  </a:cubicBezTo>
                  <a:cubicBezTo>
                    <a:pt x="185" y="225"/>
                    <a:pt x="185" y="225"/>
                    <a:pt x="185" y="224"/>
                  </a:cubicBezTo>
                  <a:cubicBezTo>
                    <a:pt x="187" y="224"/>
                    <a:pt x="189" y="224"/>
                    <a:pt x="190" y="224"/>
                  </a:cubicBezTo>
                  <a:cubicBezTo>
                    <a:pt x="194" y="224"/>
                    <a:pt x="197" y="224"/>
                    <a:pt x="200" y="224"/>
                  </a:cubicBezTo>
                  <a:cubicBezTo>
                    <a:pt x="201" y="229"/>
                    <a:pt x="203" y="230"/>
                    <a:pt x="209" y="231"/>
                  </a:cubicBezTo>
                  <a:cubicBezTo>
                    <a:pt x="214" y="231"/>
                    <a:pt x="227" y="233"/>
                    <a:pt x="231" y="228"/>
                  </a:cubicBezTo>
                  <a:cubicBezTo>
                    <a:pt x="232" y="227"/>
                    <a:pt x="232" y="226"/>
                    <a:pt x="232" y="225"/>
                  </a:cubicBezTo>
                  <a:cubicBezTo>
                    <a:pt x="237" y="225"/>
                    <a:pt x="242" y="225"/>
                    <a:pt x="246" y="224"/>
                  </a:cubicBezTo>
                  <a:cubicBezTo>
                    <a:pt x="246" y="225"/>
                    <a:pt x="246" y="225"/>
                    <a:pt x="246" y="225"/>
                  </a:cubicBezTo>
                  <a:cubicBezTo>
                    <a:pt x="244" y="226"/>
                    <a:pt x="241" y="228"/>
                    <a:pt x="240" y="230"/>
                  </a:cubicBezTo>
                  <a:cubicBezTo>
                    <a:pt x="233" y="238"/>
                    <a:pt x="238" y="249"/>
                    <a:pt x="246" y="253"/>
                  </a:cubicBezTo>
                  <a:cubicBezTo>
                    <a:pt x="246" y="265"/>
                    <a:pt x="246" y="277"/>
                    <a:pt x="246" y="290"/>
                  </a:cubicBezTo>
                  <a:cubicBezTo>
                    <a:pt x="243" y="290"/>
                    <a:pt x="241" y="291"/>
                    <a:pt x="239" y="293"/>
                  </a:cubicBezTo>
                  <a:cubicBezTo>
                    <a:pt x="229" y="301"/>
                    <a:pt x="231" y="330"/>
                    <a:pt x="246" y="332"/>
                  </a:cubicBezTo>
                  <a:cubicBezTo>
                    <a:pt x="262" y="332"/>
                    <a:pt x="279" y="332"/>
                    <a:pt x="296" y="332"/>
                  </a:cubicBezTo>
                  <a:cubicBezTo>
                    <a:pt x="305" y="332"/>
                    <a:pt x="320" y="335"/>
                    <a:pt x="328" y="331"/>
                  </a:cubicBezTo>
                  <a:cubicBezTo>
                    <a:pt x="340" y="324"/>
                    <a:pt x="340" y="295"/>
                    <a:pt x="327" y="291"/>
                  </a:cubicBezTo>
                  <a:cubicBezTo>
                    <a:pt x="327" y="290"/>
                    <a:pt x="326" y="290"/>
                    <a:pt x="326" y="290"/>
                  </a:cubicBezTo>
                  <a:cubicBezTo>
                    <a:pt x="326" y="279"/>
                    <a:pt x="325" y="267"/>
                    <a:pt x="326" y="255"/>
                  </a:cubicBezTo>
                  <a:cubicBezTo>
                    <a:pt x="335" y="256"/>
                    <a:pt x="344" y="256"/>
                    <a:pt x="353" y="256"/>
                  </a:cubicBezTo>
                  <a:cubicBezTo>
                    <a:pt x="362" y="256"/>
                    <a:pt x="390" y="261"/>
                    <a:pt x="398" y="254"/>
                  </a:cubicBezTo>
                  <a:cubicBezTo>
                    <a:pt x="403" y="249"/>
                    <a:pt x="404" y="233"/>
                    <a:pt x="398" y="228"/>
                  </a:cubicBezTo>
                  <a:cubicBezTo>
                    <a:pt x="396" y="227"/>
                    <a:pt x="394" y="226"/>
                    <a:pt x="391" y="225"/>
                  </a:cubicBezTo>
                  <a:cubicBezTo>
                    <a:pt x="397" y="200"/>
                    <a:pt x="399" y="173"/>
                    <a:pt x="402" y="147"/>
                  </a:cubicBezTo>
                  <a:cubicBezTo>
                    <a:pt x="408" y="147"/>
                    <a:pt x="412" y="145"/>
                    <a:pt x="415" y="143"/>
                  </a:cubicBezTo>
                  <a:cubicBezTo>
                    <a:pt x="423" y="137"/>
                    <a:pt x="421" y="122"/>
                    <a:pt x="412" y="118"/>
                  </a:cubicBezTo>
                  <a:close/>
                  <a:moveTo>
                    <a:pt x="299" y="42"/>
                  </a:moveTo>
                  <a:cubicBezTo>
                    <a:pt x="297" y="39"/>
                    <a:pt x="298" y="33"/>
                    <a:pt x="299" y="30"/>
                  </a:cubicBezTo>
                  <a:cubicBezTo>
                    <a:pt x="299" y="26"/>
                    <a:pt x="299" y="23"/>
                    <a:pt x="301" y="21"/>
                  </a:cubicBezTo>
                  <a:cubicBezTo>
                    <a:pt x="303" y="25"/>
                    <a:pt x="305" y="30"/>
                    <a:pt x="307" y="34"/>
                  </a:cubicBezTo>
                  <a:cubicBezTo>
                    <a:pt x="310" y="40"/>
                    <a:pt x="318" y="35"/>
                    <a:pt x="315" y="30"/>
                  </a:cubicBezTo>
                  <a:cubicBezTo>
                    <a:pt x="313" y="25"/>
                    <a:pt x="310" y="20"/>
                    <a:pt x="308" y="15"/>
                  </a:cubicBezTo>
                  <a:cubicBezTo>
                    <a:pt x="309" y="15"/>
                    <a:pt x="310" y="14"/>
                    <a:pt x="311" y="14"/>
                  </a:cubicBezTo>
                  <a:cubicBezTo>
                    <a:pt x="314" y="19"/>
                    <a:pt x="317" y="23"/>
                    <a:pt x="320" y="28"/>
                  </a:cubicBezTo>
                  <a:cubicBezTo>
                    <a:pt x="324" y="33"/>
                    <a:pt x="331" y="29"/>
                    <a:pt x="328" y="24"/>
                  </a:cubicBezTo>
                  <a:cubicBezTo>
                    <a:pt x="326" y="20"/>
                    <a:pt x="323" y="17"/>
                    <a:pt x="321" y="13"/>
                  </a:cubicBezTo>
                  <a:cubicBezTo>
                    <a:pt x="323" y="13"/>
                    <a:pt x="324" y="13"/>
                    <a:pt x="326" y="13"/>
                  </a:cubicBezTo>
                  <a:cubicBezTo>
                    <a:pt x="326" y="13"/>
                    <a:pt x="326" y="13"/>
                    <a:pt x="326" y="13"/>
                  </a:cubicBezTo>
                  <a:cubicBezTo>
                    <a:pt x="329" y="17"/>
                    <a:pt x="331" y="21"/>
                    <a:pt x="333" y="26"/>
                  </a:cubicBezTo>
                  <a:cubicBezTo>
                    <a:pt x="334" y="28"/>
                    <a:pt x="337" y="28"/>
                    <a:pt x="339" y="27"/>
                  </a:cubicBezTo>
                  <a:cubicBezTo>
                    <a:pt x="342" y="26"/>
                    <a:pt x="342" y="23"/>
                    <a:pt x="341" y="21"/>
                  </a:cubicBezTo>
                  <a:cubicBezTo>
                    <a:pt x="340" y="18"/>
                    <a:pt x="338" y="16"/>
                    <a:pt x="337" y="14"/>
                  </a:cubicBezTo>
                  <a:cubicBezTo>
                    <a:pt x="339" y="14"/>
                    <a:pt x="341" y="14"/>
                    <a:pt x="343" y="14"/>
                  </a:cubicBezTo>
                  <a:cubicBezTo>
                    <a:pt x="343" y="14"/>
                    <a:pt x="343" y="14"/>
                    <a:pt x="343" y="15"/>
                  </a:cubicBezTo>
                  <a:cubicBezTo>
                    <a:pt x="346" y="18"/>
                    <a:pt x="349" y="22"/>
                    <a:pt x="352" y="26"/>
                  </a:cubicBezTo>
                  <a:cubicBezTo>
                    <a:pt x="355" y="31"/>
                    <a:pt x="363" y="27"/>
                    <a:pt x="360" y="22"/>
                  </a:cubicBezTo>
                  <a:cubicBezTo>
                    <a:pt x="358" y="19"/>
                    <a:pt x="356" y="16"/>
                    <a:pt x="354" y="14"/>
                  </a:cubicBezTo>
                  <a:cubicBezTo>
                    <a:pt x="356" y="14"/>
                    <a:pt x="358" y="14"/>
                    <a:pt x="361" y="14"/>
                  </a:cubicBezTo>
                  <a:cubicBezTo>
                    <a:pt x="361" y="14"/>
                    <a:pt x="361" y="14"/>
                    <a:pt x="361" y="14"/>
                  </a:cubicBezTo>
                  <a:cubicBezTo>
                    <a:pt x="364" y="18"/>
                    <a:pt x="367" y="22"/>
                    <a:pt x="369" y="26"/>
                  </a:cubicBezTo>
                  <a:cubicBezTo>
                    <a:pt x="372" y="31"/>
                    <a:pt x="379" y="27"/>
                    <a:pt x="377" y="21"/>
                  </a:cubicBezTo>
                  <a:cubicBezTo>
                    <a:pt x="375" y="19"/>
                    <a:pt x="374" y="16"/>
                    <a:pt x="372" y="14"/>
                  </a:cubicBezTo>
                  <a:cubicBezTo>
                    <a:pt x="374" y="14"/>
                    <a:pt x="376" y="13"/>
                    <a:pt x="377" y="13"/>
                  </a:cubicBezTo>
                  <a:cubicBezTo>
                    <a:pt x="380" y="18"/>
                    <a:pt x="383" y="21"/>
                    <a:pt x="386" y="25"/>
                  </a:cubicBezTo>
                  <a:cubicBezTo>
                    <a:pt x="387" y="27"/>
                    <a:pt x="389" y="28"/>
                    <a:pt x="392" y="27"/>
                  </a:cubicBezTo>
                  <a:cubicBezTo>
                    <a:pt x="394" y="26"/>
                    <a:pt x="395" y="23"/>
                    <a:pt x="393" y="21"/>
                  </a:cubicBezTo>
                  <a:cubicBezTo>
                    <a:pt x="392" y="18"/>
                    <a:pt x="390" y="16"/>
                    <a:pt x="388" y="14"/>
                  </a:cubicBezTo>
                  <a:cubicBezTo>
                    <a:pt x="390" y="14"/>
                    <a:pt x="392" y="14"/>
                    <a:pt x="394" y="14"/>
                  </a:cubicBezTo>
                  <a:cubicBezTo>
                    <a:pt x="394" y="14"/>
                    <a:pt x="394" y="14"/>
                    <a:pt x="394" y="14"/>
                  </a:cubicBezTo>
                  <a:cubicBezTo>
                    <a:pt x="397" y="19"/>
                    <a:pt x="400" y="24"/>
                    <a:pt x="404" y="29"/>
                  </a:cubicBezTo>
                  <a:cubicBezTo>
                    <a:pt x="405" y="31"/>
                    <a:pt x="409" y="31"/>
                    <a:pt x="410" y="29"/>
                  </a:cubicBezTo>
                  <a:cubicBezTo>
                    <a:pt x="412" y="27"/>
                    <a:pt x="412" y="25"/>
                    <a:pt x="410" y="23"/>
                  </a:cubicBezTo>
                  <a:cubicBezTo>
                    <a:pt x="408" y="20"/>
                    <a:pt x="406" y="17"/>
                    <a:pt x="404" y="14"/>
                  </a:cubicBezTo>
                  <a:cubicBezTo>
                    <a:pt x="407" y="14"/>
                    <a:pt x="409" y="14"/>
                    <a:pt x="411" y="14"/>
                  </a:cubicBezTo>
                  <a:cubicBezTo>
                    <a:pt x="416" y="15"/>
                    <a:pt x="417" y="31"/>
                    <a:pt x="416" y="35"/>
                  </a:cubicBezTo>
                  <a:cubicBezTo>
                    <a:pt x="415" y="41"/>
                    <a:pt x="413" y="46"/>
                    <a:pt x="405" y="48"/>
                  </a:cubicBezTo>
                  <a:cubicBezTo>
                    <a:pt x="395" y="50"/>
                    <a:pt x="381" y="48"/>
                    <a:pt x="370" y="48"/>
                  </a:cubicBezTo>
                  <a:cubicBezTo>
                    <a:pt x="358" y="48"/>
                    <a:pt x="345" y="48"/>
                    <a:pt x="333" y="48"/>
                  </a:cubicBezTo>
                  <a:cubicBezTo>
                    <a:pt x="324" y="48"/>
                    <a:pt x="303" y="52"/>
                    <a:pt x="299" y="42"/>
                  </a:cubicBezTo>
                  <a:close/>
                  <a:moveTo>
                    <a:pt x="321" y="113"/>
                  </a:moveTo>
                  <a:cubicBezTo>
                    <a:pt x="319" y="95"/>
                    <a:pt x="317" y="76"/>
                    <a:pt x="316" y="58"/>
                  </a:cubicBezTo>
                  <a:cubicBezTo>
                    <a:pt x="334" y="59"/>
                    <a:pt x="352" y="57"/>
                    <a:pt x="370" y="57"/>
                  </a:cubicBezTo>
                  <a:cubicBezTo>
                    <a:pt x="376" y="57"/>
                    <a:pt x="386" y="59"/>
                    <a:pt x="397" y="59"/>
                  </a:cubicBezTo>
                  <a:cubicBezTo>
                    <a:pt x="393" y="78"/>
                    <a:pt x="391" y="97"/>
                    <a:pt x="390" y="116"/>
                  </a:cubicBezTo>
                  <a:cubicBezTo>
                    <a:pt x="388" y="116"/>
                    <a:pt x="387" y="116"/>
                    <a:pt x="386" y="116"/>
                  </a:cubicBezTo>
                  <a:cubicBezTo>
                    <a:pt x="373" y="116"/>
                    <a:pt x="360" y="116"/>
                    <a:pt x="347" y="116"/>
                  </a:cubicBezTo>
                  <a:cubicBezTo>
                    <a:pt x="338" y="116"/>
                    <a:pt x="329" y="115"/>
                    <a:pt x="321" y="115"/>
                  </a:cubicBezTo>
                  <a:cubicBezTo>
                    <a:pt x="321" y="114"/>
                    <a:pt x="321" y="114"/>
                    <a:pt x="321" y="113"/>
                  </a:cubicBezTo>
                  <a:close/>
                  <a:moveTo>
                    <a:pt x="233" y="189"/>
                  </a:moveTo>
                  <a:cubicBezTo>
                    <a:pt x="232" y="183"/>
                    <a:pt x="232" y="177"/>
                    <a:pt x="232" y="171"/>
                  </a:cubicBezTo>
                  <a:cubicBezTo>
                    <a:pt x="237" y="171"/>
                    <a:pt x="241" y="171"/>
                    <a:pt x="246" y="171"/>
                  </a:cubicBezTo>
                  <a:cubicBezTo>
                    <a:pt x="246" y="180"/>
                    <a:pt x="246" y="188"/>
                    <a:pt x="246" y="196"/>
                  </a:cubicBezTo>
                  <a:cubicBezTo>
                    <a:pt x="244" y="196"/>
                    <a:pt x="243" y="196"/>
                    <a:pt x="241" y="196"/>
                  </a:cubicBezTo>
                  <a:cubicBezTo>
                    <a:pt x="238" y="196"/>
                    <a:pt x="235" y="196"/>
                    <a:pt x="233" y="196"/>
                  </a:cubicBezTo>
                  <a:cubicBezTo>
                    <a:pt x="233" y="194"/>
                    <a:pt x="233" y="192"/>
                    <a:pt x="233" y="189"/>
                  </a:cubicBezTo>
                  <a:close/>
                  <a:moveTo>
                    <a:pt x="246" y="155"/>
                  </a:moveTo>
                  <a:cubicBezTo>
                    <a:pt x="246" y="157"/>
                    <a:pt x="246" y="160"/>
                    <a:pt x="246" y="162"/>
                  </a:cubicBezTo>
                  <a:cubicBezTo>
                    <a:pt x="241" y="162"/>
                    <a:pt x="237" y="162"/>
                    <a:pt x="232" y="162"/>
                  </a:cubicBezTo>
                  <a:cubicBezTo>
                    <a:pt x="232" y="160"/>
                    <a:pt x="232" y="157"/>
                    <a:pt x="232" y="155"/>
                  </a:cubicBezTo>
                  <a:cubicBezTo>
                    <a:pt x="237" y="155"/>
                    <a:pt x="242" y="155"/>
                    <a:pt x="246" y="155"/>
                  </a:cubicBezTo>
                  <a:close/>
                  <a:moveTo>
                    <a:pt x="185" y="196"/>
                  </a:moveTo>
                  <a:cubicBezTo>
                    <a:pt x="185" y="187"/>
                    <a:pt x="185" y="178"/>
                    <a:pt x="185" y="169"/>
                  </a:cubicBezTo>
                  <a:cubicBezTo>
                    <a:pt x="189" y="169"/>
                    <a:pt x="194" y="169"/>
                    <a:pt x="198" y="170"/>
                  </a:cubicBezTo>
                  <a:cubicBezTo>
                    <a:pt x="198" y="173"/>
                    <a:pt x="198" y="175"/>
                    <a:pt x="198" y="178"/>
                  </a:cubicBezTo>
                  <a:cubicBezTo>
                    <a:pt x="198" y="184"/>
                    <a:pt x="198" y="190"/>
                    <a:pt x="198" y="196"/>
                  </a:cubicBezTo>
                  <a:cubicBezTo>
                    <a:pt x="194" y="197"/>
                    <a:pt x="189" y="196"/>
                    <a:pt x="185" y="196"/>
                  </a:cubicBezTo>
                  <a:close/>
                  <a:moveTo>
                    <a:pt x="198" y="155"/>
                  </a:moveTo>
                  <a:cubicBezTo>
                    <a:pt x="198" y="157"/>
                    <a:pt x="198" y="159"/>
                    <a:pt x="198" y="161"/>
                  </a:cubicBezTo>
                  <a:cubicBezTo>
                    <a:pt x="193" y="160"/>
                    <a:pt x="189" y="160"/>
                    <a:pt x="185" y="160"/>
                  </a:cubicBezTo>
                  <a:cubicBezTo>
                    <a:pt x="185" y="158"/>
                    <a:pt x="185" y="156"/>
                    <a:pt x="185" y="155"/>
                  </a:cubicBezTo>
                  <a:cubicBezTo>
                    <a:pt x="189" y="155"/>
                    <a:pt x="193" y="155"/>
                    <a:pt x="198" y="155"/>
                  </a:cubicBezTo>
                  <a:close/>
                  <a:moveTo>
                    <a:pt x="84" y="116"/>
                  </a:moveTo>
                  <a:cubicBezTo>
                    <a:pt x="71" y="116"/>
                    <a:pt x="58" y="116"/>
                    <a:pt x="45" y="116"/>
                  </a:cubicBezTo>
                  <a:cubicBezTo>
                    <a:pt x="44" y="116"/>
                    <a:pt x="43" y="116"/>
                    <a:pt x="41" y="116"/>
                  </a:cubicBezTo>
                  <a:cubicBezTo>
                    <a:pt x="40" y="97"/>
                    <a:pt x="38" y="78"/>
                    <a:pt x="35" y="59"/>
                  </a:cubicBezTo>
                  <a:cubicBezTo>
                    <a:pt x="45" y="59"/>
                    <a:pt x="55" y="57"/>
                    <a:pt x="61" y="57"/>
                  </a:cubicBezTo>
                  <a:cubicBezTo>
                    <a:pt x="79" y="57"/>
                    <a:pt x="98" y="59"/>
                    <a:pt x="115" y="58"/>
                  </a:cubicBezTo>
                  <a:cubicBezTo>
                    <a:pt x="114" y="76"/>
                    <a:pt x="112" y="95"/>
                    <a:pt x="111" y="113"/>
                  </a:cubicBezTo>
                  <a:cubicBezTo>
                    <a:pt x="110" y="114"/>
                    <a:pt x="110" y="114"/>
                    <a:pt x="111" y="115"/>
                  </a:cubicBezTo>
                  <a:cubicBezTo>
                    <a:pt x="102" y="115"/>
                    <a:pt x="93" y="116"/>
                    <a:pt x="84" y="116"/>
                  </a:cubicBezTo>
                  <a:close/>
                  <a:moveTo>
                    <a:pt x="15" y="35"/>
                  </a:moveTo>
                  <a:cubicBezTo>
                    <a:pt x="15" y="33"/>
                    <a:pt x="15" y="29"/>
                    <a:pt x="15" y="25"/>
                  </a:cubicBezTo>
                  <a:cubicBezTo>
                    <a:pt x="16" y="27"/>
                    <a:pt x="17" y="28"/>
                    <a:pt x="18" y="30"/>
                  </a:cubicBezTo>
                  <a:cubicBezTo>
                    <a:pt x="19" y="32"/>
                    <a:pt x="22" y="33"/>
                    <a:pt x="24" y="32"/>
                  </a:cubicBezTo>
                  <a:cubicBezTo>
                    <a:pt x="26" y="30"/>
                    <a:pt x="27" y="27"/>
                    <a:pt x="26" y="25"/>
                  </a:cubicBezTo>
                  <a:cubicBezTo>
                    <a:pt x="23" y="22"/>
                    <a:pt x="21" y="18"/>
                    <a:pt x="18" y="15"/>
                  </a:cubicBezTo>
                  <a:cubicBezTo>
                    <a:pt x="19" y="15"/>
                    <a:pt x="19" y="14"/>
                    <a:pt x="20" y="14"/>
                  </a:cubicBezTo>
                  <a:cubicBezTo>
                    <a:pt x="21" y="14"/>
                    <a:pt x="23" y="14"/>
                    <a:pt x="24" y="14"/>
                  </a:cubicBezTo>
                  <a:cubicBezTo>
                    <a:pt x="28" y="19"/>
                    <a:pt x="31" y="24"/>
                    <a:pt x="35" y="29"/>
                  </a:cubicBezTo>
                  <a:cubicBezTo>
                    <a:pt x="39" y="33"/>
                    <a:pt x="45" y="27"/>
                    <a:pt x="42" y="23"/>
                  </a:cubicBezTo>
                  <a:cubicBezTo>
                    <a:pt x="39" y="20"/>
                    <a:pt x="37" y="17"/>
                    <a:pt x="35" y="14"/>
                  </a:cubicBezTo>
                  <a:cubicBezTo>
                    <a:pt x="37" y="14"/>
                    <a:pt x="38" y="14"/>
                    <a:pt x="40" y="14"/>
                  </a:cubicBezTo>
                  <a:cubicBezTo>
                    <a:pt x="43" y="19"/>
                    <a:pt x="47" y="23"/>
                    <a:pt x="51" y="27"/>
                  </a:cubicBezTo>
                  <a:cubicBezTo>
                    <a:pt x="54" y="32"/>
                    <a:pt x="61" y="25"/>
                    <a:pt x="57" y="21"/>
                  </a:cubicBezTo>
                  <a:cubicBezTo>
                    <a:pt x="55" y="19"/>
                    <a:pt x="53" y="16"/>
                    <a:pt x="51" y="14"/>
                  </a:cubicBezTo>
                  <a:cubicBezTo>
                    <a:pt x="53" y="14"/>
                    <a:pt x="55" y="14"/>
                    <a:pt x="58" y="14"/>
                  </a:cubicBezTo>
                  <a:cubicBezTo>
                    <a:pt x="61" y="18"/>
                    <a:pt x="64" y="23"/>
                    <a:pt x="67" y="27"/>
                  </a:cubicBezTo>
                  <a:cubicBezTo>
                    <a:pt x="69" y="29"/>
                    <a:pt x="71" y="30"/>
                    <a:pt x="73" y="29"/>
                  </a:cubicBezTo>
                  <a:cubicBezTo>
                    <a:pt x="75" y="28"/>
                    <a:pt x="76" y="25"/>
                    <a:pt x="75" y="23"/>
                  </a:cubicBezTo>
                  <a:cubicBezTo>
                    <a:pt x="73" y="20"/>
                    <a:pt x="70" y="17"/>
                    <a:pt x="68" y="14"/>
                  </a:cubicBezTo>
                  <a:cubicBezTo>
                    <a:pt x="71" y="14"/>
                    <a:pt x="73" y="14"/>
                    <a:pt x="75" y="14"/>
                  </a:cubicBezTo>
                  <a:cubicBezTo>
                    <a:pt x="77" y="17"/>
                    <a:pt x="79" y="21"/>
                    <a:pt x="82" y="24"/>
                  </a:cubicBezTo>
                  <a:cubicBezTo>
                    <a:pt x="85" y="29"/>
                    <a:pt x="92" y="25"/>
                    <a:pt x="89" y="20"/>
                  </a:cubicBezTo>
                  <a:cubicBezTo>
                    <a:pt x="88" y="18"/>
                    <a:pt x="87" y="16"/>
                    <a:pt x="86" y="14"/>
                  </a:cubicBezTo>
                  <a:cubicBezTo>
                    <a:pt x="86" y="14"/>
                    <a:pt x="87" y="14"/>
                    <a:pt x="88" y="14"/>
                  </a:cubicBezTo>
                  <a:cubicBezTo>
                    <a:pt x="89" y="14"/>
                    <a:pt x="91" y="14"/>
                    <a:pt x="92" y="14"/>
                  </a:cubicBezTo>
                  <a:cubicBezTo>
                    <a:pt x="95" y="18"/>
                    <a:pt x="98" y="22"/>
                    <a:pt x="101" y="27"/>
                  </a:cubicBezTo>
                  <a:cubicBezTo>
                    <a:pt x="102" y="28"/>
                    <a:pt x="105" y="29"/>
                    <a:pt x="107" y="28"/>
                  </a:cubicBezTo>
                  <a:cubicBezTo>
                    <a:pt x="109" y="27"/>
                    <a:pt x="110" y="24"/>
                    <a:pt x="109" y="22"/>
                  </a:cubicBezTo>
                  <a:cubicBezTo>
                    <a:pt x="107" y="19"/>
                    <a:pt x="105" y="16"/>
                    <a:pt x="103" y="13"/>
                  </a:cubicBezTo>
                  <a:cubicBezTo>
                    <a:pt x="105" y="13"/>
                    <a:pt x="107" y="13"/>
                    <a:pt x="109" y="13"/>
                  </a:cubicBezTo>
                  <a:cubicBezTo>
                    <a:pt x="109" y="14"/>
                    <a:pt x="110" y="14"/>
                    <a:pt x="110" y="15"/>
                  </a:cubicBezTo>
                  <a:cubicBezTo>
                    <a:pt x="113" y="19"/>
                    <a:pt x="117" y="23"/>
                    <a:pt x="120" y="28"/>
                  </a:cubicBezTo>
                  <a:cubicBezTo>
                    <a:pt x="122" y="30"/>
                    <a:pt x="125" y="29"/>
                    <a:pt x="127" y="28"/>
                  </a:cubicBezTo>
                  <a:cubicBezTo>
                    <a:pt x="128" y="26"/>
                    <a:pt x="128" y="23"/>
                    <a:pt x="127" y="21"/>
                  </a:cubicBezTo>
                  <a:cubicBezTo>
                    <a:pt x="125" y="19"/>
                    <a:pt x="123" y="17"/>
                    <a:pt x="121" y="15"/>
                  </a:cubicBezTo>
                  <a:cubicBezTo>
                    <a:pt x="129" y="16"/>
                    <a:pt x="132" y="19"/>
                    <a:pt x="133" y="28"/>
                  </a:cubicBezTo>
                  <a:cubicBezTo>
                    <a:pt x="133" y="31"/>
                    <a:pt x="134" y="39"/>
                    <a:pt x="133" y="42"/>
                  </a:cubicBezTo>
                  <a:cubicBezTo>
                    <a:pt x="128" y="51"/>
                    <a:pt x="110" y="48"/>
                    <a:pt x="101" y="48"/>
                  </a:cubicBezTo>
                  <a:cubicBezTo>
                    <a:pt x="88" y="48"/>
                    <a:pt x="75" y="48"/>
                    <a:pt x="61" y="48"/>
                  </a:cubicBezTo>
                  <a:cubicBezTo>
                    <a:pt x="51" y="48"/>
                    <a:pt x="39" y="50"/>
                    <a:pt x="29" y="48"/>
                  </a:cubicBezTo>
                  <a:cubicBezTo>
                    <a:pt x="20" y="46"/>
                    <a:pt x="17" y="44"/>
                    <a:pt x="15" y="35"/>
                  </a:cubicBezTo>
                  <a:close/>
                  <a:moveTo>
                    <a:pt x="25" y="129"/>
                  </a:moveTo>
                  <a:cubicBezTo>
                    <a:pt x="28" y="124"/>
                    <a:pt x="28" y="126"/>
                    <a:pt x="32" y="125"/>
                  </a:cubicBezTo>
                  <a:cubicBezTo>
                    <a:pt x="48" y="122"/>
                    <a:pt x="68" y="125"/>
                    <a:pt x="84" y="125"/>
                  </a:cubicBezTo>
                  <a:cubicBezTo>
                    <a:pt x="111" y="124"/>
                    <a:pt x="138" y="123"/>
                    <a:pt x="165" y="123"/>
                  </a:cubicBezTo>
                  <a:cubicBezTo>
                    <a:pt x="170" y="123"/>
                    <a:pt x="176" y="122"/>
                    <a:pt x="180" y="123"/>
                  </a:cubicBezTo>
                  <a:cubicBezTo>
                    <a:pt x="189" y="125"/>
                    <a:pt x="192" y="133"/>
                    <a:pt x="181" y="135"/>
                  </a:cubicBezTo>
                  <a:cubicBezTo>
                    <a:pt x="166" y="139"/>
                    <a:pt x="147" y="138"/>
                    <a:pt x="131" y="138"/>
                  </a:cubicBezTo>
                  <a:cubicBezTo>
                    <a:pt x="105" y="137"/>
                    <a:pt x="79" y="139"/>
                    <a:pt x="52" y="138"/>
                  </a:cubicBezTo>
                  <a:cubicBezTo>
                    <a:pt x="45" y="138"/>
                    <a:pt x="38" y="138"/>
                    <a:pt x="31" y="137"/>
                  </a:cubicBezTo>
                  <a:cubicBezTo>
                    <a:pt x="25" y="135"/>
                    <a:pt x="19" y="135"/>
                    <a:pt x="25" y="129"/>
                  </a:cubicBezTo>
                  <a:close/>
                  <a:moveTo>
                    <a:pt x="63" y="147"/>
                  </a:moveTo>
                  <a:cubicBezTo>
                    <a:pt x="85" y="148"/>
                    <a:pt x="107" y="146"/>
                    <a:pt x="129" y="147"/>
                  </a:cubicBezTo>
                  <a:cubicBezTo>
                    <a:pt x="142" y="147"/>
                    <a:pt x="155" y="146"/>
                    <a:pt x="167" y="145"/>
                  </a:cubicBezTo>
                  <a:cubicBezTo>
                    <a:pt x="169" y="145"/>
                    <a:pt x="171" y="145"/>
                    <a:pt x="172" y="145"/>
                  </a:cubicBezTo>
                  <a:cubicBezTo>
                    <a:pt x="173" y="171"/>
                    <a:pt x="173" y="197"/>
                    <a:pt x="173" y="223"/>
                  </a:cubicBezTo>
                  <a:cubicBezTo>
                    <a:pt x="164" y="223"/>
                    <a:pt x="155" y="224"/>
                    <a:pt x="150" y="223"/>
                  </a:cubicBezTo>
                  <a:cubicBezTo>
                    <a:pt x="130" y="223"/>
                    <a:pt x="110" y="224"/>
                    <a:pt x="91" y="224"/>
                  </a:cubicBezTo>
                  <a:cubicBezTo>
                    <a:pt x="79" y="224"/>
                    <a:pt x="68" y="223"/>
                    <a:pt x="56" y="225"/>
                  </a:cubicBezTo>
                  <a:cubicBezTo>
                    <a:pt x="54" y="225"/>
                    <a:pt x="53" y="225"/>
                    <a:pt x="51" y="225"/>
                  </a:cubicBezTo>
                  <a:cubicBezTo>
                    <a:pt x="51" y="224"/>
                    <a:pt x="51" y="223"/>
                    <a:pt x="51" y="223"/>
                  </a:cubicBezTo>
                  <a:cubicBezTo>
                    <a:pt x="47" y="198"/>
                    <a:pt x="45" y="173"/>
                    <a:pt x="41" y="148"/>
                  </a:cubicBezTo>
                  <a:cubicBezTo>
                    <a:pt x="49" y="148"/>
                    <a:pt x="58" y="147"/>
                    <a:pt x="63" y="147"/>
                  </a:cubicBezTo>
                  <a:close/>
                  <a:moveTo>
                    <a:pt x="61" y="247"/>
                  </a:moveTo>
                  <a:cubicBezTo>
                    <a:pt x="55" y="247"/>
                    <a:pt x="32" y="250"/>
                    <a:pt x="39" y="238"/>
                  </a:cubicBezTo>
                  <a:cubicBezTo>
                    <a:pt x="44" y="229"/>
                    <a:pt x="79" y="233"/>
                    <a:pt x="87" y="233"/>
                  </a:cubicBezTo>
                  <a:cubicBezTo>
                    <a:pt x="111" y="233"/>
                    <a:pt x="135" y="231"/>
                    <a:pt x="159" y="233"/>
                  </a:cubicBezTo>
                  <a:cubicBezTo>
                    <a:pt x="165" y="233"/>
                    <a:pt x="176" y="232"/>
                    <a:pt x="181" y="236"/>
                  </a:cubicBezTo>
                  <a:cubicBezTo>
                    <a:pt x="187" y="243"/>
                    <a:pt x="175" y="245"/>
                    <a:pt x="169" y="245"/>
                  </a:cubicBezTo>
                  <a:cubicBezTo>
                    <a:pt x="153" y="246"/>
                    <a:pt x="137" y="245"/>
                    <a:pt x="121" y="245"/>
                  </a:cubicBezTo>
                  <a:cubicBezTo>
                    <a:pt x="101" y="246"/>
                    <a:pt x="81" y="247"/>
                    <a:pt x="61" y="247"/>
                  </a:cubicBezTo>
                  <a:close/>
                  <a:moveTo>
                    <a:pt x="121" y="254"/>
                  </a:moveTo>
                  <a:cubicBezTo>
                    <a:pt x="137" y="254"/>
                    <a:pt x="156" y="257"/>
                    <a:pt x="173" y="255"/>
                  </a:cubicBezTo>
                  <a:cubicBezTo>
                    <a:pt x="173" y="266"/>
                    <a:pt x="173" y="278"/>
                    <a:pt x="173" y="289"/>
                  </a:cubicBezTo>
                  <a:cubicBezTo>
                    <a:pt x="166" y="289"/>
                    <a:pt x="159" y="290"/>
                    <a:pt x="154" y="290"/>
                  </a:cubicBezTo>
                  <a:cubicBezTo>
                    <a:pt x="145" y="290"/>
                    <a:pt x="136" y="290"/>
                    <a:pt x="126" y="290"/>
                  </a:cubicBezTo>
                  <a:cubicBezTo>
                    <a:pt x="124" y="290"/>
                    <a:pt x="121" y="290"/>
                    <a:pt x="118" y="290"/>
                  </a:cubicBezTo>
                  <a:cubicBezTo>
                    <a:pt x="117" y="278"/>
                    <a:pt x="118" y="267"/>
                    <a:pt x="117" y="255"/>
                  </a:cubicBezTo>
                  <a:cubicBezTo>
                    <a:pt x="117" y="255"/>
                    <a:pt x="117" y="255"/>
                    <a:pt x="117" y="255"/>
                  </a:cubicBezTo>
                  <a:cubicBezTo>
                    <a:pt x="118" y="255"/>
                    <a:pt x="120" y="254"/>
                    <a:pt x="121" y="254"/>
                  </a:cubicBezTo>
                  <a:close/>
                  <a:moveTo>
                    <a:pt x="185" y="323"/>
                  </a:moveTo>
                  <a:cubicBezTo>
                    <a:pt x="169" y="323"/>
                    <a:pt x="153" y="323"/>
                    <a:pt x="137" y="323"/>
                  </a:cubicBezTo>
                  <a:cubicBezTo>
                    <a:pt x="124" y="323"/>
                    <a:pt x="100" y="327"/>
                    <a:pt x="104" y="307"/>
                  </a:cubicBezTo>
                  <a:cubicBezTo>
                    <a:pt x="104" y="307"/>
                    <a:pt x="104" y="306"/>
                    <a:pt x="104" y="306"/>
                  </a:cubicBezTo>
                  <a:cubicBezTo>
                    <a:pt x="105" y="308"/>
                    <a:pt x="106" y="309"/>
                    <a:pt x="107" y="310"/>
                  </a:cubicBezTo>
                  <a:cubicBezTo>
                    <a:pt x="110" y="315"/>
                    <a:pt x="118" y="311"/>
                    <a:pt x="115" y="306"/>
                  </a:cubicBezTo>
                  <a:cubicBezTo>
                    <a:pt x="113" y="304"/>
                    <a:pt x="112" y="302"/>
                    <a:pt x="111" y="300"/>
                  </a:cubicBezTo>
                  <a:cubicBezTo>
                    <a:pt x="112" y="299"/>
                    <a:pt x="114" y="299"/>
                    <a:pt x="116" y="299"/>
                  </a:cubicBezTo>
                  <a:cubicBezTo>
                    <a:pt x="116" y="299"/>
                    <a:pt x="116" y="299"/>
                    <a:pt x="116" y="299"/>
                  </a:cubicBezTo>
                  <a:cubicBezTo>
                    <a:pt x="118" y="301"/>
                    <a:pt x="119" y="303"/>
                    <a:pt x="120" y="305"/>
                  </a:cubicBezTo>
                  <a:cubicBezTo>
                    <a:pt x="123" y="310"/>
                    <a:pt x="131" y="306"/>
                    <a:pt x="128" y="301"/>
                  </a:cubicBezTo>
                  <a:cubicBezTo>
                    <a:pt x="128" y="300"/>
                    <a:pt x="127" y="299"/>
                    <a:pt x="126" y="298"/>
                  </a:cubicBezTo>
                  <a:cubicBezTo>
                    <a:pt x="129" y="298"/>
                    <a:pt x="131" y="298"/>
                    <a:pt x="134" y="298"/>
                  </a:cubicBezTo>
                  <a:cubicBezTo>
                    <a:pt x="134" y="298"/>
                    <a:pt x="134" y="299"/>
                    <a:pt x="134" y="299"/>
                  </a:cubicBezTo>
                  <a:cubicBezTo>
                    <a:pt x="135" y="301"/>
                    <a:pt x="137" y="304"/>
                    <a:pt x="139" y="306"/>
                  </a:cubicBezTo>
                  <a:cubicBezTo>
                    <a:pt x="140" y="308"/>
                    <a:pt x="142" y="309"/>
                    <a:pt x="145" y="308"/>
                  </a:cubicBezTo>
                  <a:cubicBezTo>
                    <a:pt x="147" y="306"/>
                    <a:pt x="148" y="303"/>
                    <a:pt x="146" y="301"/>
                  </a:cubicBezTo>
                  <a:cubicBezTo>
                    <a:pt x="146" y="301"/>
                    <a:pt x="145" y="300"/>
                    <a:pt x="145" y="299"/>
                  </a:cubicBezTo>
                  <a:cubicBezTo>
                    <a:pt x="146" y="299"/>
                    <a:pt x="147" y="299"/>
                    <a:pt x="148" y="299"/>
                  </a:cubicBezTo>
                  <a:cubicBezTo>
                    <a:pt x="150" y="299"/>
                    <a:pt x="152" y="299"/>
                    <a:pt x="155" y="299"/>
                  </a:cubicBezTo>
                  <a:cubicBezTo>
                    <a:pt x="155" y="299"/>
                    <a:pt x="155" y="299"/>
                    <a:pt x="155" y="299"/>
                  </a:cubicBezTo>
                  <a:cubicBezTo>
                    <a:pt x="156" y="301"/>
                    <a:pt x="157" y="303"/>
                    <a:pt x="159" y="306"/>
                  </a:cubicBezTo>
                  <a:cubicBezTo>
                    <a:pt x="162" y="311"/>
                    <a:pt x="169" y="306"/>
                    <a:pt x="166" y="301"/>
                  </a:cubicBezTo>
                  <a:cubicBezTo>
                    <a:pt x="166" y="300"/>
                    <a:pt x="166" y="299"/>
                    <a:pt x="165" y="299"/>
                  </a:cubicBezTo>
                  <a:cubicBezTo>
                    <a:pt x="167" y="298"/>
                    <a:pt x="168" y="299"/>
                    <a:pt x="170" y="299"/>
                  </a:cubicBezTo>
                  <a:cubicBezTo>
                    <a:pt x="170" y="299"/>
                    <a:pt x="170" y="299"/>
                    <a:pt x="170" y="299"/>
                  </a:cubicBezTo>
                  <a:cubicBezTo>
                    <a:pt x="172" y="301"/>
                    <a:pt x="173" y="304"/>
                    <a:pt x="174" y="306"/>
                  </a:cubicBezTo>
                  <a:cubicBezTo>
                    <a:pt x="175" y="309"/>
                    <a:pt x="179" y="309"/>
                    <a:pt x="181" y="308"/>
                  </a:cubicBezTo>
                  <a:cubicBezTo>
                    <a:pt x="183" y="307"/>
                    <a:pt x="183" y="304"/>
                    <a:pt x="182" y="302"/>
                  </a:cubicBezTo>
                  <a:cubicBezTo>
                    <a:pt x="182" y="301"/>
                    <a:pt x="182" y="301"/>
                    <a:pt x="182" y="301"/>
                  </a:cubicBezTo>
                  <a:cubicBezTo>
                    <a:pt x="185" y="302"/>
                    <a:pt x="187" y="303"/>
                    <a:pt x="188" y="310"/>
                  </a:cubicBezTo>
                  <a:cubicBezTo>
                    <a:pt x="188" y="312"/>
                    <a:pt x="189" y="322"/>
                    <a:pt x="185" y="323"/>
                  </a:cubicBezTo>
                  <a:close/>
                  <a:moveTo>
                    <a:pt x="185" y="215"/>
                  </a:moveTo>
                  <a:cubicBezTo>
                    <a:pt x="185" y="212"/>
                    <a:pt x="185" y="208"/>
                    <a:pt x="185" y="205"/>
                  </a:cubicBezTo>
                  <a:cubicBezTo>
                    <a:pt x="189" y="205"/>
                    <a:pt x="193" y="206"/>
                    <a:pt x="198" y="205"/>
                  </a:cubicBezTo>
                  <a:cubicBezTo>
                    <a:pt x="198" y="209"/>
                    <a:pt x="198" y="212"/>
                    <a:pt x="198" y="215"/>
                  </a:cubicBezTo>
                  <a:cubicBezTo>
                    <a:pt x="196" y="215"/>
                    <a:pt x="193" y="215"/>
                    <a:pt x="190" y="215"/>
                  </a:cubicBezTo>
                  <a:cubicBezTo>
                    <a:pt x="189" y="215"/>
                    <a:pt x="187" y="215"/>
                    <a:pt x="185" y="215"/>
                  </a:cubicBezTo>
                  <a:close/>
                  <a:moveTo>
                    <a:pt x="224" y="215"/>
                  </a:moveTo>
                  <a:cubicBezTo>
                    <a:pt x="222" y="222"/>
                    <a:pt x="215" y="225"/>
                    <a:pt x="210" y="220"/>
                  </a:cubicBezTo>
                  <a:cubicBezTo>
                    <a:pt x="204" y="213"/>
                    <a:pt x="207" y="191"/>
                    <a:pt x="207" y="183"/>
                  </a:cubicBezTo>
                  <a:cubicBezTo>
                    <a:pt x="207" y="175"/>
                    <a:pt x="203" y="150"/>
                    <a:pt x="214" y="150"/>
                  </a:cubicBezTo>
                  <a:cubicBezTo>
                    <a:pt x="225" y="150"/>
                    <a:pt x="223" y="161"/>
                    <a:pt x="223" y="170"/>
                  </a:cubicBezTo>
                  <a:cubicBezTo>
                    <a:pt x="223" y="176"/>
                    <a:pt x="223" y="183"/>
                    <a:pt x="224" y="189"/>
                  </a:cubicBezTo>
                  <a:cubicBezTo>
                    <a:pt x="224" y="197"/>
                    <a:pt x="226" y="207"/>
                    <a:pt x="224" y="215"/>
                  </a:cubicBezTo>
                  <a:close/>
                  <a:moveTo>
                    <a:pt x="233" y="216"/>
                  </a:moveTo>
                  <a:cubicBezTo>
                    <a:pt x="233" y="212"/>
                    <a:pt x="233" y="209"/>
                    <a:pt x="233" y="205"/>
                  </a:cubicBezTo>
                  <a:cubicBezTo>
                    <a:pt x="235" y="205"/>
                    <a:pt x="237" y="205"/>
                    <a:pt x="239" y="205"/>
                  </a:cubicBezTo>
                  <a:cubicBezTo>
                    <a:pt x="242" y="205"/>
                    <a:pt x="244" y="205"/>
                    <a:pt x="246" y="205"/>
                  </a:cubicBezTo>
                  <a:cubicBezTo>
                    <a:pt x="246" y="208"/>
                    <a:pt x="246" y="212"/>
                    <a:pt x="246" y="215"/>
                  </a:cubicBezTo>
                  <a:cubicBezTo>
                    <a:pt x="242" y="216"/>
                    <a:pt x="237" y="216"/>
                    <a:pt x="233" y="216"/>
                  </a:cubicBezTo>
                  <a:close/>
                  <a:moveTo>
                    <a:pt x="327" y="307"/>
                  </a:moveTo>
                  <a:cubicBezTo>
                    <a:pt x="331" y="326"/>
                    <a:pt x="309" y="323"/>
                    <a:pt x="296" y="323"/>
                  </a:cubicBezTo>
                  <a:cubicBezTo>
                    <a:pt x="279" y="323"/>
                    <a:pt x="262" y="323"/>
                    <a:pt x="246" y="323"/>
                  </a:cubicBezTo>
                  <a:cubicBezTo>
                    <a:pt x="243" y="322"/>
                    <a:pt x="243" y="313"/>
                    <a:pt x="243" y="312"/>
                  </a:cubicBezTo>
                  <a:cubicBezTo>
                    <a:pt x="244" y="309"/>
                    <a:pt x="244" y="307"/>
                    <a:pt x="245" y="305"/>
                  </a:cubicBezTo>
                  <a:cubicBezTo>
                    <a:pt x="246" y="306"/>
                    <a:pt x="246" y="308"/>
                    <a:pt x="247" y="309"/>
                  </a:cubicBezTo>
                  <a:cubicBezTo>
                    <a:pt x="248" y="311"/>
                    <a:pt x="251" y="311"/>
                    <a:pt x="253" y="310"/>
                  </a:cubicBezTo>
                  <a:cubicBezTo>
                    <a:pt x="255" y="309"/>
                    <a:pt x="256" y="306"/>
                    <a:pt x="255" y="304"/>
                  </a:cubicBezTo>
                  <a:cubicBezTo>
                    <a:pt x="254" y="303"/>
                    <a:pt x="253" y="301"/>
                    <a:pt x="252" y="300"/>
                  </a:cubicBezTo>
                  <a:cubicBezTo>
                    <a:pt x="252" y="300"/>
                    <a:pt x="252" y="299"/>
                    <a:pt x="252" y="299"/>
                  </a:cubicBezTo>
                  <a:cubicBezTo>
                    <a:pt x="254" y="299"/>
                    <a:pt x="256" y="299"/>
                    <a:pt x="258" y="298"/>
                  </a:cubicBezTo>
                  <a:cubicBezTo>
                    <a:pt x="260" y="302"/>
                    <a:pt x="262" y="306"/>
                    <a:pt x="265" y="309"/>
                  </a:cubicBezTo>
                  <a:cubicBezTo>
                    <a:pt x="266" y="311"/>
                    <a:pt x="269" y="312"/>
                    <a:pt x="271" y="311"/>
                  </a:cubicBezTo>
                  <a:cubicBezTo>
                    <a:pt x="273" y="310"/>
                    <a:pt x="274" y="307"/>
                    <a:pt x="273" y="305"/>
                  </a:cubicBezTo>
                  <a:cubicBezTo>
                    <a:pt x="271" y="303"/>
                    <a:pt x="270" y="301"/>
                    <a:pt x="268" y="298"/>
                  </a:cubicBezTo>
                  <a:cubicBezTo>
                    <a:pt x="270" y="298"/>
                    <a:pt x="272" y="299"/>
                    <a:pt x="274" y="299"/>
                  </a:cubicBezTo>
                  <a:cubicBezTo>
                    <a:pt x="276" y="301"/>
                    <a:pt x="278" y="304"/>
                    <a:pt x="280" y="307"/>
                  </a:cubicBezTo>
                  <a:cubicBezTo>
                    <a:pt x="281" y="309"/>
                    <a:pt x="284" y="310"/>
                    <a:pt x="286" y="308"/>
                  </a:cubicBezTo>
                  <a:cubicBezTo>
                    <a:pt x="288" y="307"/>
                    <a:pt x="289" y="304"/>
                    <a:pt x="288" y="302"/>
                  </a:cubicBezTo>
                  <a:cubicBezTo>
                    <a:pt x="287" y="301"/>
                    <a:pt x="286" y="300"/>
                    <a:pt x="285" y="299"/>
                  </a:cubicBezTo>
                  <a:cubicBezTo>
                    <a:pt x="287" y="299"/>
                    <a:pt x="289" y="299"/>
                    <a:pt x="291" y="298"/>
                  </a:cubicBezTo>
                  <a:cubicBezTo>
                    <a:pt x="291" y="298"/>
                    <a:pt x="291" y="299"/>
                    <a:pt x="291" y="299"/>
                  </a:cubicBezTo>
                  <a:cubicBezTo>
                    <a:pt x="293" y="301"/>
                    <a:pt x="295" y="304"/>
                    <a:pt x="296" y="306"/>
                  </a:cubicBezTo>
                  <a:cubicBezTo>
                    <a:pt x="299" y="311"/>
                    <a:pt x="307" y="307"/>
                    <a:pt x="304" y="302"/>
                  </a:cubicBezTo>
                  <a:cubicBezTo>
                    <a:pt x="303" y="301"/>
                    <a:pt x="302" y="299"/>
                    <a:pt x="301" y="298"/>
                  </a:cubicBezTo>
                  <a:cubicBezTo>
                    <a:pt x="303" y="298"/>
                    <a:pt x="305" y="298"/>
                    <a:pt x="307" y="298"/>
                  </a:cubicBezTo>
                  <a:cubicBezTo>
                    <a:pt x="309" y="301"/>
                    <a:pt x="310" y="305"/>
                    <a:pt x="312" y="308"/>
                  </a:cubicBezTo>
                  <a:cubicBezTo>
                    <a:pt x="315" y="313"/>
                    <a:pt x="323" y="309"/>
                    <a:pt x="320" y="304"/>
                  </a:cubicBezTo>
                  <a:cubicBezTo>
                    <a:pt x="319" y="302"/>
                    <a:pt x="318" y="301"/>
                    <a:pt x="317" y="299"/>
                  </a:cubicBezTo>
                  <a:cubicBezTo>
                    <a:pt x="322" y="300"/>
                    <a:pt x="326" y="303"/>
                    <a:pt x="327" y="307"/>
                  </a:cubicBezTo>
                  <a:close/>
                  <a:moveTo>
                    <a:pt x="314" y="255"/>
                  </a:moveTo>
                  <a:cubicBezTo>
                    <a:pt x="313" y="266"/>
                    <a:pt x="314" y="277"/>
                    <a:pt x="314" y="289"/>
                  </a:cubicBezTo>
                  <a:cubicBezTo>
                    <a:pt x="302" y="288"/>
                    <a:pt x="289" y="290"/>
                    <a:pt x="280" y="290"/>
                  </a:cubicBezTo>
                  <a:cubicBezTo>
                    <a:pt x="275" y="290"/>
                    <a:pt x="266" y="289"/>
                    <a:pt x="258" y="289"/>
                  </a:cubicBezTo>
                  <a:cubicBezTo>
                    <a:pt x="258" y="277"/>
                    <a:pt x="258" y="266"/>
                    <a:pt x="258" y="255"/>
                  </a:cubicBezTo>
                  <a:cubicBezTo>
                    <a:pt x="275" y="257"/>
                    <a:pt x="294" y="254"/>
                    <a:pt x="310" y="254"/>
                  </a:cubicBezTo>
                  <a:cubicBezTo>
                    <a:pt x="312" y="254"/>
                    <a:pt x="313" y="255"/>
                    <a:pt x="315" y="255"/>
                  </a:cubicBezTo>
                  <a:cubicBezTo>
                    <a:pt x="314" y="255"/>
                    <a:pt x="314" y="255"/>
                    <a:pt x="314" y="255"/>
                  </a:cubicBezTo>
                  <a:close/>
                  <a:moveTo>
                    <a:pt x="372" y="247"/>
                  </a:moveTo>
                  <a:cubicBezTo>
                    <a:pt x="351" y="247"/>
                    <a:pt x="331" y="246"/>
                    <a:pt x="310" y="245"/>
                  </a:cubicBezTo>
                  <a:cubicBezTo>
                    <a:pt x="295" y="245"/>
                    <a:pt x="280" y="246"/>
                    <a:pt x="266" y="245"/>
                  </a:cubicBezTo>
                  <a:cubicBezTo>
                    <a:pt x="262" y="245"/>
                    <a:pt x="246" y="246"/>
                    <a:pt x="247" y="239"/>
                  </a:cubicBezTo>
                  <a:cubicBezTo>
                    <a:pt x="248" y="233"/>
                    <a:pt x="266" y="233"/>
                    <a:pt x="270" y="233"/>
                  </a:cubicBezTo>
                  <a:cubicBezTo>
                    <a:pt x="295" y="231"/>
                    <a:pt x="319" y="233"/>
                    <a:pt x="344" y="233"/>
                  </a:cubicBezTo>
                  <a:cubicBezTo>
                    <a:pt x="355" y="233"/>
                    <a:pt x="380" y="229"/>
                    <a:pt x="389" y="236"/>
                  </a:cubicBezTo>
                  <a:cubicBezTo>
                    <a:pt x="403" y="248"/>
                    <a:pt x="379" y="247"/>
                    <a:pt x="372" y="247"/>
                  </a:cubicBezTo>
                  <a:close/>
                  <a:moveTo>
                    <a:pt x="380" y="223"/>
                  </a:moveTo>
                  <a:cubicBezTo>
                    <a:pt x="380" y="223"/>
                    <a:pt x="380" y="224"/>
                    <a:pt x="380" y="225"/>
                  </a:cubicBezTo>
                  <a:cubicBezTo>
                    <a:pt x="378" y="225"/>
                    <a:pt x="377" y="225"/>
                    <a:pt x="375" y="225"/>
                  </a:cubicBezTo>
                  <a:cubicBezTo>
                    <a:pt x="364" y="223"/>
                    <a:pt x="352" y="224"/>
                    <a:pt x="340" y="224"/>
                  </a:cubicBezTo>
                  <a:cubicBezTo>
                    <a:pt x="321" y="224"/>
                    <a:pt x="301" y="223"/>
                    <a:pt x="282" y="223"/>
                  </a:cubicBezTo>
                  <a:cubicBezTo>
                    <a:pt x="276" y="224"/>
                    <a:pt x="267" y="223"/>
                    <a:pt x="258" y="223"/>
                  </a:cubicBezTo>
                  <a:cubicBezTo>
                    <a:pt x="258" y="197"/>
                    <a:pt x="258" y="171"/>
                    <a:pt x="259" y="145"/>
                  </a:cubicBezTo>
                  <a:cubicBezTo>
                    <a:pt x="261" y="145"/>
                    <a:pt x="262" y="145"/>
                    <a:pt x="264" y="145"/>
                  </a:cubicBezTo>
                  <a:cubicBezTo>
                    <a:pt x="277" y="146"/>
                    <a:pt x="290" y="147"/>
                    <a:pt x="303" y="147"/>
                  </a:cubicBezTo>
                  <a:cubicBezTo>
                    <a:pt x="324" y="146"/>
                    <a:pt x="345" y="147"/>
                    <a:pt x="366" y="147"/>
                  </a:cubicBezTo>
                  <a:cubicBezTo>
                    <a:pt x="372" y="147"/>
                    <a:pt x="381" y="148"/>
                    <a:pt x="390" y="148"/>
                  </a:cubicBezTo>
                  <a:cubicBezTo>
                    <a:pt x="387" y="173"/>
                    <a:pt x="385" y="198"/>
                    <a:pt x="380" y="223"/>
                  </a:cubicBezTo>
                  <a:close/>
                  <a:moveTo>
                    <a:pt x="403" y="136"/>
                  </a:moveTo>
                  <a:cubicBezTo>
                    <a:pt x="397" y="138"/>
                    <a:pt x="387" y="138"/>
                    <a:pt x="381" y="138"/>
                  </a:cubicBezTo>
                  <a:cubicBezTo>
                    <a:pt x="354" y="139"/>
                    <a:pt x="327" y="137"/>
                    <a:pt x="300" y="138"/>
                  </a:cubicBezTo>
                  <a:cubicBezTo>
                    <a:pt x="284" y="138"/>
                    <a:pt x="268" y="138"/>
                    <a:pt x="253" y="135"/>
                  </a:cubicBezTo>
                  <a:cubicBezTo>
                    <a:pt x="243" y="134"/>
                    <a:pt x="238" y="127"/>
                    <a:pt x="249" y="123"/>
                  </a:cubicBezTo>
                  <a:cubicBezTo>
                    <a:pt x="253" y="121"/>
                    <a:pt x="261" y="123"/>
                    <a:pt x="265" y="123"/>
                  </a:cubicBezTo>
                  <a:cubicBezTo>
                    <a:pt x="292" y="123"/>
                    <a:pt x="320" y="124"/>
                    <a:pt x="347" y="125"/>
                  </a:cubicBezTo>
                  <a:cubicBezTo>
                    <a:pt x="363" y="125"/>
                    <a:pt x="382" y="122"/>
                    <a:pt x="398" y="125"/>
                  </a:cubicBezTo>
                  <a:cubicBezTo>
                    <a:pt x="405" y="127"/>
                    <a:pt x="416" y="132"/>
                    <a:pt x="403" y="13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82" name="稻壳儿春秋广告/盗版必究        原创来源：http://chn.docer.com/works?userid=199329941#!/work_time"/>
            <p:cNvSpPr/>
            <p:nvPr/>
          </p:nvSpPr>
          <p:spPr bwMode="auto">
            <a:xfrm>
              <a:off x="7707314" y="2711451"/>
              <a:ext cx="79375" cy="87313"/>
            </a:xfrm>
            <a:custGeom>
              <a:avLst/>
              <a:gdLst>
                <a:gd name="T0" fmla="*/ 21 w 31"/>
                <a:gd name="T1" fmla="*/ 29 h 34"/>
                <a:gd name="T2" fmla="*/ 28 w 31"/>
                <a:gd name="T3" fmla="*/ 23 h 34"/>
                <a:gd name="T4" fmla="*/ 10 w 31"/>
                <a:gd name="T5" fmla="*/ 4 h 34"/>
                <a:gd name="T6" fmla="*/ 4 w 31"/>
                <a:gd name="T7" fmla="*/ 10 h 34"/>
                <a:gd name="T8" fmla="*/ 21 w 31"/>
                <a:gd name="T9" fmla="*/ 29 h 34"/>
              </a:gdLst>
              <a:ahLst/>
              <a:cxnLst>
                <a:cxn ang="0">
                  <a:pos x="T0" y="T1"/>
                </a:cxn>
                <a:cxn ang="0">
                  <a:pos x="T2" y="T3"/>
                </a:cxn>
                <a:cxn ang="0">
                  <a:pos x="T4" y="T5"/>
                </a:cxn>
                <a:cxn ang="0">
                  <a:pos x="T6" y="T7"/>
                </a:cxn>
                <a:cxn ang="0">
                  <a:pos x="T8" y="T9"/>
                </a:cxn>
              </a:cxnLst>
              <a:rect l="0" t="0" r="r" b="b"/>
              <a:pathLst>
                <a:path w="31" h="34">
                  <a:moveTo>
                    <a:pt x="21" y="29"/>
                  </a:moveTo>
                  <a:cubicBezTo>
                    <a:pt x="25" y="34"/>
                    <a:pt x="31" y="28"/>
                    <a:pt x="28" y="23"/>
                  </a:cubicBezTo>
                  <a:cubicBezTo>
                    <a:pt x="22" y="16"/>
                    <a:pt x="17" y="10"/>
                    <a:pt x="10" y="4"/>
                  </a:cubicBezTo>
                  <a:cubicBezTo>
                    <a:pt x="6" y="0"/>
                    <a:pt x="0" y="6"/>
                    <a:pt x="4" y="10"/>
                  </a:cubicBezTo>
                  <a:cubicBezTo>
                    <a:pt x="10" y="16"/>
                    <a:pt x="16" y="23"/>
                    <a:pt x="21" y="2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83" name="稻壳儿春秋广告/盗版必究        原创来源：http://chn.docer.com/works?userid=199329941#!/work_time"/>
            <p:cNvSpPr/>
            <p:nvPr/>
          </p:nvSpPr>
          <p:spPr bwMode="auto">
            <a:xfrm>
              <a:off x="7758114" y="2703514"/>
              <a:ext cx="82550" cy="92075"/>
            </a:xfrm>
            <a:custGeom>
              <a:avLst/>
              <a:gdLst>
                <a:gd name="T0" fmla="*/ 20 w 32"/>
                <a:gd name="T1" fmla="*/ 32 h 36"/>
                <a:gd name="T2" fmla="*/ 28 w 32"/>
                <a:gd name="T3" fmla="*/ 27 h 36"/>
                <a:gd name="T4" fmla="*/ 11 w 32"/>
                <a:gd name="T5" fmla="*/ 4 h 36"/>
                <a:gd name="T6" fmla="*/ 4 w 32"/>
                <a:gd name="T7" fmla="*/ 9 h 36"/>
                <a:gd name="T8" fmla="*/ 20 w 32"/>
                <a:gd name="T9" fmla="*/ 32 h 36"/>
              </a:gdLst>
              <a:ahLst/>
              <a:cxnLst>
                <a:cxn ang="0">
                  <a:pos x="T0" y="T1"/>
                </a:cxn>
                <a:cxn ang="0">
                  <a:pos x="T2" y="T3"/>
                </a:cxn>
                <a:cxn ang="0">
                  <a:pos x="T4" y="T5"/>
                </a:cxn>
                <a:cxn ang="0">
                  <a:pos x="T6" y="T7"/>
                </a:cxn>
                <a:cxn ang="0">
                  <a:pos x="T8" y="T9"/>
                </a:cxn>
              </a:cxnLst>
              <a:rect l="0" t="0" r="r" b="b"/>
              <a:pathLst>
                <a:path w="32" h="36">
                  <a:moveTo>
                    <a:pt x="20" y="32"/>
                  </a:moveTo>
                  <a:cubicBezTo>
                    <a:pt x="24" y="36"/>
                    <a:pt x="32" y="32"/>
                    <a:pt x="28" y="27"/>
                  </a:cubicBezTo>
                  <a:cubicBezTo>
                    <a:pt x="23" y="20"/>
                    <a:pt x="17" y="12"/>
                    <a:pt x="11" y="4"/>
                  </a:cubicBezTo>
                  <a:cubicBezTo>
                    <a:pt x="8" y="0"/>
                    <a:pt x="0" y="4"/>
                    <a:pt x="4" y="9"/>
                  </a:cubicBezTo>
                  <a:cubicBezTo>
                    <a:pt x="9" y="17"/>
                    <a:pt x="15" y="24"/>
                    <a:pt x="20" y="3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41" name="组合 1440"/>
          <p:cNvGrpSpPr/>
          <p:nvPr/>
        </p:nvGrpSpPr>
        <p:grpSpPr>
          <a:xfrm>
            <a:off x="7010483" y="3667126"/>
            <a:ext cx="946150" cy="942975"/>
            <a:chOff x="7661276" y="3667126"/>
            <a:chExt cx="946150" cy="942975"/>
          </a:xfrm>
        </p:grpSpPr>
        <p:sp>
          <p:nvSpPr>
            <p:cNvPr id="1384" name="稻壳儿春秋广告/盗版必究        原创来源：http://chn.docer.com/works?userid=199329941#!/work_time"/>
            <p:cNvSpPr>
              <a:spLocks noEditPoints="1"/>
            </p:cNvSpPr>
            <p:nvPr/>
          </p:nvSpPr>
          <p:spPr bwMode="auto">
            <a:xfrm>
              <a:off x="7661276" y="3667126"/>
              <a:ext cx="946150" cy="942975"/>
            </a:xfrm>
            <a:custGeom>
              <a:avLst/>
              <a:gdLst>
                <a:gd name="T0" fmla="*/ 270 w 370"/>
                <a:gd name="T1" fmla="*/ 11 h 368"/>
                <a:gd name="T2" fmla="*/ 131 w 370"/>
                <a:gd name="T3" fmla="*/ 135 h 368"/>
                <a:gd name="T4" fmla="*/ 25 w 370"/>
                <a:gd name="T5" fmla="*/ 250 h 368"/>
                <a:gd name="T6" fmla="*/ 24 w 370"/>
                <a:gd name="T7" fmla="*/ 253 h 368"/>
                <a:gd name="T8" fmla="*/ 0 w 370"/>
                <a:gd name="T9" fmla="*/ 362 h 368"/>
                <a:gd name="T10" fmla="*/ 112 w 370"/>
                <a:gd name="T11" fmla="*/ 348 h 368"/>
                <a:gd name="T12" fmla="*/ 193 w 370"/>
                <a:gd name="T13" fmla="*/ 273 h 368"/>
                <a:gd name="T14" fmla="*/ 361 w 370"/>
                <a:gd name="T15" fmla="*/ 87 h 368"/>
                <a:gd name="T16" fmla="*/ 298 w 370"/>
                <a:gd name="T17" fmla="*/ 149 h 368"/>
                <a:gd name="T18" fmla="*/ 217 w 370"/>
                <a:gd name="T19" fmla="*/ 68 h 368"/>
                <a:gd name="T20" fmla="*/ 306 w 370"/>
                <a:gd name="T21" fmla="*/ 142 h 368"/>
                <a:gd name="T22" fmla="*/ 266 w 370"/>
                <a:gd name="T23" fmla="*/ 180 h 368"/>
                <a:gd name="T24" fmla="*/ 189 w 370"/>
                <a:gd name="T25" fmla="*/ 95 h 368"/>
                <a:gd name="T26" fmla="*/ 270 w 370"/>
                <a:gd name="T27" fmla="*/ 177 h 368"/>
                <a:gd name="T28" fmla="*/ 111 w 370"/>
                <a:gd name="T29" fmla="*/ 295 h 368"/>
                <a:gd name="T30" fmla="*/ 77 w 370"/>
                <a:gd name="T31" fmla="*/ 296 h 368"/>
                <a:gd name="T32" fmla="*/ 131 w 370"/>
                <a:gd name="T33" fmla="*/ 202 h 368"/>
                <a:gd name="T34" fmla="*/ 235 w 370"/>
                <a:gd name="T35" fmla="*/ 165 h 368"/>
                <a:gd name="T36" fmla="*/ 211 w 370"/>
                <a:gd name="T37" fmla="*/ 74 h 368"/>
                <a:gd name="T38" fmla="*/ 204 w 370"/>
                <a:gd name="T39" fmla="*/ 94 h 368"/>
                <a:gd name="T40" fmla="*/ 211 w 370"/>
                <a:gd name="T41" fmla="*/ 74 h 368"/>
                <a:gd name="T42" fmla="*/ 253 w 370"/>
                <a:gd name="T43" fmla="*/ 115 h 368"/>
                <a:gd name="T44" fmla="*/ 261 w 370"/>
                <a:gd name="T45" fmla="*/ 124 h 368"/>
                <a:gd name="T46" fmla="*/ 240 w 370"/>
                <a:gd name="T47" fmla="*/ 127 h 368"/>
                <a:gd name="T48" fmla="*/ 226 w 370"/>
                <a:gd name="T49" fmla="*/ 114 h 368"/>
                <a:gd name="T50" fmla="*/ 247 w 370"/>
                <a:gd name="T51" fmla="*/ 109 h 368"/>
                <a:gd name="T52" fmla="*/ 220 w 370"/>
                <a:gd name="T53" fmla="*/ 108 h 368"/>
                <a:gd name="T54" fmla="*/ 224 w 370"/>
                <a:gd name="T55" fmla="*/ 86 h 368"/>
                <a:gd name="T56" fmla="*/ 220 w 370"/>
                <a:gd name="T57" fmla="*/ 108 h 368"/>
                <a:gd name="T58" fmla="*/ 267 w 370"/>
                <a:gd name="T59" fmla="*/ 131 h 368"/>
                <a:gd name="T60" fmla="*/ 264 w 370"/>
                <a:gd name="T61" fmla="*/ 152 h 368"/>
                <a:gd name="T62" fmla="*/ 106 w 370"/>
                <a:gd name="T63" fmla="*/ 179 h 368"/>
                <a:gd name="T64" fmla="*/ 193 w 370"/>
                <a:gd name="T65" fmla="*/ 127 h 368"/>
                <a:gd name="T66" fmla="*/ 67 w 370"/>
                <a:gd name="T67" fmla="*/ 259 h 368"/>
                <a:gd name="T68" fmla="*/ 37 w 370"/>
                <a:gd name="T69" fmla="*/ 254 h 368"/>
                <a:gd name="T70" fmla="*/ 60 w 370"/>
                <a:gd name="T71" fmla="*/ 347 h 368"/>
                <a:gd name="T72" fmla="*/ 23 w 370"/>
                <a:gd name="T73" fmla="*/ 298 h 368"/>
                <a:gd name="T74" fmla="*/ 65 w 370"/>
                <a:gd name="T75" fmla="*/ 268 h 368"/>
                <a:gd name="T76" fmla="*/ 68 w 370"/>
                <a:gd name="T77" fmla="*/ 301 h 368"/>
                <a:gd name="T78" fmla="*/ 98 w 370"/>
                <a:gd name="T79" fmla="*/ 305 h 368"/>
                <a:gd name="T80" fmla="*/ 110 w 370"/>
                <a:gd name="T81" fmla="*/ 336 h 368"/>
                <a:gd name="T82" fmla="*/ 60 w 370"/>
                <a:gd name="T83" fmla="*/ 347 h 368"/>
                <a:gd name="T84" fmla="*/ 146 w 370"/>
                <a:gd name="T85" fmla="*/ 304 h 368"/>
                <a:gd name="T86" fmla="*/ 116 w 370"/>
                <a:gd name="T87" fmla="*/ 303 h 368"/>
                <a:gd name="T88" fmla="*/ 258 w 370"/>
                <a:gd name="T89" fmla="*/ 189 h 368"/>
                <a:gd name="T90" fmla="*/ 279 w 370"/>
                <a:gd name="T91" fmla="*/ 167 h 368"/>
                <a:gd name="T92" fmla="*/ 281 w 370"/>
                <a:gd name="T93" fmla="*/ 146 h 368"/>
                <a:gd name="T94" fmla="*/ 279 w 370"/>
                <a:gd name="T95" fmla="*/ 167 h 368"/>
                <a:gd name="T96" fmla="*/ 314 w 370"/>
                <a:gd name="T97" fmla="*/ 133 h 368"/>
                <a:gd name="T98" fmla="*/ 236 w 370"/>
                <a:gd name="T99" fmla="*/ 51 h 368"/>
                <a:gd name="T100" fmla="*/ 336 w 370"/>
                <a:gd name="T101" fmla="*/ 4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0" h="368">
                  <a:moveTo>
                    <a:pt x="335" y="24"/>
                  </a:moveTo>
                  <a:cubicBezTo>
                    <a:pt x="315" y="6"/>
                    <a:pt x="296" y="0"/>
                    <a:pt x="270" y="11"/>
                  </a:cubicBezTo>
                  <a:cubicBezTo>
                    <a:pt x="247" y="20"/>
                    <a:pt x="229" y="41"/>
                    <a:pt x="211" y="58"/>
                  </a:cubicBezTo>
                  <a:cubicBezTo>
                    <a:pt x="183" y="83"/>
                    <a:pt x="157" y="109"/>
                    <a:pt x="131" y="135"/>
                  </a:cubicBezTo>
                  <a:cubicBezTo>
                    <a:pt x="106" y="161"/>
                    <a:pt x="82" y="187"/>
                    <a:pt x="57" y="213"/>
                  </a:cubicBezTo>
                  <a:cubicBezTo>
                    <a:pt x="47" y="225"/>
                    <a:pt x="35" y="236"/>
                    <a:pt x="25" y="250"/>
                  </a:cubicBezTo>
                  <a:cubicBezTo>
                    <a:pt x="25" y="250"/>
                    <a:pt x="25" y="250"/>
                    <a:pt x="24" y="251"/>
                  </a:cubicBezTo>
                  <a:cubicBezTo>
                    <a:pt x="24" y="251"/>
                    <a:pt x="24" y="252"/>
                    <a:pt x="24" y="253"/>
                  </a:cubicBezTo>
                  <a:cubicBezTo>
                    <a:pt x="17" y="265"/>
                    <a:pt x="15" y="281"/>
                    <a:pt x="11" y="295"/>
                  </a:cubicBezTo>
                  <a:cubicBezTo>
                    <a:pt x="6" y="317"/>
                    <a:pt x="2" y="339"/>
                    <a:pt x="0" y="362"/>
                  </a:cubicBezTo>
                  <a:cubicBezTo>
                    <a:pt x="0" y="366"/>
                    <a:pt x="4" y="368"/>
                    <a:pt x="8" y="367"/>
                  </a:cubicBezTo>
                  <a:cubicBezTo>
                    <a:pt x="43" y="362"/>
                    <a:pt x="77" y="354"/>
                    <a:pt x="112" y="348"/>
                  </a:cubicBezTo>
                  <a:cubicBezTo>
                    <a:pt x="127" y="345"/>
                    <a:pt x="133" y="336"/>
                    <a:pt x="143" y="325"/>
                  </a:cubicBezTo>
                  <a:cubicBezTo>
                    <a:pt x="159" y="308"/>
                    <a:pt x="176" y="291"/>
                    <a:pt x="193" y="273"/>
                  </a:cubicBezTo>
                  <a:cubicBezTo>
                    <a:pt x="223" y="241"/>
                    <a:pt x="254" y="209"/>
                    <a:pt x="286" y="177"/>
                  </a:cubicBezTo>
                  <a:cubicBezTo>
                    <a:pt x="312" y="151"/>
                    <a:pt x="348" y="123"/>
                    <a:pt x="361" y="87"/>
                  </a:cubicBezTo>
                  <a:cubicBezTo>
                    <a:pt x="370" y="60"/>
                    <a:pt x="354" y="42"/>
                    <a:pt x="335" y="24"/>
                  </a:cubicBezTo>
                  <a:close/>
                  <a:moveTo>
                    <a:pt x="298" y="149"/>
                  </a:moveTo>
                  <a:cubicBezTo>
                    <a:pt x="284" y="137"/>
                    <a:pt x="273" y="123"/>
                    <a:pt x="260" y="110"/>
                  </a:cubicBezTo>
                  <a:cubicBezTo>
                    <a:pt x="247" y="95"/>
                    <a:pt x="232" y="82"/>
                    <a:pt x="217" y="68"/>
                  </a:cubicBezTo>
                  <a:cubicBezTo>
                    <a:pt x="220" y="66"/>
                    <a:pt x="223" y="63"/>
                    <a:pt x="225" y="61"/>
                  </a:cubicBezTo>
                  <a:cubicBezTo>
                    <a:pt x="252" y="88"/>
                    <a:pt x="279" y="115"/>
                    <a:pt x="306" y="142"/>
                  </a:cubicBezTo>
                  <a:cubicBezTo>
                    <a:pt x="303" y="144"/>
                    <a:pt x="301" y="147"/>
                    <a:pt x="298" y="149"/>
                  </a:cubicBezTo>
                  <a:close/>
                  <a:moveTo>
                    <a:pt x="266" y="180"/>
                  </a:moveTo>
                  <a:cubicBezTo>
                    <a:pt x="241" y="151"/>
                    <a:pt x="211" y="127"/>
                    <a:pt x="182" y="102"/>
                  </a:cubicBezTo>
                  <a:cubicBezTo>
                    <a:pt x="185" y="99"/>
                    <a:pt x="187" y="97"/>
                    <a:pt x="189" y="95"/>
                  </a:cubicBezTo>
                  <a:cubicBezTo>
                    <a:pt x="220" y="117"/>
                    <a:pt x="246" y="147"/>
                    <a:pt x="273" y="174"/>
                  </a:cubicBezTo>
                  <a:cubicBezTo>
                    <a:pt x="272" y="175"/>
                    <a:pt x="271" y="176"/>
                    <a:pt x="270" y="177"/>
                  </a:cubicBezTo>
                  <a:cubicBezTo>
                    <a:pt x="268" y="178"/>
                    <a:pt x="267" y="179"/>
                    <a:pt x="266" y="180"/>
                  </a:cubicBezTo>
                  <a:close/>
                  <a:moveTo>
                    <a:pt x="111" y="295"/>
                  </a:moveTo>
                  <a:cubicBezTo>
                    <a:pt x="111" y="295"/>
                    <a:pt x="111" y="295"/>
                    <a:pt x="111" y="295"/>
                  </a:cubicBezTo>
                  <a:cubicBezTo>
                    <a:pt x="100" y="296"/>
                    <a:pt x="88" y="296"/>
                    <a:pt x="77" y="296"/>
                  </a:cubicBezTo>
                  <a:cubicBezTo>
                    <a:pt x="76" y="287"/>
                    <a:pt x="76" y="274"/>
                    <a:pt x="73" y="265"/>
                  </a:cubicBezTo>
                  <a:cubicBezTo>
                    <a:pt x="94" y="245"/>
                    <a:pt x="112" y="223"/>
                    <a:pt x="131" y="202"/>
                  </a:cubicBezTo>
                  <a:cubicBezTo>
                    <a:pt x="153" y="178"/>
                    <a:pt x="177" y="156"/>
                    <a:pt x="200" y="133"/>
                  </a:cubicBezTo>
                  <a:cubicBezTo>
                    <a:pt x="212" y="143"/>
                    <a:pt x="224" y="154"/>
                    <a:pt x="235" y="165"/>
                  </a:cubicBezTo>
                  <a:cubicBezTo>
                    <a:pt x="195" y="209"/>
                    <a:pt x="154" y="253"/>
                    <a:pt x="111" y="295"/>
                  </a:cubicBezTo>
                  <a:close/>
                  <a:moveTo>
                    <a:pt x="211" y="74"/>
                  </a:moveTo>
                  <a:cubicBezTo>
                    <a:pt x="213" y="76"/>
                    <a:pt x="215" y="78"/>
                    <a:pt x="217" y="80"/>
                  </a:cubicBezTo>
                  <a:cubicBezTo>
                    <a:pt x="213" y="85"/>
                    <a:pt x="208" y="90"/>
                    <a:pt x="204" y="94"/>
                  </a:cubicBezTo>
                  <a:cubicBezTo>
                    <a:pt x="201" y="92"/>
                    <a:pt x="198" y="90"/>
                    <a:pt x="196" y="88"/>
                  </a:cubicBezTo>
                  <a:cubicBezTo>
                    <a:pt x="201" y="84"/>
                    <a:pt x="206" y="79"/>
                    <a:pt x="211" y="74"/>
                  </a:cubicBezTo>
                  <a:close/>
                  <a:moveTo>
                    <a:pt x="240" y="127"/>
                  </a:moveTo>
                  <a:cubicBezTo>
                    <a:pt x="245" y="124"/>
                    <a:pt x="249" y="120"/>
                    <a:pt x="253" y="115"/>
                  </a:cubicBezTo>
                  <a:cubicBezTo>
                    <a:pt x="253" y="116"/>
                    <a:pt x="254" y="116"/>
                    <a:pt x="254" y="116"/>
                  </a:cubicBezTo>
                  <a:cubicBezTo>
                    <a:pt x="256" y="119"/>
                    <a:pt x="259" y="121"/>
                    <a:pt x="261" y="124"/>
                  </a:cubicBezTo>
                  <a:cubicBezTo>
                    <a:pt x="257" y="128"/>
                    <a:pt x="253" y="132"/>
                    <a:pt x="249" y="136"/>
                  </a:cubicBezTo>
                  <a:cubicBezTo>
                    <a:pt x="246" y="133"/>
                    <a:pt x="243" y="130"/>
                    <a:pt x="240" y="127"/>
                  </a:cubicBezTo>
                  <a:close/>
                  <a:moveTo>
                    <a:pt x="234" y="121"/>
                  </a:moveTo>
                  <a:cubicBezTo>
                    <a:pt x="231" y="119"/>
                    <a:pt x="229" y="116"/>
                    <a:pt x="226" y="114"/>
                  </a:cubicBezTo>
                  <a:cubicBezTo>
                    <a:pt x="230" y="110"/>
                    <a:pt x="235" y="105"/>
                    <a:pt x="239" y="101"/>
                  </a:cubicBezTo>
                  <a:cubicBezTo>
                    <a:pt x="242" y="104"/>
                    <a:pt x="244" y="106"/>
                    <a:pt x="247" y="109"/>
                  </a:cubicBezTo>
                  <a:cubicBezTo>
                    <a:pt x="243" y="113"/>
                    <a:pt x="238" y="117"/>
                    <a:pt x="234" y="121"/>
                  </a:cubicBezTo>
                  <a:close/>
                  <a:moveTo>
                    <a:pt x="220" y="108"/>
                  </a:moveTo>
                  <a:cubicBezTo>
                    <a:pt x="217" y="105"/>
                    <a:pt x="214" y="103"/>
                    <a:pt x="211" y="100"/>
                  </a:cubicBezTo>
                  <a:cubicBezTo>
                    <a:pt x="215" y="96"/>
                    <a:pt x="220" y="91"/>
                    <a:pt x="224" y="86"/>
                  </a:cubicBezTo>
                  <a:cubicBezTo>
                    <a:pt x="227" y="89"/>
                    <a:pt x="230" y="92"/>
                    <a:pt x="232" y="95"/>
                  </a:cubicBezTo>
                  <a:cubicBezTo>
                    <a:pt x="228" y="99"/>
                    <a:pt x="224" y="103"/>
                    <a:pt x="220" y="108"/>
                  </a:cubicBezTo>
                  <a:close/>
                  <a:moveTo>
                    <a:pt x="255" y="143"/>
                  </a:moveTo>
                  <a:cubicBezTo>
                    <a:pt x="259" y="139"/>
                    <a:pt x="263" y="135"/>
                    <a:pt x="267" y="131"/>
                  </a:cubicBezTo>
                  <a:cubicBezTo>
                    <a:pt x="270" y="134"/>
                    <a:pt x="272" y="136"/>
                    <a:pt x="275" y="139"/>
                  </a:cubicBezTo>
                  <a:cubicBezTo>
                    <a:pt x="271" y="143"/>
                    <a:pt x="267" y="147"/>
                    <a:pt x="264" y="152"/>
                  </a:cubicBezTo>
                  <a:cubicBezTo>
                    <a:pt x="261" y="149"/>
                    <a:pt x="258" y="146"/>
                    <a:pt x="255" y="143"/>
                  </a:cubicBezTo>
                  <a:close/>
                  <a:moveTo>
                    <a:pt x="106" y="179"/>
                  </a:moveTo>
                  <a:cubicBezTo>
                    <a:pt x="128" y="155"/>
                    <a:pt x="151" y="132"/>
                    <a:pt x="174" y="110"/>
                  </a:cubicBezTo>
                  <a:cubicBezTo>
                    <a:pt x="180" y="116"/>
                    <a:pt x="187" y="121"/>
                    <a:pt x="193" y="127"/>
                  </a:cubicBezTo>
                  <a:cubicBezTo>
                    <a:pt x="170" y="150"/>
                    <a:pt x="147" y="172"/>
                    <a:pt x="125" y="196"/>
                  </a:cubicBezTo>
                  <a:cubicBezTo>
                    <a:pt x="105" y="217"/>
                    <a:pt x="88" y="239"/>
                    <a:pt x="67" y="259"/>
                  </a:cubicBezTo>
                  <a:cubicBezTo>
                    <a:pt x="63" y="258"/>
                    <a:pt x="59" y="258"/>
                    <a:pt x="56" y="257"/>
                  </a:cubicBezTo>
                  <a:cubicBezTo>
                    <a:pt x="50" y="256"/>
                    <a:pt x="43" y="255"/>
                    <a:pt x="37" y="254"/>
                  </a:cubicBezTo>
                  <a:cubicBezTo>
                    <a:pt x="56" y="227"/>
                    <a:pt x="83" y="203"/>
                    <a:pt x="106" y="179"/>
                  </a:cubicBezTo>
                  <a:close/>
                  <a:moveTo>
                    <a:pt x="60" y="347"/>
                  </a:moveTo>
                  <a:cubicBezTo>
                    <a:pt x="51" y="335"/>
                    <a:pt x="35" y="319"/>
                    <a:pt x="21" y="308"/>
                  </a:cubicBezTo>
                  <a:cubicBezTo>
                    <a:pt x="22" y="304"/>
                    <a:pt x="22" y="301"/>
                    <a:pt x="23" y="298"/>
                  </a:cubicBezTo>
                  <a:cubicBezTo>
                    <a:pt x="26" y="287"/>
                    <a:pt x="28" y="274"/>
                    <a:pt x="32" y="263"/>
                  </a:cubicBezTo>
                  <a:cubicBezTo>
                    <a:pt x="42" y="264"/>
                    <a:pt x="57" y="264"/>
                    <a:pt x="65" y="268"/>
                  </a:cubicBezTo>
                  <a:cubicBezTo>
                    <a:pt x="62" y="267"/>
                    <a:pt x="65" y="274"/>
                    <a:pt x="66" y="279"/>
                  </a:cubicBezTo>
                  <a:cubicBezTo>
                    <a:pt x="66" y="286"/>
                    <a:pt x="67" y="293"/>
                    <a:pt x="68" y="301"/>
                  </a:cubicBezTo>
                  <a:cubicBezTo>
                    <a:pt x="68" y="303"/>
                    <a:pt x="70" y="305"/>
                    <a:pt x="73" y="305"/>
                  </a:cubicBezTo>
                  <a:cubicBezTo>
                    <a:pt x="81" y="305"/>
                    <a:pt x="90" y="305"/>
                    <a:pt x="98" y="305"/>
                  </a:cubicBezTo>
                  <a:cubicBezTo>
                    <a:pt x="107" y="304"/>
                    <a:pt x="107" y="302"/>
                    <a:pt x="108" y="311"/>
                  </a:cubicBezTo>
                  <a:cubicBezTo>
                    <a:pt x="109" y="319"/>
                    <a:pt x="110" y="328"/>
                    <a:pt x="110" y="336"/>
                  </a:cubicBezTo>
                  <a:cubicBezTo>
                    <a:pt x="109" y="336"/>
                    <a:pt x="108" y="336"/>
                    <a:pt x="107" y="337"/>
                  </a:cubicBezTo>
                  <a:cubicBezTo>
                    <a:pt x="92" y="341"/>
                    <a:pt x="76" y="344"/>
                    <a:pt x="60" y="347"/>
                  </a:cubicBezTo>
                  <a:close/>
                  <a:moveTo>
                    <a:pt x="189" y="260"/>
                  </a:moveTo>
                  <a:cubicBezTo>
                    <a:pt x="175" y="274"/>
                    <a:pt x="161" y="289"/>
                    <a:pt x="146" y="304"/>
                  </a:cubicBezTo>
                  <a:cubicBezTo>
                    <a:pt x="138" y="313"/>
                    <a:pt x="129" y="324"/>
                    <a:pt x="119" y="331"/>
                  </a:cubicBezTo>
                  <a:cubicBezTo>
                    <a:pt x="118" y="322"/>
                    <a:pt x="118" y="312"/>
                    <a:pt x="116" y="303"/>
                  </a:cubicBezTo>
                  <a:cubicBezTo>
                    <a:pt x="159" y="260"/>
                    <a:pt x="201" y="216"/>
                    <a:pt x="241" y="171"/>
                  </a:cubicBezTo>
                  <a:cubicBezTo>
                    <a:pt x="247" y="177"/>
                    <a:pt x="252" y="183"/>
                    <a:pt x="258" y="189"/>
                  </a:cubicBezTo>
                  <a:cubicBezTo>
                    <a:pt x="235" y="212"/>
                    <a:pt x="212" y="236"/>
                    <a:pt x="189" y="260"/>
                  </a:cubicBezTo>
                  <a:close/>
                  <a:moveTo>
                    <a:pt x="279" y="167"/>
                  </a:moveTo>
                  <a:cubicBezTo>
                    <a:pt x="276" y="164"/>
                    <a:pt x="273" y="161"/>
                    <a:pt x="270" y="158"/>
                  </a:cubicBezTo>
                  <a:cubicBezTo>
                    <a:pt x="274" y="154"/>
                    <a:pt x="277" y="150"/>
                    <a:pt x="281" y="146"/>
                  </a:cubicBezTo>
                  <a:cubicBezTo>
                    <a:pt x="285" y="149"/>
                    <a:pt x="288" y="152"/>
                    <a:pt x="292" y="155"/>
                  </a:cubicBezTo>
                  <a:cubicBezTo>
                    <a:pt x="287" y="159"/>
                    <a:pt x="283" y="163"/>
                    <a:pt x="279" y="167"/>
                  </a:cubicBezTo>
                  <a:close/>
                  <a:moveTo>
                    <a:pt x="346" y="91"/>
                  </a:moveTo>
                  <a:cubicBezTo>
                    <a:pt x="338" y="106"/>
                    <a:pt x="327" y="120"/>
                    <a:pt x="314" y="133"/>
                  </a:cubicBezTo>
                  <a:cubicBezTo>
                    <a:pt x="288" y="106"/>
                    <a:pt x="261" y="79"/>
                    <a:pt x="234" y="53"/>
                  </a:cubicBezTo>
                  <a:cubicBezTo>
                    <a:pt x="235" y="52"/>
                    <a:pt x="235" y="52"/>
                    <a:pt x="236" y="51"/>
                  </a:cubicBezTo>
                  <a:cubicBezTo>
                    <a:pt x="254" y="35"/>
                    <a:pt x="277" y="10"/>
                    <a:pt x="304" y="18"/>
                  </a:cubicBezTo>
                  <a:cubicBezTo>
                    <a:pt x="317" y="21"/>
                    <a:pt x="327" y="32"/>
                    <a:pt x="336" y="42"/>
                  </a:cubicBezTo>
                  <a:cubicBezTo>
                    <a:pt x="350" y="57"/>
                    <a:pt x="356" y="70"/>
                    <a:pt x="346" y="9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85" name="稻壳儿春秋广告/盗版必究        原创来源：http://chn.docer.com/works?userid=199329941#!/work_time"/>
            <p:cNvSpPr/>
            <p:nvPr/>
          </p:nvSpPr>
          <p:spPr bwMode="auto">
            <a:xfrm>
              <a:off x="8331201" y="3759201"/>
              <a:ext cx="46038" cy="98425"/>
            </a:xfrm>
            <a:custGeom>
              <a:avLst/>
              <a:gdLst>
                <a:gd name="T0" fmla="*/ 10 w 18"/>
                <a:gd name="T1" fmla="*/ 6 h 38"/>
                <a:gd name="T2" fmla="*/ 1 w 18"/>
                <a:gd name="T3" fmla="*/ 8 h 38"/>
                <a:gd name="T4" fmla="*/ 7 w 18"/>
                <a:gd name="T5" fmla="*/ 32 h 38"/>
                <a:gd name="T6" fmla="*/ 16 w 18"/>
                <a:gd name="T7" fmla="*/ 30 h 38"/>
                <a:gd name="T8" fmla="*/ 10 w 18"/>
                <a:gd name="T9" fmla="*/ 6 h 38"/>
              </a:gdLst>
              <a:ahLst/>
              <a:cxnLst>
                <a:cxn ang="0">
                  <a:pos x="T0" y="T1"/>
                </a:cxn>
                <a:cxn ang="0">
                  <a:pos x="T2" y="T3"/>
                </a:cxn>
                <a:cxn ang="0">
                  <a:pos x="T4" y="T5"/>
                </a:cxn>
                <a:cxn ang="0">
                  <a:pos x="T6" y="T7"/>
                </a:cxn>
                <a:cxn ang="0">
                  <a:pos x="T8" y="T9"/>
                </a:cxn>
              </a:cxnLst>
              <a:rect l="0" t="0" r="r" b="b"/>
              <a:pathLst>
                <a:path w="18" h="38">
                  <a:moveTo>
                    <a:pt x="10" y="6"/>
                  </a:moveTo>
                  <a:cubicBezTo>
                    <a:pt x="9" y="0"/>
                    <a:pt x="0" y="3"/>
                    <a:pt x="1" y="8"/>
                  </a:cubicBezTo>
                  <a:cubicBezTo>
                    <a:pt x="3" y="16"/>
                    <a:pt x="5" y="24"/>
                    <a:pt x="7" y="32"/>
                  </a:cubicBezTo>
                  <a:cubicBezTo>
                    <a:pt x="9" y="38"/>
                    <a:pt x="18" y="35"/>
                    <a:pt x="16" y="30"/>
                  </a:cubicBezTo>
                  <a:cubicBezTo>
                    <a:pt x="14" y="22"/>
                    <a:pt x="11" y="14"/>
                    <a:pt x="10"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86" name="稻壳儿春秋广告/盗版必究        原创来源：http://chn.docer.com/works?userid=199329941#!/work_time"/>
            <p:cNvSpPr/>
            <p:nvPr/>
          </p:nvSpPr>
          <p:spPr bwMode="auto">
            <a:xfrm>
              <a:off x="8369301" y="3751264"/>
              <a:ext cx="49213" cy="87313"/>
            </a:xfrm>
            <a:custGeom>
              <a:avLst/>
              <a:gdLst>
                <a:gd name="T0" fmla="*/ 10 w 19"/>
                <a:gd name="T1" fmla="*/ 6 h 34"/>
                <a:gd name="T2" fmla="*/ 1 w 19"/>
                <a:gd name="T3" fmla="*/ 8 h 34"/>
                <a:gd name="T4" fmla="*/ 8 w 19"/>
                <a:gd name="T5" fmla="*/ 28 h 34"/>
                <a:gd name="T6" fmla="*/ 17 w 19"/>
                <a:gd name="T7" fmla="*/ 26 h 34"/>
                <a:gd name="T8" fmla="*/ 10 w 19"/>
                <a:gd name="T9" fmla="*/ 6 h 34"/>
              </a:gdLst>
              <a:ahLst/>
              <a:cxnLst>
                <a:cxn ang="0">
                  <a:pos x="T0" y="T1"/>
                </a:cxn>
                <a:cxn ang="0">
                  <a:pos x="T2" y="T3"/>
                </a:cxn>
                <a:cxn ang="0">
                  <a:pos x="T4" y="T5"/>
                </a:cxn>
                <a:cxn ang="0">
                  <a:pos x="T6" y="T7"/>
                </a:cxn>
                <a:cxn ang="0">
                  <a:pos x="T8" y="T9"/>
                </a:cxn>
              </a:cxnLst>
              <a:rect l="0" t="0" r="r" b="b"/>
              <a:pathLst>
                <a:path w="19" h="34">
                  <a:moveTo>
                    <a:pt x="10" y="6"/>
                  </a:moveTo>
                  <a:cubicBezTo>
                    <a:pt x="8" y="0"/>
                    <a:pt x="0" y="3"/>
                    <a:pt x="1" y="8"/>
                  </a:cubicBezTo>
                  <a:cubicBezTo>
                    <a:pt x="4" y="15"/>
                    <a:pt x="6" y="22"/>
                    <a:pt x="8" y="28"/>
                  </a:cubicBezTo>
                  <a:cubicBezTo>
                    <a:pt x="10" y="34"/>
                    <a:pt x="19" y="32"/>
                    <a:pt x="17" y="26"/>
                  </a:cubicBezTo>
                  <a:cubicBezTo>
                    <a:pt x="15" y="19"/>
                    <a:pt x="12" y="13"/>
                    <a:pt x="10"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2" name="稻壳儿春秋广告/盗版必究        原创来源：http://chn.docer.com/works?userid=199329941#!/work_time"/>
          <p:cNvGrpSpPr/>
          <p:nvPr/>
        </p:nvGrpSpPr>
        <p:grpSpPr>
          <a:xfrm>
            <a:off x="2811545" y="5048251"/>
            <a:ext cx="1106488" cy="1058863"/>
            <a:chOff x="3462338" y="5048251"/>
            <a:chExt cx="1106488" cy="1058863"/>
          </a:xfrm>
        </p:grpSpPr>
        <p:sp>
          <p:nvSpPr>
            <p:cNvPr id="1387" name="稻壳儿春秋广告/盗版必究        原创来源：http://chn.docer.com/works?userid=199329941#!/work_time"/>
            <p:cNvSpPr>
              <a:spLocks noEditPoints="1"/>
            </p:cNvSpPr>
            <p:nvPr/>
          </p:nvSpPr>
          <p:spPr bwMode="auto">
            <a:xfrm>
              <a:off x="3868738" y="5411789"/>
              <a:ext cx="312738" cy="323850"/>
            </a:xfrm>
            <a:custGeom>
              <a:avLst/>
              <a:gdLst>
                <a:gd name="T0" fmla="*/ 56 w 122"/>
                <a:gd name="T1" fmla="*/ 4 h 126"/>
                <a:gd name="T2" fmla="*/ 1 w 122"/>
                <a:gd name="T3" fmla="*/ 67 h 126"/>
                <a:gd name="T4" fmla="*/ 65 w 122"/>
                <a:gd name="T5" fmla="*/ 126 h 126"/>
                <a:gd name="T6" fmla="*/ 66 w 122"/>
                <a:gd name="T7" fmla="*/ 126 h 126"/>
                <a:gd name="T8" fmla="*/ 119 w 122"/>
                <a:gd name="T9" fmla="*/ 67 h 126"/>
                <a:gd name="T10" fmla="*/ 56 w 122"/>
                <a:gd name="T11" fmla="*/ 4 h 126"/>
                <a:gd name="T12" fmla="*/ 100 w 122"/>
                <a:gd name="T13" fmla="*/ 95 h 126"/>
                <a:gd name="T14" fmla="*/ 63 w 122"/>
                <a:gd name="T15" fmla="*/ 16 h 126"/>
                <a:gd name="T16" fmla="*/ 73 w 122"/>
                <a:gd name="T17" fmla="*/ 19 h 126"/>
                <a:gd name="T18" fmla="*/ 105 w 122"/>
                <a:gd name="T19" fmla="*/ 81 h 126"/>
                <a:gd name="T20" fmla="*/ 106 w 122"/>
                <a:gd name="T21" fmla="*/ 82 h 126"/>
                <a:gd name="T22" fmla="*/ 100 w 122"/>
                <a:gd name="T23" fmla="*/ 95 h 126"/>
                <a:gd name="T24" fmla="*/ 106 w 122"/>
                <a:gd name="T25" fmla="*/ 59 h 126"/>
                <a:gd name="T26" fmla="*/ 107 w 122"/>
                <a:gd name="T27" fmla="*/ 67 h 126"/>
                <a:gd name="T28" fmla="*/ 87 w 122"/>
                <a:gd name="T29" fmla="*/ 27 h 126"/>
                <a:gd name="T30" fmla="*/ 106 w 122"/>
                <a:gd name="T31" fmla="*/ 59 h 126"/>
                <a:gd name="T32" fmla="*/ 53 w 122"/>
                <a:gd name="T33" fmla="*/ 17 h 126"/>
                <a:gd name="T34" fmla="*/ 53 w 122"/>
                <a:gd name="T35" fmla="*/ 17 h 126"/>
                <a:gd name="T36" fmla="*/ 93 w 122"/>
                <a:gd name="T37" fmla="*/ 102 h 126"/>
                <a:gd name="T38" fmla="*/ 94 w 122"/>
                <a:gd name="T39" fmla="*/ 102 h 126"/>
                <a:gd name="T40" fmla="*/ 86 w 122"/>
                <a:gd name="T41" fmla="*/ 108 h 126"/>
                <a:gd name="T42" fmla="*/ 43 w 122"/>
                <a:gd name="T43" fmla="*/ 20 h 126"/>
                <a:gd name="T44" fmla="*/ 51 w 122"/>
                <a:gd name="T45" fmla="*/ 17 h 126"/>
                <a:gd name="T46" fmla="*/ 53 w 122"/>
                <a:gd name="T47" fmla="*/ 17 h 126"/>
                <a:gd name="T48" fmla="*/ 49 w 122"/>
                <a:gd name="T49" fmla="*/ 111 h 126"/>
                <a:gd name="T50" fmla="*/ 17 w 122"/>
                <a:gd name="T51" fmla="*/ 45 h 126"/>
                <a:gd name="T52" fmla="*/ 22 w 122"/>
                <a:gd name="T53" fmla="*/ 37 h 126"/>
                <a:gd name="T54" fmla="*/ 60 w 122"/>
                <a:gd name="T55" fmla="*/ 113 h 126"/>
                <a:gd name="T56" fmla="*/ 49 w 122"/>
                <a:gd name="T57" fmla="*/ 111 h 126"/>
                <a:gd name="T58" fmla="*/ 70 w 122"/>
                <a:gd name="T59" fmla="*/ 113 h 126"/>
                <a:gd name="T60" fmla="*/ 28 w 122"/>
                <a:gd name="T61" fmla="*/ 29 h 126"/>
                <a:gd name="T62" fmla="*/ 35 w 122"/>
                <a:gd name="T63" fmla="*/ 24 h 126"/>
                <a:gd name="T64" fmla="*/ 78 w 122"/>
                <a:gd name="T65" fmla="*/ 111 h 126"/>
                <a:gd name="T66" fmla="*/ 70 w 122"/>
                <a:gd name="T67" fmla="*/ 113 h 126"/>
                <a:gd name="T68" fmla="*/ 14 w 122"/>
                <a:gd name="T69" fmla="*/ 70 h 126"/>
                <a:gd name="T70" fmla="*/ 13 w 122"/>
                <a:gd name="T71" fmla="*/ 58 h 126"/>
                <a:gd name="T72" fmla="*/ 36 w 122"/>
                <a:gd name="T73" fmla="*/ 104 h 126"/>
                <a:gd name="T74" fmla="*/ 14 w 122"/>
                <a:gd name="T7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26">
                  <a:moveTo>
                    <a:pt x="56" y="4"/>
                  </a:moveTo>
                  <a:cubicBezTo>
                    <a:pt x="24" y="7"/>
                    <a:pt x="0" y="35"/>
                    <a:pt x="1" y="67"/>
                  </a:cubicBezTo>
                  <a:cubicBezTo>
                    <a:pt x="2" y="98"/>
                    <a:pt x="33" y="126"/>
                    <a:pt x="65" y="126"/>
                  </a:cubicBezTo>
                  <a:cubicBezTo>
                    <a:pt x="65" y="126"/>
                    <a:pt x="65" y="126"/>
                    <a:pt x="66" y="126"/>
                  </a:cubicBezTo>
                  <a:cubicBezTo>
                    <a:pt x="99" y="122"/>
                    <a:pt x="122" y="101"/>
                    <a:pt x="119" y="67"/>
                  </a:cubicBezTo>
                  <a:cubicBezTo>
                    <a:pt x="117" y="34"/>
                    <a:pt x="93" y="0"/>
                    <a:pt x="56" y="4"/>
                  </a:cubicBezTo>
                  <a:close/>
                  <a:moveTo>
                    <a:pt x="100" y="95"/>
                  </a:moveTo>
                  <a:cubicBezTo>
                    <a:pt x="89" y="68"/>
                    <a:pt x="77" y="42"/>
                    <a:pt x="63" y="16"/>
                  </a:cubicBezTo>
                  <a:cubicBezTo>
                    <a:pt x="66" y="17"/>
                    <a:pt x="70" y="17"/>
                    <a:pt x="73" y="19"/>
                  </a:cubicBezTo>
                  <a:cubicBezTo>
                    <a:pt x="85" y="39"/>
                    <a:pt x="93" y="61"/>
                    <a:pt x="105" y="81"/>
                  </a:cubicBezTo>
                  <a:cubicBezTo>
                    <a:pt x="105" y="81"/>
                    <a:pt x="106" y="82"/>
                    <a:pt x="106" y="82"/>
                  </a:cubicBezTo>
                  <a:cubicBezTo>
                    <a:pt x="105" y="87"/>
                    <a:pt x="103" y="91"/>
                    <a:pt x="100" y="95"/>
                  </a:cubicBezTo>
                  <a:close/>
                  <a:moveTo>
                    <a:pt x="106" y="59"/>
                  </a:moveTo>
                  <a:cubicBezTo>
                    <a:pt x="107" y="61"/>
                    <a:pt x="107" y="64"/>
                    <a:pt x="107" y="67"/>
                  </a:cubicBezTo>
                  <a:cubicBezTo>
                    <a:pt x="100" y="54"/>
                    <a:pt x="94" y="40"/>
                    <a:pt x="87" y="27"/>
                  </a:cubicBezTo>
                  <a:cubicBezTo>
                    <a:pt x="97" y="34"/>
                    <a:pt x="104" y="46"/>
                    <a:pt x="106" y="59"/>
                  </a:cubicBezTo>
                  <a:close/>
                  <a:moveTo>
                    <a:pt x="53" y="17"/>
                  </a:moveTo>
                  <a:cubicBezTo>
                    <a:pt x="53" y="17"/>
                    <a:pt x="53" y="17"/>
                    <a:pt x="53" y="17"/>
                  </a:cubicBezTo>
                  <a:cubicBezTo>
                    <a:pt x="68" y="45"/>
                    <a:pt x="81" y="73"/>
                    <a:pt x="93" y="102"/>
                  </a:cubicBezTo>
                  <a:cubicBezTo>
                    <a:pt x="93" y="102"/>
                    <a:pt x="94" y="102"/>
                    <a:pt x="94" y="102"/>
                  </a:cubicBezTo>
                  <a:cubicBezTo>
                    <a:pt x="91" y="104"/>
                    <a:pt x="89" y="106"/>
                    <a:pt x="86" y="108"/>
                  </a:cubicBezTo>
                  <a:cubicBezTo>
                    <a:pt x="72" y="78"/>
                    <a:pt x="57" y="49"/>
                    <a:pt x="43" y="20"/>
                  </a:cubicBezTo>
                  <a:cubicBezTo>
                    <a:pt x="46" y="18"/>
                    <a:pt x="49" y="18"/>
                    <a:pt x="51" y="17"/>
                  </a:cubicBezTo>
                  <a:cubicBezTo>
                    <a:pt x="52" y="17"/>
                    <a:pt x="53" y="17"/>
                    <a:pt x="53" y="17"/>
                  </a:cubicBezTo>
                  <a:close/>
                  <a:moveTo>
                    <a:pt x="49" y="111"/>
                  </a:moveTo>
                  <a:cubicBezTo>
                    <a:pt x="39" y="89"/>
                    <a:pt x="28" y="67"/>
                    <a:pt x="17" y="45"/>
                  </a:cubicBezTo>
                  <a:cubicBezTo>
                    <a:pt x="18" y="42"/>
                    <a:pt x="20" y="40"/>
                    <a:pt x="22" y="37"/>
                  </a:cubicBezTo>
                  <a:cubicBezTo>
                    <a:pt x="33" y="63"/>
                    <a:pt x="46" y="88"/>
                    <a:pt x="60" y="113"/>
                  </a:cubicBezTo>
                  <a:cubicBezTo>
                    <a:pt x="56" y="113"/>
                    <a:pt x="53" y="112"/>
                    <a:pt x="49" y="111"/>
                  </a:cubicBezTo>
                  <a:close/>
                  <a:moveTo>
                    <a:pt x="70" y="113"/>
                  </a:moveTo>
                  <a:cubicBezTo>
                    <a:pt x="55" y="86"/>
                    <a:pt x="41" y="58"/>
                    <a:pt x="28" y="29"/>
                  </a:cubicBezTo>
                  <a:cubicBezTo>
                    <a:pt x="30" y="27"/>
                    <a:pt x="33" y="25"/>
                    <a:pt x="35" y="24"/>
                  </a:cubicBezTo>
                  <a:cubicBezTo>
                    <a:pt x="49" y="53"/>
                    <a:pt x="64" y="82"/>
                    <a:pt x="78" y="111"/>
                  </a:cubicBezTo>
                  <a:cubicBezTo>
                    <a:pt x="75" y="112"/>
                    <a:pt x="73" y="113"/>
                    <a:pt x="70" y="113"/>
                  </a:cubicBezTo>
                  <a:close/>
                  <a:moveTo>
                    <a:pt x="14" y="70"/>
                  </a:moveTo>
                  <a:cubicBezTo>
                    <a:pt x="13" y="66"/>
                    <a:pt x="13" y="62"/>
                    <a:pt x="13" y="58"/>
                  </a:cubicBezTo>
                  <a:cubicBezTo>
                    <a:pt x="21" y="74"/>
                    <a:pt x="28" y="89"/>
                    <a:pt x="36" y="104"/>
                  </a:cubicBezTo>
                  <a:cubicBezTo>
                    <a:pt x="24" y="96"/>
                    <a:pt x="16" y="83"/>
                    <a:pt x="14" y="7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88" name="稻壳儿春秋广告/盗版必究        原创来源：http://chn.docer.com/works?userid=199329941#!/work_time"/>
            <p:cNvSpPr>
              <a:spLocks noEditPoints="1"/>
            </p:cNvSpPr>
            <p:nvPr/>
          </p:nvSpPr>
          <p:spPr bwMode="auto">
            <a:xfrm>
              <a:off x="3595688" y="5156201"/>
              <a:ext cx="873125" cy="825500"/>
            </a:xfrm>
            <a:custGeom>
              <a:avLst/>
              <a:gdLst>
                <a:gd name="T0" fmla="*/ 12 w 341"/>
                <a:gd name="T1" fmla="*/ 185 h 322"/>
                <a:gd name="T2" fmla="*/ 166 w 341"/>
                <a:gd name="T3" fmla="*/ 322 h 322"/>
                <a:gd name="T4" fmla="*/ 272 w 341"/>
                <a:gd name="T5" fmla="*/ 68 h 322"/>
                <a:gd name="T6" fmla="*/ 272 w 341"/>
                <a:gd name="T7" fmla="*/ 68 h 322"/>
                <a:gd name="T8" fmla="*/ 247 w 341"/>
                <a:gd name="T9" fmla="*/ 92 h 322"/>
                <a:gd name="T10" fmla="*/ 313 w 341"/>
                <a:gd name="T11" fmla="*/ 196 h 322"/>
                <a:gd name="T12" fmla="*/ 278 w 341"/>
                <a:gd name="T13" fmla="*/ 184 h 322"/>
                <a:gd name="T14" fmla="*/ 306 w 341"/>
                <a:gd name="T15" fmla="*/ 219 h 322"/>
                <a:gd name="T16" fmla="*/ 271 w 341"/>
                <a:gd name="T17" fmla="*/ 208 h 322"/>
                <a:gd name="T18" fmla="*/ 293 w 341"/>
                <a:gd name="T19" fmla="*/ 243 h 322"/>
                <a:gd name="T20" fmla="*/ 71 w 341"/>
                <a:gd name="T21" fmla="*/ 160 h 322"/>
                <a:gd name="T22" fmla="*/ 164 w 341"/>
                <a:gd name="T23" fmla="*/ 262 h 322"/>
                <a:gd name="T24" fmla="*/ 243 w 341"/>
                <a:gd name="T25" fmla="*/ 246 h 322"/>
                <a:gd name="T26" fmla="*/ 237 w 341"/>
                <a:gd name="T27" fmla="*/ 291 h 322"/>
                <a:gd name="T28" fmla="*/ 247 w 341"/>
                <a:gd name="T29" fmla="*/ 286 h 322"/>
                <a:gd name="T30" fmla="*/ 200 w 341"/>
                <a:gd name="T31" fmla="*/ 269 h 322"/>
                <a:gd name="T32" fmla="*/ 219 w 341"/>
                <a:gd name="T33" fmla="*/ 300 h 322"/>
                <a:gd name="T34" fmla="*/ 191 w 341"/>
                <a:gd name="T35" fmla="*/ 271 h 322"/>
                <a:gd name="T36" fmla="*/ 184 w 341"/>
                <a:gd name="T37" fmla="*/ 309 h 322"/>
                <a:gd name="T38" fmla="*/ 172 w 341"/>
                <a:gd name="T39" fmla="*/ 274 h 322"/>
                <a:gd name="T40" fmla="*/ 166 w 341"/>
                <a:gd name="T41" fmla="*/ 310 h 322"/>
                <a:gd name="T42" fmla="*/ 151 w 341"/>
                <a:gd name="T43" fmla="*/ 272 h 322"/>
                <a:gd name="T44" fmla="*/ 112 w 341"/>
                <a:gd name="T45" fmla="*/ 298 h 322"/>
                <a:gd name="T46" fmla="*/ 61 w 341"/>
                <a:gd name="T47" fmla="*/ 190 h 322"/>
                <a:gd name="T48" fmla="*/ 128 w 341"/>
                <a:gd name="T49" fmla="*/ 304 h 322"/>
                <a:gd name="T50" fmla="*/ 21 w 341"/>
                <a:gd name="T51" fmla="*/ 162 h 322"/>
                <a:gd name="T52" fmla="*/ 98 w 341"/>
                <a:gd name="T53" fmla="*/ 290 h 322"/>
                <a:gd name="T54" fmla="*/ 44 w 341"/>
                <a:gd name="T55" fmla="*/ 124 h 322"/>
                <a:gd name="T56" fmla="*/ 59 w 341"/>
                <a:gd name="T57" fmla="*/ 167 h 322"/>
                <a:gd name="T58" fmla="*/ 46 w 341"/>
                <a:gd name="T59" fmla="*/ 87 h 322"/>
                <a:gd name="T60" fmla="*/ 54 w 341"/>
                <a:gd name="T61" fmla="*/ 123 h 322"/>
                <a:gd name="T62" fmla="*/ 58 w 341"/>
                <a:gd name="T63" fmla="*/ 71 h 322"/>
                <a:gd name="T64" fmla="*/ 52 w 341"/>
                <a:gd name="T65" fmla="*/ 79 h 322"/>
                <a:gd name="T66" fmla="*/ 90 w 341"/>
                <a:gd name="T67" fmla="*/ 90 h 322"/>
                <a:gd name="T68" fmla="*/ 72 w 341"/>
                <a:gd name="T69" fmla="*/ 58 h 322"/>
                <a:gd name="T70" fmla="*/ 97 w 341"/>
                <a:gd name="T71" fmla="*/ 84 h 322"/>
                <a:gd name="T72" fmla="*/ 119 w 341"/>
                <a:gd name="T73" fmla="*/ 30 h 322"/>
                <a:gd name="T74" fmla="*/ 111 w 341"/>
                <a:gd name="T75" fmla="*/ 33 h 322"/>
                <a:gd name="T76" fmla="*/ 156 w 341"/>
                <a:gd name="T77" fmla="*/ 57 h 322"/>
                <a:gd name="T78" fmla="*/ 138 w 341"/>
                <a:gd name="T79" fmla="*/ 25 h 322"/>
                <a:gd name="T80" fmla="*/ 166 w 341"/>
                <a:gd name="T81" fmla="*/ 57 h 322"/>
                <a:gd name="T82" fmla="*/ 103 w 341"/>
                <a:gd name="T83" fmla="*/ 37 h 322"/>
                <a:gd name="T84" fmla="*/ 94 w 341"/>
                <a:gd name="T85" fmla="*/ 41 h 322"/>
                <a:gd name="T86" fmla="*/ 140 w 341"/>
                <a:gd name="T87" fmla="*/ 307 h 322"/>
                <a:gd name="T88" fmla="*/ 153 w 341"/>
                <a:gd name="T89" fmla="*/ 309 h 322"/>
                <a:gd name="T90" fmla="*/ 200 w 341"/>
                <a:gd name="T91" fmla="*/ 27 h 322"/>
                <a:gd name="T92" fmla="*/ 188 w 341"/>
                <a:gd name="T93" fmla="*/ 24 h 322"/>
                <a:gd name="T94" fmla="*/ 248 w 341"/>
                <a:gd name="T95" fmla="*/ 46 h 322"/>
                <a:gd name="T96" fmla="*/ 314 w 341"/>
                <a:gd name="T97" fmla="*/ 161 h 322"/>
                <a:gd name="T98" fmla="*/ 237 w 341"/>
                <a:gd name="T99" fmla="*/ 40 h 322"/>
                <a:gd name="T100" fmla="*/ 190 w 341"/>
                <a:gd name="T101" fmla="*/ 59 h 322"/>
                <a:gd name="T102" fmla="*/ 57 w 341"/>
                <a:gd name="T103" fmla="*/ 258 h 322"/>
                <a:gd name="T104" fmla="*/ 57 w 341"/>
                <a:gd name="T105" fmla="*/ 258 h 322"/>
                <a:gd name="T106" fmla="*/ 250 w 341"/>
                <a:gd name="T107" fmla="*/ 240 h 322"/>
                <a:gd name="T108" fmla="*/ 269 w 341"/>
                <a:gd name="T109" fmla="*/ 270 h 322"/>
                <a:gd name="T110" fmla="*/ 267 w 341"/>
                <a:gd name="T111" fmla="*/ 2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 h="322">
                  <a:moveTo>
                    <a:pt x="268" y="45"/>
                  </a:moveTo>
                  <a:cubicBezTo>
                    <a:pt x="223" y="4"/>
                    <a:pt x="144" y="0"/>
                    <a:pt x="91" y="29"/>
                  </a:cubicBezTo>
                  <a:cubicBezTo>
                    <a:pt x="39" y="57"/>
                    <a:pt x="0" y="126"/>
                    <a:pt x="12" y="185"/>
                  </a:cubicBezTo>
                  <a:cubicBezTo>
                    <a:pt x="16" y="203"/>
                    <a:pt x="21" y="222"/>
                    <a:pt x="28" y="238"/>
                  </a:cubicBezTo>
                  <a:cubicBezTo>
                    <a:pt x="36" y="255"/>
                    <a:pt x="50" y="269"/>
                    <a:pt x="64" y="281"/>
                  </a:cubicBezTo>
                  <a:cubicBezTo>
                    <a:pt x="92" y="308"/>
                    <a:pt x="128" y="321"/>
                    <a:pt x="166" y="322"/>
                  </a:cubicBezTo>
                  <a:cubicBezTo>
                    <a:pt x="231" y="320"/>
                    <a:pt x="292" y="285"/>
                    <a:pt x="317" y="223"/>
                  </a:cubicBezTo>
                  <a:cubicBezTo>
                    <a:pt x="341" y="162"/>
                    <a:pt x="316" y="89"/>
                    <a:pt x="268" y="45"/>
                  </a:cubicBezTo>
                  <a:close/>
                  <a:moveTo>
                    <a:pt x="272" y="68"/>
                  </a:moveTo>
                  <a:cubicBezTo>
                    <a:pt x="289" y="88"/>
                    <a:pt x="302" y="111"/>
                    <a:pt x="310" y="136"/>
                  </a:cubicBezTo>
                  <a:cubicBezTo>
                    <a:pt x="296" y="111"/>
                    <a:pt x="281" y="87"/>
                    <a:pt x="267" y="62"/>
                  </a:cubicBezTo>
                  <a:cubicBezTo>
                    <a:pt x="269" y="64"/>
                    <a:pt x="271" y="66"/>
                    <a:pt x="272" y="68"/>
                  </a:cubicBezTo>
                  <a:close/>
                  <a:moveTo>
                    <a:pt x="310" y="207"/>
                  </a:moveTo>
                  <a:cubicBezTo>
                    <a:pt x="298" y="187"/>
                    <a:pt x="288" y="166"/>
                    <a:pt x="276" y="146"/>
                  </a:cubicBezTo>
                  <a:cubicBezTo>
                    <a:pt x="271" y="126"/>
                    <a:pt x="261" y="107"/>
                    <a:pt x="247" y="92"/>
                  </a:cubicBezTo>
                  <a:cubicBezTo>
                    <a:pt x="236" y="71"/>
                    <a:pt x="225" y="50"/>
                    <a:pt x="213" y="30"/>
                  </a:cubicBezTo>
                  <a:cubicBezTo>
                    <a:pt x="216" y="31"/>
                    <a:pt x="219" y="32"/>
                    <a:pt x="222" y="33"/>
                  </a:cubicBezTo>
                  <a:cubicBezTo>
                    <a:pt x="256" y="85"/>
                    <a:pt x="283" y="142"/>
                    <a:pt x="313" y="196"/>
                  </a:cubicBezTo>
                  <a:cubicBezTo>
                    <a:pt x="312" y="200"/>
                    <a:pt x="311" y="204"/>
                    <a:pt x="310" y="207"/>
                  </a:cubicBezTo>
                  <a:close/>
                  <a:moveTo>
                    <a:pt x="302" y="227"/>
                  </a:moveTo>
                  <a:cubicBezTo>
                    <a:pt x="294" y="212"/>
                    <a:pt x="285" y="198"/>
                    <a:pt x="278" y="184"/>
                  </a:cubicBezTo>
                  <a:cubicBezTo>
                    <a:pt x="278" y="182"/>
                    <a:pt x="278" y="180"/>
                    <a:pt x="278" y="177"/>
                  </a:cubicBezTo>
                  <a:cubicBezTo>
                    <a:pt x="278" y="175"/>
                    <a:pt x="279" y="172"/>
                    <a:pt x="278" y="169"/>
                  </a:cubicBezTo>
                  <a:cubicBezTo>
                    <a:pt x="288" y="186"/>
                    <a:pt x="296" y="202"/>
                    <a:pt x="306" y="219"/>
                  </a:cubicBezTo>
                  <a:cubicBezTo>
                    <a:pt x="305" y="221"/>
                    <a:pt x="304" y="224"/>
                    <a:pt x="302" y="227"/>
                  </a:cubicBezTo>
                  <a:close/>
                  <a:moveTo>
                    <a:pt x="293" y="243"/>
                  </a:moveTo>
                  <a:cubicBezTo>
                    <a:pt x="286" y="231"/>
                    <a:pt x="279" y="219"/>
                    <a:pt x="271" y="208"/>
                  </a:cubicBezTo>
                  <a:cubicBezTo>
                    <a:pt x="273" y="205"/>
                    <a:pt x="274" y="201"/>
                    <a:pt x="275" y="198"/>
                  </a:cubicBezTo>
                  <a:cubicBezTo>
                    <a:pt x="282" y="210"/>
                    <a:pt x="290" y="223"/>
                    <a:pt x="297" y="236"/>
                  </a:cubicBezTo>
                  <a:cubicBezTo>
                    <a:pt x="296" y="238"/>
                    <a:pt x="295" y="241"/>
                    <a:pt x="293" y="243"/>
                  </a:cubicBezTo>
                  <a:close/>
                  <a:moveTo>
                    <a:pt x="164" y="262"/>
                  </a:moveTo>
                  <a:cubicBezTo>
                    <a:pt x="139" y="260"/>
                    <a:pt x="115" y="252"/>
                    <a:pt x="97" y="235"/>
                  </a:cubicBezTo>
                  <a:cubicBezTo>
                    <a:pt x="77" y="217"/>
                    <a:pt x="70" y="186"/>
                    <a:pt x="71" y="160"/>
                  </a:cubicBezTo>
                  <a:cubicBezTo>
                    <a:pt x="73" y="104"/>
                    <a:pt x="129" y="60"/>
                    <a:pt x="185" y="70"/>
                  </a:cubicBezTo>
                  <a:cubicBezTo>
                    <a:pt x="232" y="79"/>
                    <a:pt x="268" y="125"/>
                    <a:pt x="266" y="173"/>
                  </a:cubicBezTo>
                  <a:cubicBezTo>
                    <a:pt x="264" y="228"/>
                    <a:pt x="215" y="262"/>
                    <a:pt x="164" y="262"/>
                  </a:cubicBezTo>
                  <a:close/>
                  <a:moveTo>
                    <a:pt x="254" y="281"/>
                  </a:moveTo>
                  <a:cubicBezTo>
                    <a:pt x="248" y="272"/>
                    <a:pt x="242" y="262"/>
                    <a:pt x="236" y="252"/>
                  </a:cubicBezTo>
                  <a:cubicBezTo>
                    <a:pt x="238" y="250"/>
                    <a:pt x="241" y="248"/>
                    <a:pt x="243" y="246"/>
                  </a:cubicBezTo>
                  <a:cubicBezTo>
                    <a:pt x="250" y="255"/>
                    <a:pt x="256" y="265"/>
                    <a:pt x="262" y="276"/>
                  </a:cubicBezTo>
                  <a:cubicBezTo>
                    <a:pt x="260" y="278"/>
                    <a:pt x="257" y="280"/>
                    <a:pt x="254" y="281"/>
                  </a:cubicBezTo>
                  <a:close/>
                  <a:moveTo>
                    <a:pt x="237" y="291"/>
                  </a:moveTo>
                  <a:cubicBezTo>
                    <a:pt x="231" y="281"/>
                    <a:pt x="225" y="272"/>
                    <a:pt x="219" y="262"/>
                  </a:cubicBezTo>
                  <a:cubicBezTo>
                    <a:pt x="222" y="260"/>
                    <a:pt x="225" y="258"/>
                    <a:pt x="228" y="257"/>
                  </a:cubicBezTo>
                  <a:cubicBezTo>
                    <a:pt x="235" y="267"/>
                    <a:pt x="241" y="276"/>
                    <a:pt x="247" y="286"/>
                  </a:cubicBezTo>
                  <a:cubicBezTo>
                    <a:pt x="244" y="288"/>
                    <a:pt x="241" y="290"/>
                    <a:pt x="237" y="291"/>
                  </a:cubicBezTo>
                  <a:close/>
                  <a:moveTo>
                    <a:pt x="219" y="300"/>
                  </a:moveTo>
                  <a:cubicBezTo>
                    <a:pt x="213" y="289"/>
                    <a:pt x="207" y="279"/>
                    <a:pt x="200" y="269"/>
                  </a:cubicBezTo>
                  <a:cubicBezTo>
                    <a:pt x="204" y="268"/>
                    <a:pt x="207" y="267"/>
                    <a:pt x="211" y="265"/>
                  </a:cubicBezTo>
                  <a:cubicBezTo>
                    <a:pt x="217" y="275"/>
                    <a:pt x="223" y="285"/>
                    <a:pt x="229" y="295"/>
                  </a:cubicBezTo>
                  <a:cubicBezTo>
                    <a:pt x="226" y="297"/>
                    <a:pt x="223" y="298"/>
                    <a:pt x="219" y="300"/>
                  </a:cubicBezTo>
                  <a:close/>
                  <a:moveTo>
                    <a:pt x="203" y="305"/>
                  </a:moveTo>
                  <a:cubicBezTo>
                    <a:pt x="196" y="294"/>
                    <a:pt x="189" y="283"/>
                    <a:pt x="182" y="273"/>
                  </a:cubicBezTo>
                  <a:cubicBezTo>
                    <a:pt x="185" y="272"/>
                    <a:pt x="188" y="272"/>
                    <a:pt x="191" y="271"/>
                  </a:cubicBezTo>
                  <a:cubicBezTo>
                    <a:pt x="198" y="281"/>
                    <a:pt x="204" y="292"/>
                    <a:pt x="211" y="303"/>
                  </a:cubicBezTo>
                  <a:cubicBezTo>
                    <a:pt x="208" y="303"/>
                    <a:pt x="205" y="304"/>
                    <a:pt x="203" y="305"/>
                  </a:cubicBezTo>
                  <a:close/>
                  <a:moveTo>
                    <a:pt x="184" y="309"/>
                  </a:moveTo>
                  <a:cubicBezTo>
                    <a:pt x="176" y="297"/>
                    <a:pt x="169" y="286"/>
                    <a:pt x="162" y="274"/>
                  </a:cubicBezTo>
                  <a:cubicBezTo>
                    <a:pt x="163" y="274"/>
                    <a:pt x="163" y="274"/>
                    <a:pt x="164" y="274"/>
                  </a:cubicBezTo>
                  <a:cubicBezTo>
                    <a:pt x="167" y="274"/>
                    <a:pt x="170" y="274"/>
                    <a:pt x="172" y="274"/>
                  </a:cubicBezTo>
                  <a:cubicBezTo>
                    <a:pt x="179" y="285"/>
                    <a:pt x="186" y="296"/>
                    <a:pt x="194" y="307"/>
                  </a:cubicBezTo>
                  <a:cubicBezTo>
                    <a:pt x="190" y="308"/>
                    <a:pt x="187" y="308"/>
                    <a:pt x="184" y="309"/>
                  </a:cubicBezTo>
                  <a:close/>
                  <a:moveTo>
                    <a:pt x="166" y="310"/>
                  </a:moveTo>
                  <a:cubicBezTo>
                    <a:pt x="166" y="310"/>
                    <a:pt x="165" y="310"/>
                    <a:pt x="164" y="310"/>
                  </a:cubicBezTo>
                  <a:cubicBezTo>
                    <a:pt x="156" y="297"/>
                    <a:pt x="148" y="284"/>
                    <a:pt x="140" y="270"/>
                  </a:cubicBezTo>
                  <a:cubicBezTo>
                    <a:pt x="144" y="271"/>
                    <a:pt x="147" y="272"/>
                    <a:pt x="151" y="272"/>
                  </a:cubicBezTo>
                  <a:cubicBezTo>
                    <a:pt x="158" y="285"/>
                    <a:pt x="166" y="298"/>
                    <a:pt x="174" y="310"/>
                  </a:cubicBezTo>
                  <a:cubicBezTo>
                    <a:pt x="171" y="310"/>
                    <a:pt x="169" y="310"/>
                    <a:pt x="166" y="310"/>
                  </a:cubicBezTo>
                  <a:close/>
                  <a:moveTo>
                    <a:pt x="112" y="298"/>
                  </a:moveTo>
                  <a:cubicBezTo>
                    <a:pt x="83" y="244"/>
                    <a:pt x="54" y="190"/>
                    <a:pt x="25" y="136"/>
                  </a:cubicBezTo>
                  <a:cubicBezTo>
                    <a:pt x="25" y="134"/>
                    <a:pt x="26" y="131"/>
                    <a:pt x="27" y="128"/>
                  </a:cubicBezTo>
                  <a:cubicBezTo>
                    <a:pt x="38" y="149"/>
                    <a:pt x="50" y="169"/>
                    <a:pt x="61" y="190"/>
                  </a:cubicBezTo>
                  <a:cubicBezTo>
                    <a:pt x="65" y="210"/>
                    <a:pt x="73" y="230"/>
                    <a:pt x="88" y="243"/>
                  </a:cubicBezTo>
                  <a:cubicBezTo>
                    <a:pt x="90" y="245"/>
                    <a:pt x="92" y="247"/>
                    <a:pt x="94" y="248"/>
                  </a:cubicBezTo>
                  <a:cubicBezTo>
                    <a:pt x="105" y="267"/>
                    <a:pt x="116" y="286"/>
                    <a:pt x="128" y="304"/>
                  </a:cubicBezTo>
                  <a:cubicBezTo>
                    <a:pt x="122" y="302"/>
                    <a:pt x="117" y="300"/>
                    <a:pt x="112" y="298"/>
                  </a:cubicBezTo>
                  <a:close/>
                  <a:moveTo>
                    <a:pt x="89" y="285"/>
                  </a:moveTo>
                  <a:cubicBezTo>
                    <a:pt x="65" y="244"/>
                    <a:pt x="42" y="204"/>
                    <a:pt x="21" y="162"/>
                  </a:cubicBezTo>
                  <a:cubicBezTo>
                    <a:pt x="21" y="160"/>
                    <a:pt x="21" y="159"/>
                    <a:pt x="22" y="158"/>
                  </a:cubicBezTo>
                  <a:cubicBezTo>
                    <a:pt x="22" y="155"/>
                    <a:pt x="22" y="153"/>
                    <a:pt x="22" y="151"/>
                  </a:cubicBezTo>
                  <a:cubicBezTo>
                    <a:pt x="47" y="197"/>
                    <a:pt x="72" y="244"/>
                    <a:pt x="98" y="290"/>
                  </a:cubicBezTo>
                  <a:cubicBezTo>
                    <a:pt x="95" y="289"/>
                    <a:pt x="92" y="287"/>
                    <a:pt x="89" y="285"/>
                  </a:cubicBezTo>
                  <a:close/>
                  <a:moveTo>
                    <a:pt x="34" y="108"/>
                  </a:moveTo>
                  <a:cubicBezTo>
                    <a:pt x="37" y="114"/>
                    <a:pt x="41" y="119"/>
                    <a:pt x="44" y="124"/>
                  </a:cubicBezTo>
                  <a:cubicBezTo>
                    <a:pt x="49" y="133"/>
                    <a:pt x="55" y="143"/>
                    <a:pt x="59" y="153"/>
                  </a:cubicBezTo>
                  <a:cubicBezTo>
                    <a:pt x="59" y="155"/>
                    <a:pt x="59" y="158"/>
                    <a:pt x="59" y="160"/>
                  </a:cubicBezTo>
                  <a:cubicBezTo>
                    <a:pt x="59" y="162"/>
                    <a:pt x="59" y="165"/>
                    <a:pt x="59" y="167"/>
                  </a:cubicBezTo>
                  <a:cubicBezTo>
                    <a:pt x="50" y="150"/>
                    <a:pt x="40" y="133"/>
                    <a:pt x="31" y="116"/>
                  </a:cubicBezTo>
                  <a:cubicBezTo>
                    <a:pt x="32" y="114"/>
                    <a:pt x="33" y="111"/>
                    <a:pt x="34" y="108"/>
                  </a:cubicBezTo>
                  <a:close/>
                  <a:moveTo>
                    <a:pt x="46" y="87"/>
                  </a:moveTo>
                  <a:cubicBezTo>
                    <a:pt x="54" y="100"/>
                    <a:pt x="60" y="113"/>
                    <a:pt x="66" y="126"/>
                  </a:cubicBezTo>
                  <a:cubicBezTo>
                    <a:pt x="65" y="130"/>
                    <a:pt x="63" y="134"/>
                    <a:pt x="62" y="138"/>
                  </a:cubicBezTo>
                  <a:cubicBezTo>
                    <a:pt x="59" y="133"/>
                    <a:pt x="57" y="128"/>
                    <a:pt x="54" y="123"/>
                  </a:cubicBezTo>
                  <a:cubicBezTo>
                    <a:pt x="49" y="115"/>
                    <a:pt x="43" y="107"/>
                    <a:pt x="40" y="98"/>
                  </a:cubicBezTo>
                  <a:cubicBezTo>
                    <a:pt x="42" y="94"/>
                    <a:pt x="44" y="91"/>
                    <a:pt x="46" y="87"/>
                  </a:cubicBezTo>
                  <a:close/>
                  <a:moveTo>
                    <a:pt x="58" y="71"/>
                  </a:moveTo>
                  <a:cubicBezTo>
                    <a:pt x="66" y="82"/>
                    <a:pt x="72" y="93"/>
                    <a:pt x="78" y="104"/>
                  </a:cubicBezTo>
                  <a:cubicBezTo>
                    <a:pt x="76" y="108"/>
                    <a:pt x="73" y="112"/>
                    <a:pt x="71" y="115"/>
                  </a:cubicBezTo>
                  <a:cubicBezTo>
                    <a:pt x="65" y="103"/>
                    <a:pt x="59" y="91"/>
                    <a:pt x="52" y="79"/>
                  </a:cubicBezTo>
                  <a:cubicBezTo>
                    <a:pt x="54" y="76"/>
                    <a:pt x="56" y="74"/>
                    <a:pt x="58" y="71"/>
                  </a:cubicBezTo>
                  <a:close/>
                  <a:moveTo>
                    <a:pt x="72" y="58"/>
                  </a:moveTo>
                  <a:cubicBezTo>
                    <a:pt x="78" y="69"/>
                    <a:pt x="84" y="79"/>
                    <a:pt x="90" y="90"/>
                  </a:cubicBezTo>
                  <a:cubicBezTo>
                    <a:pt x="88" y="92"/>
                    <a:pt x="86" y="94"/>
                    <a:pt x="84" y="97"/>
                  </a:cubicBezTo>
                  <a:cubicBezTo>
                    <a:pt x="78" y="85"/>
                    <a:pt x="72" y="75"/>
                    <a:pt x="65" y="64"/>
                  </a:cubicBezTo>
                  <a:cubicBezTo>
                    <a:pt x="67" y="62"/>
                    <a:pt x="69" y="60"/>
                    <a:pt x="72" y="58"/>
                  </a:cubicBezTo>
                  <a:close/>
                  <a:moveTo>
                    <a:pt x="87" y="46"/>
                  </a:moveTo>
                  <a:cubicBezTo>
                    <a:pt x="92" y="57"/>
                    <a:pt x="99" y="67"/>
                    <a:pt x="104" y="78"/>
                  </a:cubicBezTo>
                  <a:cubicBezTo>
                    <a:pt x="102" y="80"/>
                    <a:pt x="99" y="82"/>
                    <a:pt x="97" y="84"/>
                  </a:cubicBezTo>
                  <a:cubicBezTo>
                    <a:pt x="91" y="73"/>
                    <a:pt x="85" y="63"/>
                    <a:pt x="79" y="52"/>
                  </a:cubicBezTo>
                  <a:cubicBezTo>
                    <a:pt x="81" y="50"/>
                    <a:pt x="84" y="48"/>
                    <a:pt x="87" y="46"/>
                  </a:cubicBezTo>
                  <a:close/>
                  <a:moveTo>
                    <a:pt x="119" y="30"/>
                  </a:moveTo>
                  <a:cubicBezTo>
                    <a:pt x="124" y="41"/>
                    <a:pt x="130" y="51"/>
                    <a:pt x="136" y="62"/>
                  </a:cubicBezTo>
                  <a:cubicBezTo>
                    <a:pt x="134" y="63"/>
                    <a:pt x="131" y="64"/>
                    <a:pt x="128" y="65"/>
                  </a:cubicBezTo>
                  <a:cubicBezTo>
                    <a:pt x="122" y="54"/>
                    <a:pt x="117" y="44"/>
                    <a:pt x="111" y="33"/>
                  </a:cubicBezTo>
                  <a:cubicBezTo>
                    <a:pt x="113" y="32"/>
                    <a:pt x="116" y="31"/>
                    <a:pt x="119" y="30"/>
                  </a:cubicBezTo>
                  <a:close/>
                  <a:moveTo>
                    <a:pt x="138" y="25"/>
                  </a:moveTo>
                  <a:cubicBezTo>
                    <a:pt x="145" y="35"/>
                    <a:pt x="150" y="47"/>
                    <a:pt x="156" y="57"/>
                  </a:cubicBezTo>
                  <a:cubicBezTo>
                    <a:pt x="153" y="58"/>
                    <a:pt x="149" y="59"/>
                    <a:pt x="145" y="59"/>
                  </a:cubicBezTo>
                  <a:cubicBezTo>
                    <a:pt x="139" y="49"/>
                    <a:pt x="133" y="38"/>
                    <a:pt x="128" y="27"/>
                  </a:cubicBezTo>
                  <a:cubicBezTo>
                    <a:pt x="131" y="26"/>
                    <a:pt x="134" y="25"/>
                    <a:pt x="138" y="25"/>
                  </a:cubicBezTo>
                  <a:close/>
                  <a:moveTo>
                    <a:pt x="158" y="22"/>
                  </a:moveTo>
                  <a:cubicBezTo>
                    <a:pt x="164" y="34"/>
                    <a:pt x="171" y="46"/>
                    <a:pt x="178" y="57"/>
                  </a:cubicBezTo>
                  <a:cubicBezTo>
                    <a:pt x="174" y="57"/>
                    <a:pt x="170" y="57"/>
                    <a:pt x="166" y="57"/>
                  </a:cubicBezTo>
                  <a:cubicBezTo>
                    <a:pt x="160" y="46"/>
                    <a:pt x="155" y="34"/>
                    <a:pt x="148" y="23"/>
                  </a:cubicBezTo>
                  <a:cubicBezTo>
                    <a:pt x="151" y="23"/>
                    <a:pt x="155" y="22"/>
                    <a:pt x="158" y="22"/>
                  </a:cubicBezTo>
                  <a:close/>
                  <a:moveTo>
                    <a:pt x="103" y="37"/>
                  </a:moveTo>
                  <a:cubicBezTo>
                    <a:pt x="109" y="48"/>
                    <a:pt x="114" y="58"/>
                    <a:pt x="120" y="69"/>
                  </a:cubicBezTo>
                  <a:cubicBezTo>
                    <a:pt x="117" y="70"/>
                    <a:pt x="114" y="71"/>
                    <a:pt x="112" y="73"/>
                  </a:cubicBezTo>
                  <a:cubicBezTo>
                    <a:pt x="106" y="62"/>
                    <a:pt x="100" y="52"/>
                    <a:pt x="94" y="41"/>
                  </a:cubicBezTo>
                  <a:cubicBezTo>
                    <a:pt x="97" y="40"/>
                    <a:pt x="100" y="38"/>
                    <a:pt x="103" y="37"/>
                  </a:cubicBezTo>
                  <a:cubicBezTo>
                    <a:pt x="103" y="37"/>
                    <a:pt x="103" y="37"/>
                    <a:pt x="103" y="37"/>
                  </a:cubicBezTo>
                  <a:close/>
                  <a:moveTo>
                    <a:pt x="140" y="307"/>
                  </a:moveTo>
                  <a:cubicBezTo>
                    <a:pt x="130" y="291"/>
                    <a:pt x="121" y="275"/>
                    <a:pt x="111" y="259"/>
                  </a:cubicBezTo>
                  <a:cubicBezTo>
                    <a:pt x="117" y="262"/>
                    <a:pt x="122" y="265"/>
                    <a:pt x="128" y="267"/>
                  </a:cubicBezTo>
                  <a:cubicBezTo>
                    <a:pt x="136" y="281"/>
                    <a:pt x="144" y="295"/>
                    <a:pt x="153" y="309"/>
                  </a:cubicBezTo>
                  <a:cubicBezTo>
                    <a:pt x="149" y="309"/>
                    <a:pt x="145" y="308"/>
                    <a:pt x="140" y="307"/>
                  </a:cubicBezTo>
                  <a:cubicBezTo>
                    <a:pt x="140" y="307"/>
                    <a:pt x="140" y="307"/>
                    <a:pt x="140" y="307"/>
                  </a:cubicBezTo>
                  <a:close/>
                  <a:moveTo>
                    <a:pt x="200" y="27"/>
                  </a:moveTo>
                  <a:cubicBezTo>
                    <a:pt x="210" y="43"/>
                    <a:pt x="219" y="59"/>
                    <a:pt x="228" y="76"/>
                  </a:cubicBezTo>
                  <a:cubicBezTo>
                    <a:pt x="224" y="73"/>
                    <a:pt x="219" y="70"/>
                    <a:pt x="214" y="68"/>
                  </a:cubicBezTo>
                  <a:cubicBezTo>
                    <a:pt x="205" y="53"/>
                    <a:pt x="197" y="39"/>
                    <a:pt x="188" y="24"/>
                  </a:cubicBezTo>
                  <a:cubicBezTo>
                    <a:pt x="192" y="25"/>
                    <a:pt x="196" y="26"/>
                    <a:pt x="200" y="27"/>
                  </a:cubicBezTo>
                  <a:close/>
                  <a:moveTo>
                    <a:pt x="237" y="40"/>
                  </a:moveTo>
                  <a:cubicBezTo>
                    <a:pt x="241" y="42"/>
                    <a:pt x="244" y="44"/>
                    <a:pt x="248" y="46"/>
                  </a:cubicBezTo>
                  <a:cubicBezTo>
                    <a:pt x="248" y="46"/>
                    <a:pt x="248" y="47"/>
                    <a:pt x="248" y="47"/>
                  </a:cubicBezTo>
                  <a:cubicBezTo>
                    <a:pt x="270" y="85"/>
                    <a:pt x="291" y="122"/>
                    <a:pt x="313" y="159"/>
                  </a:cubicBezTo>
                  <a:cubicBezTo>
                    <a:pt x="313" y="160"/>
                    <a:pt x="314" y="161"/>
                    <a:pt x="314" y="161"/>
                  </a:cubicBezTo>
                  <a:cubicBezTo>
                    <a:pt x="315" y="165"/>
                    <a:pt x="315" y="168"/>
                    <a:pt x="315" y="172"/>
                  </a:cubicBezTo>
                  <a:cubicBezTo>
                    <a:pt x="315" y="175"/>
                    <a:pt x="315" y="178"/>
                    <a:pt x="315" y="181"/>
                  </a:cubicBezTo>
                  <a:cubicBezTo>
                    <a:pt x="289" y="134"/>
                    <a:pt x="266" y="85"/>
                    <a:pt x="237" y="40"/>
                  </a:cubicBezTo>
                  <a:close/>
                  <a:moveTo>
                    <a:pt x="177" y="23"/>
                  </a:moveTo>
                  <a:cubicBezTo>
                    <a:pt x="185" y="36"/>
                    <a:pt x="192" y="49"/>
                    <a:pt x="200" y="62"/>
                  </a:cubicBezTo>
                  <a:cubicBezTo>
                    <a:pt x="197" y="61"/>
                    <a:pt x="193" y="60"/>
                    <a:pt x="190" y="59"/>
                  </a:cubicBezTo>
                  <a:cubicBezTo>
                    <a:pt x="182" y="47"/>
                    <a:pt x="175" y="35"/>
                    <a:pt x="168" y="22"/>
                  </a:cubicBezTo>
                  <a:cubicBezTo>
                    <a:pt x="171" y="22"/>
                    <a:pt x="174" y="23"/>
                    <a:pt x="177" y="23"/>
                  </a:cubicBezTo>
                  <a:close/>
                  <a:moveTo>
                    <a:pt x="57" y="258"/>
                  </a:moveTo>
                  <a:cubicBezTo>
                    <a:pt x="40" y="240"/>
                    <a:pt x="27" y="212"/>
                    <a:pt x="23" y="185"/>
                  </a:cubicBezTo>
                  <a:cubicBezTo>
                    <a:pt x="38" y="213"/>
                    <a:pt x="53" y="241"/>
                    <a:pt x="69" y="269"/>
                  </a:cubicBezTo>
                  <a:cubicBezTo>
                    <a:pt x="65" y="266"/>
                    <a:pt x="61" y="262"/>
                    <a:pt x="57" y="258"/>
                  </a:cubicBezTo>
                  <a:close/>
                  <a:moveTo>
                    <a:pt x="269" y="270"/>
                  </a:moveTo>
                  <a:cubicBezTo>
                    <a:pt x="264" y="260"/>
                    <a:pt x="257" y="250"/>
                    <a:pt x="251" y="241"/>
                  </a:cubicBezTo>
                  <a:cubicBezTo>
                    <a:pt x="250" y="240"/>
                    <a:pt x="250" y="240"/>
                    <a:pt x="250" y="240"/>
                  </a:cubicBezTo>
                  <a:cubicBezTo>
                    <a:pt x="252" y="238"/>
                    <a:pt x="254" y="236"/>
                    <a:pt x="255" y="234"/>
                  </a:cubicBezTo>
                  <a:cubicBezTo>
                    <a:pt x="262" y="244"/>
                    <a:pt x="268" y="255"/>
                    <a:pt x="275" y="265"/>
                  </a:cubicBezTo>
                  <a:cubicBezTo>
                    <a:pt x="273" y="266"/>
                    <a:pt x="271" y="268"/>
                    <a:pt x="269" y="270"/>
                  </a:cubicBezTo>
                  <a:close/>
                  <a:moveTo>
                    <a:pt x="281" y="258"/>
                  </a:moveTo>
                  <a:cubicBezTo>
                    <a:pt x="274" y="248"/>
                    <a:pt x="268" y="237"/>
                    <a:pt x="261" y="226"/>
                  </a:cubicBezTo>
                  <a:cubicBezTo>
                    <a:pt x="263" y="224"/>
                    <a:pt x="265" y="221"/>
                    <a:pt x="267" y="217"/>
                  </a:cubicBezTo>
                  <a:cubicBezTo>
                    <a:pt x="274" y="228"/>
                    <a:pt x="281" y="239"/>
                    <a:pt x="287" y="251"/>
                  </a:cubicBezTo>
                  <a:cubicBezTo>
                    <a:pt x="285" y="253"/>
                    <a:pt x="283" y="256"/>
                    <a:pt x="281" y="25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89" name="稻壳儿春秋广告/盗版必究        原创来源：http://chn.docer.com/works?userid=199329941#!/work_time"/>
            <p:cNvSpPr>
              <a:spLocks noEditPoints="1"/>
            </p:cNvSpPr>
            <p:nvPr/>
          </p:nvSpPr>
          <p:spPr bwMode="auto">
            <a:xfrm>
              <a:off x="3462338" y="5048251"/>
              <a:ext cx="1106488" cy="1058863"/>
            </a:xfrm>
            <a:custGeom>
              <a:avLst/>
              <a:gdLst>
                <a:gd name="T0" fmla="*/ 420 w 432"/>
                <a:gd name="T1" fmla="*/ 161 h 413"/>
                <a:gd name="T2" fmla="*/ 357 w 432"/>
                <a:gd name="T3" fmla="*/ 61 h 413"/>
                <a:gd name="T4" fmla="*/ 248 w 432"/>
                <a:gd name="T5" fmla="*/ 5 h 413"/>
                <a:gd name="T6" fmla="*/ 111 w 432"/>
                <a:gd name="T7" fmla="*/ 31 h 413"/>
                <a:gd name="T8" fmla="*/ 19 w 432"/>
                <a:gd name="T9" fmla="*/ 251 h 413"/>
                <a:gd name="T10" fmla="*/ 222 w 432"/>
                <a:gd name="T11" fmla="*/ 412 h 413"/>
                <a:gd name="T12" fmla="*/ 406 w 432"/>
                <a:gd name="T13" fmla="*/ 295 h 413"/>
                <a:gd name="T14" fmla="*/ 420 w 432"/>
                <a:gd name="T15" fmla="*/ 161 h 413"/>
                <a:gd name="T16" fmla="*/ 406 w 432"/>
                <a:gd name="T17" fmla="*/ 261 h 413"/>
                <a:gd name="T18" fmla="*/ 334 w 432"/>
                <a:gd name="T19" fmla="*/ 368 h 413"/>
                <a:gd name="T20" fmla="*/ 222 w 432"/>
                <a:gd name="T21" fmla="*/ 400 h 413"/>
                <a:gd name="T22" fmla="*/ 40 w 432"/>
                <a:gd name="T23" fmla="*/ 278 h 413"/>
                <a:gd name="T24" fmla="*/ 33 w 432"/>
                <a:gd name="T25" fmla="*/ 152 h 413"/>
                <a:gd name="T26" fmla="*/ 94 w 432"/>
                <a:gd name="T27" fmla="*/ 61 h 413"/>
                <a:gd name="T28" fmla="*/ 144 w 432"/>
                <a:gd name="T29" fmla="*/ 27 h 413"/>
                <a:gd name="T30" fmla="*/ 213 w 432"/>
                <a:gd name="T31" fmla="*/ 16 h 413"/>
                <a:gd name="T32" fmla="*/ 329 w 432"/>
                <a:gd name="T33" fmla="*/ 54 h 413"/>
                <a:gd name="T34" fmla="*/ 406 w 432"/>
                <a:gd name="T35" fmla="*/ 26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2" h="413">
                  <a:moveTo>
                    <a:pt x="420" y="161"/>
                  </a:moveTo>
                  <a:cubicBezTo>
                    <a:pt x="410" y="122"/>
                    <a:pt x="386" y="88"/>
                    <a:pt x="357" y="61"/>
                  </a:cubicBezTo>
                  <a:cubicBezTo>
                    <a:pt x="326" y="33"/>
                    <a:pt x="289" y="9"/>
                    <a:pt x="248" y="5"/>
                  </a:cubicBezTo>
                  <a:cubicBezTo>
                    <a:pt x="203" y="0"/>
                    <a:pt x="149" y="5"/>
                    <a:pt x="111" y="31"/>
                  </a:cubicBezTo>
                  <a:cubicBezTo>
                    <a:pt x="38" y="82"/>
                    <a:pt x="0" y="162"/>
                    <a:pt x="19" y="251"/>
                  </a:cubicBezTo>
                  <a:cubicBezTo>
                    <a:pt x="39" y="346"/>
                    <a:pt x="125" y="412"/>
                    <a:pt x="222" y="412"/>
                  </a:cubicBezTo>
                  <a:cubicBezTo>
                    <a:pt x="302" y="413"/>
                    <a:pt x="375" y="371"/>
                    <a:pt x="406" y="295"/>
                  </a:cubicBezTo>
                  <a:cubicBezTo>
                    <a:pt x="424" y="253"/>
                    <a:pt x="432" y="206"/>
                    <a:pt x="420" y="161"/>
                  </a:cubicBezTo>
                  <a:close/>
                  <a:moveTo>
                    <a:pt x="406" y="261"/>
                  </a:moveTo>
                  <a:cubicBezTo>
                    <a:pt x="393" y="304"/>
                    <a:pt x="372" y="343"/>
                    <a:pt x="334" y="368"/>
                  </a:cubicBezTo>
                  <a:cubicBezTo>
                    <a:pt x="301" y="390"/>
                    <a:pt x="261" y="400"/>
                    <a:pt x="222" y="400"/>
                  </a:cubicBezTo>
                  <a:cubicBezTo>
                    <a:pt x="142" y="400"/>
                    <a:pt x="69" y="353"/>
                    <a:pt x="40" y="278"/>
                  </a:cubicBezTo>
                  <a:cubicBezTo>
                    <a:pt x="25" y="239"/>
                    <a:pt x="21" y="192"/>
                    <a:pt x="33" y="152"/>
                  </a:cubicBezTo>
                  <a:cubicBezTo>
                    <a:pt x="43" y="115"/>
                    <a:pt x="66" y="86"/>
                    <a:pt x="94" y="61"/>
                  </a:cubicBezTo>
                  <a:cubicBezTo>
                    <a:pt x="109" y="48"/>
                    <a:pt x="125" y="35"/>
                    <a:pt x="144" y="27"/>
                  </a:cubicBezTo>
                  <a:cubicBezTo>
                    <a:pt x="165" y="19"/>
                    <a:pt x="190" y="18"/>
                    <a:pt x="213" y="16"/>
                  </a:cubicBezTo>
                  <a:cubicBezTo>
                    <a:pt x="257" y="14"/>
                    <a:pt x="294" y="27"/>
                    <a:pt x="329" y="54"/>
                  </a:cubicBezTo>
                  <a:cubicBezTo>
                    <a:pt x="395" y="105"/>
                    <a:pt x="429" y="179"/>
                    <a:pt x="406" y="26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0" name="稻壳儿春秋广告/盗版必究        原创来源：http://chn.docer.com/works?userid=199329941#!/work_time"/>
            <p:cNvSpPr/>
            <p:nvPr/>
          </p:nvSpPr>
          <p:spPr bwMode="auto">
            <a:xfrm>
              <a:off x="3843338" y="5381626"/>
              <a:ext cx="79375" cy="82550"/>
            </a:xfrm>
            <a:custGeom>
              <a:avLst/>
              <a:gdLst>
                <a:gd name="T0" fmla="*/ 27 w 31"/>
                <a:gd name="T1" fmla="*/ 11 h 32"/>
                <a:gd name="T2" fmla="*/ 22 w 31"/>
                <a:gd name="T3" fmla="*/ 3 h 32"/>
                <a:gd name="T4" fmla="*/ 3 w 31"/>
                <a:gd name="T5" fmla="*/ 21 h 32"/>
                <a:gd name="T6" fmla="*/ 10 w 31"/>
                <a:gd name="T7" fmla="*/ 28 h 32"/>
                <a:gd name="T8" fmla="*/ 27 w 31"/>
                <a:gd name="T9" fmla="*/ 11 h 32"/>
              </a:gdLst>
              <a:ahLst/>
              <a:cxnLst>
                <a:cxn ang="0">
                  <a:pos x="T0" y="T1"/>
                </a:cxn>
                <a:cxn ang="0">
                  <a:pos x="T2" y="T3"/>
                </a:cxn>
                <a:cxn ang="0">
                  <a:pos x="T4" y="T5"/>
                </a:cxn>
                <a:cxn ang="0">
                  <a:pos x="T6" y="T7"/>
                </a:cxn>
                <a:cxn ang="0">
                  <a:pos x="T8" y="T9"/>
                </a:cxn>
              </a:cxnLst>
              <a:rect l="0" t="0" r="r" b="b"/>
              <a:pathLst>
                <a:path w="31" h="32">
                  <a:moveTo>
                    <a:pt x="27" y="11"/>
                  </a:moveTo>
                  <a:cubicBezTo>
                    <a:pt x="31" y="8"/>
                    <a:pt x="27" y="0"/>
                    <a:pt x="22" y="3"/>
                  </a:cubicBezTo>
                  <a:cubicBezTo>
                    <a:pt x="15" y="9"/>
                    <a:pt x="9" y="15"/>
                    <a:pt x="3" y="21"/>
                  </a:cubicBezTo>
                  <a:cubicBezTo>
                    <a:pt x="0" y="26"/>
                    <a:pt x="6" y="32"/>
                    <a:pt x="10" y="28"/>
                  </a:cubicBezTo>
                  <a:cubicBezTo>
                    <a:pt x="15" y="22"/>
                    <a:pt x="20" y="16"/>
                    <a:pt x="27" y="1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1" name="稻壳儿春秋广告/盗版必究        原创来源：http://chn.docer.com/works?userid=199329941#!/work_time"/>
            <p:cNvSpPr/>
            <p:nvPr/>
          </p:nvSpPr>
          <p:spPr bwMode="auto">
            <a:xfrm>
              <a:off x="3884613" y="5402264"/>
              <a:ext cx="71438" cy="63500"/>
            </a:xfrm>
            <a:custGeom>
              <a:avLst/>
              <a:gdLst>
                <a:gd name="T0" fmla="*/ 4 w 28"/>
                <a:gd name="T1" fmla="*/ 15 h 25"/>
                <a:gd name="T2" fmla="*/ 11 w 28"/>
                <a:gd name="T3" fmla="*/ 21 h 25"/>
                <a:gd name="T4" fmla="*/ 23 w 28"/>
                <a:gd name="T5" fmla="*/ 11 h 25"/>
                <a:gd name="T6" fmla="*/ 19 w 28"/>
                <a:gd name="T7" fmla="*/ 3 h 25"/>
                <a:gd name="T8" fmla="*/ 4 w 28"/>
                <a:gd name="T9" fmla="*/ 15 h 25"/>
              </a:gdLst>
              <a:ahLst/>
              <a:cxnLst>
                <a:cxn ang="0">
                  <a:pos x="T0" y="T1"/>
                </a:cxn>
                <a:cxn ang="0">
                  <a:pos x="T2" y="T3"/>
                </a:cxn>
                <a:cxn ang="0">
                  <a:pos x="T4" y="T5"/>
                </a:cxn>
                <a:cxn ang="0">
                  <a:pos x="T6" y="T7"/>
                </a:cxn>
                <a:cxn ang="0">
                  <a:pos x="T8" y="T9"/>
                </a:cxn>
              </a:cxnLst>
              <a:rect l="0" t="0" r="r" b="b"/>
              <a:pathLst>
                <a:path w="28" h="25">
                  <a:moveTo>
                    <a:pt x="4" y="15"/>
                  </a:moveTo>
                  <a:cubicBezTo>
                    <a:pt x="0" y="19"/>
                    <a:pt x="7" y="25"/>
                    <a:pt x="11" y="21"/>
                  </a:cubicBezTo>
                  <a:cubicBezTo>
                    <a:pt x="14" y="17"/>
                    <a:pt x="18" y="13"/>
                    <a:pt x="23" y="11"/>
                  </a:cubicBezTo>
                  <a:cubicBezTo>
                    <a:pt x="28" y="8"/>
                    <a:pt x="24" y="0"/>
                    <a:pt x="19" y="3"/>
                  </a:cubicBezTo>
                  <a:cubicBezTo>
                    <a:pt x="13" y="6"/>
                    <a:pt x="8" y="10"/>
                    <a:pt x="4" y="1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sp>
        <p:nvSpPr>
          <p:cNvPr id="1392" name="稻壳儿春秋广告/盗版必究        原创来源：http://chn.docer.com/works?userid=199329941#!/work_time"/>
          <p:cNvSpPr>
            <a:spLocks noEditPoints="1"/>
          </p:cNvSpPr>
          <p:nvPr/>
        </p:nvSpPr>
        <p:spPr bwMode="auto">
          <a:xfrm>
            <a:off x="4406983" y="5038726"/>
            <a:ext cx="674688" cy="1084263"/>
          </a:xfrm>
          <a:custGeom>
            <a:avLst/>
            <a:gdLst>
              <a:gd name="T0" fmla="*/ 262 w 264"/>
              <a:gd name="T1" fmla="*/ 312 h 423"/>
              <a:gd name="T2" fmla="*/ 261 w 264"/>
              <a:gd name="T3" fmla="*/ 229 h 423"/>
              <a:gd name="T4" fmla="*/ 254 w 264"/>
              <a:gd name="T5" fmla="*/ 71 h 423"/>
              <a:gd name="T6" fmla="*/ 200 w 264"/>
              <a:gd name="T7" fmla="*/ 7 h 423"/>
              <a:gd name="T8" fmla="*/ 69 w 264"/>
              <a:gd name="T9" fmla="*/ 5 h 423"/>
              <a:gd name="T10" fmla="*/ 19 w 264"/>
              <a:gd name="T11" fmla="*/ 25 h 423"/>
              <a:gd name="T12" fmla="*/ 5 w 264"/>
              <a:gd name="T13" fmla="*/ 86 h 423"/>
              <a:gd name="T14" fmla="*/ 5 w 264"/>
              <a:gd name="T15" fmla="*/ 253 h 423"/>
              <a:gd name="T16" fmla="*/ 7 w 264"/>
              <a:gd name="T17" fmla="*/ 363 h 423"/>
              <a:gd name="T18" fmla="*/ 35 w 264"/>
              <a:gd name="T19" fmla="*/ 415 h 423"/>
              <a:gd name="T20" fmla="*/ 90 w 264"/>
              <a:gd name="T21" fmla="*/ 421 h 423"/>
              <a:gd name="T22" fmla="*/ 177 w 264"/>
              <a:gd name="T23" fmla="*/ 419 h 423"/>
              <a:gd name="T24" fmla="*/ 261 w 264"/>
              <a:gd name="T25" fmla="*/ 377 h 423"/>
              <a:gd name="T26" fmla="*/ 262 w 264"/>
              <a:gd name="T27" fmla="*/ 312 h 423"/>
              <a:gd name="T28" fmla="*/ 249 w 264"/>
              <a:gd name="T29" fmla="*/ 375 h 423"/>
              <a:gd name="T30" fmla="*/ 189 w 264"/>
              <a:gd name="T31" fmla="*/ 406 h 423"/>
              <a:gd name="T32" fmla="*/ 66 w 264"/>
              <a:gd name="T33" fmla="*/ 408 h 423"/>
              <a:gd name="T34" fmla="*/ 23 w 264"/>
              <a:gd name="T35" fmla="*/ 386 h 423"/>
              <a:gd name="T36" fmla="*/ 18 w 264"/>
              <a:gd name="T37" fmla="*/ 351 h 423"/>
              <a:gd name="T38" fmla="*/ 17 w 264"/>
              <a:gd name="T39" fmla="*/ 253 h 423"/>
              <a:gd name="T40" fmla="*/ 16 w 264"/>
              <a:gd name="T41" fmla="*/ 144 h 423"/>
              <a:gd name="T42" fmla="*/ 17 w 264"/>
              <a:gd name="T43" fmla="*/ 86 h 423"/>
              <a:gd name="T44" fmla="*/ 45 w 264"/>
              <a:gd name="T45" fmla="*/ 20 h 423"/>
              <a:gd name="T46" fmla="*/ 102 w 264"/>
              <a:gd name="T47" fmla="*/ 16 h 423"/>
              <a:gd name="T48" fmla="*/ 156 w 264"/>
              <a:gd name="T49" fmla="*/ 15 h 423"/>
              <a:gd name="T50" fmla="*/ 208 w 264"/>
              <a:gd name="T51" fmla="*/ 20 h 423"/>
              <a:gd name="T52" fmla="*/ 242 w 264"/>
              <a:gd name="T53" fmla="*/ 71 h 423"/>
              <a:gd name="T54" fmla="*/ 250 w 264"/>
              <a:gd name="T55" fmla="*/ 316 h 423"/>
              <a:gd name="T56" fmla="*/ 249 w 264"/>
              <a:gd name="T57" fmla="*/ 37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423">
                <a:moveTo>
                  <a:pt x="262" y="312"/>
                </a:moveTo>
                <a:cubicBezTo>
                  <a:pt x="262" y="285"/>
                  <a:pt x="262" y="257"/>
                  <a:pt x="261" y="229"/>
                </a:cubicBezTo>
                <a:cubicBezTo>
                  <a:pt x="259" y="176"/>
                  <a:pt x="257" y="124"/>
                  <a:pt x="254" y="71"/>
                </a:cubicBezTo>
                <a:cubicBezTo>
                  <a:pt x="252" y="34"/>
                  <a:pt x="238" y="12"/>
                  <a:pt x="200" y="7"/>
                </a:cubicBezTo>
                <a:cubicBezTo>
                  <a:pt x="157" y="0"/>
                  <a:pt x="112" y="2"/>
                  <a:pt x="69" y="5"/>
                </a:cubicBezTo>
                <a:cubicBezTo>
                  <a:pt x="50" y="6"/>
                  <a:pt x="31" y="8"/>
                  <a:pt x="19" y="25"/>
                </a:cubicBezTo>
                <a:cubicBezTo>
                  <a:pt x="8" y="42"/>
                  <a:pt x="7" y="67"/>
                  <a:pt x="5" y="86"/>
                </a:cubicBezTo>
                <a:cubicBezTo>
                  <a:pt x="0" y="142"/>
                  <a:pt x="6" y="198"/>
                  <a:pt x="5" y="253"/>
                </a:cubicBezTo>
                <a:cubicBezTo>
                  <a:pt x="5" y="290"/>
                  <a:pt x="3" y="327"/>
                  <a:pt x="7" y="363"/>
                </a:cubicBezTo>
                <a:cubicBezTo>
                  <a:pt x="9" y="386"/>
                  <a:pt x="14" y="403"/>
                  <a:pt x="35" y="415"/>
                </a:cubicBezTo>
                <a:cubicBezTo>
                  <a:pt x="51" y="423"/>
                  <a:pt x="74" y="421"/>
                  <a:pt x="90" y="421"/>
                </a:cubicBezTo>
                <a:cubicBezTo>
                  <a:pt x="119" y="421"/>
                  <a:pt x="148" y="419"/>
                  <a:pt x="177" y="419"/>
                </a:cubicBezTo>
                <a:cubicBezTo>
                  <a:pt x="210" y="418"/>
                  <a:pt x="254" y="419"/>
                  <a:pt x="261" y="377"/>
                </a:cubicBezTo>
                <a:cubicBezTo>
                  <a:pt x="264" y="356"/>
                  <a:pt x="262" y="333"/>
                  <a:pt x="262" y="312"/>
                </a:cubicBezTo>
                <a:close/>
                <a:moveTo>
                  <a:pt x="249" y="375"/>
                </a:moveTo>
                <a:cubicBezTo>
                  <a:pt x="243" y="405"/>
                  <a:pt x="214" y="406"/>
                  <a:pt x="189" y="406"/>
                </a:cubicBezTo>
                <a:cubicBezTo>
                  <a:pt x="148" y="407"/>
                  <a:pt x="107" y="411"/>
                  <a:pt x="66" y="408"/>
                </a:cubicBezTo>
                <a:cubicBezTo>
                  <a:pt x="50" y="407"/>
                  <a:pt x="30" y="403"/>
                  <a:pt x="23" y="386"/>
                </a:cubicBezTo>
                <a:cubicBezTo>
                  <a:pt x="18" y="376"/>
                  <a:pt x="19" y="362"/>
                  <a:pt x="18" y="351"/>
                </a:cubicBezTo>
                <a:cubicBezTo>
                  <a:pt x="16" y="319"/>
                  <a:pt x="17" y="286"/>
                  <a:pt x="17" y="253"/>
                </a:cubicBezTo>
                <a:cubicBezTo>
                  <a:pt x="18" y="217"/>
                  <a:pt x="17" y="181"/>
                  <a:pt x="16" y="144"/>
                </a:cubicBezTo>
                <a:cubicBezTo>
                  <a:pt x="15" y="125"/>
                  <a:pt x="15" y="106"/>
                  <a:pt x="17" y="86"/>
                </a:cubicBezTo>
                <a:cubicBezTo>
                  <a:pt x="19" y="64"/>
                  <a:pt x="20" y="30"/>
                  <a:pt x="45" y="20"/>
                </a:cubicBezTo>
                <a:cubicBezTo>
                  <a:pt x="61" y="14"/>
                  <a:pt x="84" y="16"/>
                  <a:pt x="102" y="16"/>
                </a:cubicBezTo>
                <a:cubicBezTo>
                  <a:pt x="120" y="15"/>
                  <a:pt x="138" y="15"/>
                  <a:pt x="156" y="15"/>
                </a:cubicBezTo>
                <a:cubicBezTo>
                  <a:pt x="173" y="16"/>
                  <a:pt x="191" y="16"/>
                  <a:pt x="208" y="20"/>
                </a:cubicBezTo>
                <a:cubicBezTo>
                  <a:pt x="234" y="27"/>
                  <a:pt x="240" y="46"/>
                  <a:pt x="242" y="71"/>
                </a:cubicBezTo>
                <a:cubicBezTo>
                  <a:pt x="247" y="153"/>
                  <a:pt x="250" y="235"/>
                  <a:pt x="250" y="316"/>
                </a:cubicBezTo>
                <a:cubicBezTo>
                  <a:pt x="250" y="335"/>
                  <a:pt x="252" y="356"/>
                  <a:pt x="249" y="37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3" name="稻壳儿春秋广告/盗版必究        原创来源：http://chn.docer.com/works?userid=199329941#!/work_time"/>
          <p:cNvSpPr/>
          <p:nvPr/>
        </p:nvSpPr>
        <p:spPr bwMode="auto">
          <a:xfrm>
            <a:off x="4670508" y="5127626"/>
            <a:ext cx="150813" cy="28575"/>
          </a:xfrm>
          <a:custGeom>
            <a:avLst/>
            <a:gdLst>
              <a:gd name="T0" fmla="*/ 6 w 59"/>
              <a:gd name="T1" fmla="*/ 10 h 11"/>
              <a:gd name="T2" fmla="*/ 54 w 59"/>
              <a:gd name="T3" fmla="*/ 9 h 11"/>
              <a:gd name="T4" fmla="*/ 54 w 59"/>
              <a:gd name="T5" fmla="*/ 0 h 11"/>
              <a:gd name="T6" fmla="*/ 6 w 59"/>
              <a:gd name="T7" fmla="*/ 1 h 11"/>
              <a:gd name="T8" fmla="*/ 6 w 59"/>
              <a:gd name="T9" fmla="*/ 10 h 11"/>
            </a:gdLst>
            <a:ahLst/>
            <a:cxnLst>
              <a:cxn ang="0">
                <a:pos x="T0" y="T1"/>
              </a:cxn>
              <a:cxn ang="0">
                <a:pos x="T2" y="T3"/>
              </a:cxn>
              <a:cxn ang="0">
                <a:pos x="T4" y="T5"/>
              </a:cxn>
              <a:cxn ang="0">
                <a:pos x="T6" y="T7"/>
              </a:cxn>
              <a:cxn ang="0">
                <a:pos x="T8" y="T9"/>
              </a:cxn>
            </a:cxnLst>
            <a:rect l="0" t="0" r="r" b="b"/>
            <a:pathLst>
              <a:path w="59" h="11">
                <a:moveTo>
                  <a:pt x="6" y="10"/>
                </a:moveTo>
                <a:cubicBezTo>
                  <a:pt x="22" y="10"/>
                  <a:pt x="38" y="9"/>
                  <a:pt x="54" y="9"/>
                </a:cubicBezTo>
                <a:cubicBezTo>
                  <a:pt x="59" y="9"/>
                  <a:pt x="59" y="0"/>
                  <a:pt x="54" y="0"/>
                </a:cubicBezTo>
                <a:cubicBezTo>
                  <a:pt x="38" y="0"/>
                  <a:pt x="22" y="1"/>
                  <a:pt x="6" y="1"/>
                </a:cubicBezTo>
                <a:cubicBezTo>
                  <a:pt x="0" y="2"/>
                  <a:pt x="0" y="11"/>
                  <a:pt x="6" y="1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4" name="稻壳儿春秋广告/盗版必究        原创来源：http://chn.docer.com/works?userid=199329941#!/work_time"/>
          <p:cNvSpPr/>
          <p:nvPr/>
        </p:nvSpPr>
        <p:spPr bwMode="auto">
          <a:xfrm>
            <a:off x="4830845" y="5122864"/>
            <a:ext cx="39688" cy="38100"/>
          </a:xfrm>
          <a:custGeom>
            <a:avLst/>
            <a:gdLst>
              <a:gd name="T0" fmla="*/ 11 w 15"/>
              <a:gd name="T1" fmla="*/ 10 h 15"/>
              <a:gd name="T2" fmla="*/ 11 w 15"/>
              <a:gd name="T3" fmla="*/ 10 h 15"/>
              <a:gd name="T4" fmla="*/ 4 w 15"/>
              <a:gd name="T5" fmla="*/ 4 h 15"/>
              <a:gd name="T6" fmla="*/ 4 w 15"/>
              <a:gd name="T7" fmla="*/ 4 h 15"/>
              <a:gd name="T8" fmla="*/ 11 w 15"/>
              <a:gd name="T9" fmla="*/ 10 h 15"/>
            </a:gdLst>
            <a:ahLst/>
            <a:cxnLst>
              <a:cxn ang="0">
                <a:pos x="T0" y="T1"/>
              </a:cxn>
              <a:cxn ang="0">
                <a:pos x="T2" y="T3"/>
              </a:cxn>
              <a:cxn ang="0">
                <a:pos x="T4" y="T5"/>
              </a:cxn>
              <a:cxn ang="0">
                <a:pos x="T6" y="T7"/>
              </a:cxn>
              <a:cxn ang="0">
                <a:pos x="T8" y="T9"/>
              </a:cxn>
            </a:cxnLst>
            <a:rect l="0" t="0" r="r" b="b"/>
            <a:pathLst>
              <a:path w="15" h="15">
                <a:moveTo>
                  <a:pt x="11" y="10"/>
                </a:moveTo>
                <a:cubicBezTo>
                  <a:pt x="11" y="10"/>
                  <a:pt x="11" y="10"/>
                  <a:pt x="11" y="10"/>
                </a:cubicBezTo>
                <a:cubicBezTo>
                  <a:pt x="15" y="6"/>
                  <a:pt x="9" y="0"/>
                  <a:pt x="4" y="4"/>
                </a:cubicBezTo>
                <a:cubicBezTo>
                  <a:pt x="4" y="4"/>
                  <a:pt x="4" y="4"/>
                  <a:pt x="4" y="4"/>
                </a:cubicBezTo>
                <a:cubicBezTo>
                  <a:pt x="0" y="8"/>
                  <a:pt x="6" y="15"/>
                  <a:pt x="11" y="1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5" name="稻壳儿春秋广告/盗版必究        原创来源：http://chn.docer.com/works?userid=199329941#!/work_time"/>
          <p:cNvSpPr/>
          <p:nvPr/>
        </p:nvSpPr>
        <p:spPr bwMode="auto">
          <a:xfrm>
            <a:off x="4876883" y="5122864"/>
            <a:ext cx="39688" cy="38100"/>
          </a:xfrm>
          <a:custGeom>
            <a:avLst/>
            <a:gdLst>
              <a:gd name="T0" fmla="*/ 11 w 15"/>
              <a:gd name="T1" fmla="*/ 11 h 15"/>
              <a:gd name="T2" fmla="*/ 11 w 15"/>
              <a:gd name="T3" fmla="*/ 10 h 15"/>
              <a:gd name="T4" fmla="*/ 5 w 15"/>
              <a:gd name="T5" fmla="*/ 4 h 15"/>
              <a:gd name="T6" fmla="*/ 4 w 15"/>
              <a:gd name="T7" fmla="*/ 4 h 15"/>
              <a:gd name="T8" fmla="*/ 11 w 15"/>
              <a:gd name="T9" fmla="*/ 11 h 15"/>
            </a:gdLst>
            <a:ahLst/>
            <a:cxnLst>
              <a:cxn ang="0">
                <a:pos x="T0" y="T1"/>
              </a:cxn>
              <a:cxn ang="0">
                <a:pos x="T2" y="T3"/>
              </a:cxn>
              <a:cxn ang="0">
                <a:pos x="T4" y="T5"/>
              </a:cxn>
              <a:cxn ang="0">
                <a:pos x="T6" y="T7"/>
              </a:cxn>
              <a:cxn ang="0">
                <a:pos x="T8" y="T9"/>
              </a:cxn>
            </a:cxnLst>
            <a:rect l="0" t="0" r="r" b="b"/>
            <a:pathLst>
              <a:path w="15" h="15">
                <a:moveTo>
                  <a:pt x="11" y="11"/>
                </a:moveTo>
                <a:cubicBezTo>
                  <a:pt x="11" y="11"/>
                  <a:pt x="11" y="11"/>
                  <a:pt x="11" y="10"/>
                </a:cubicBezTo>
                <a:cubicBezTo>
                  <a:pt x="15" y="6"/>
                  <a:pt x="9" y="0"/>
                  <a:pt x="5" y="4"/>
                </a:cubicBezTo>
                <a:cubicBezTo>
                  <a:pt x="5" y="4"/>
                  <a:pt x="4" y="4"/>
                  <a:pt x="4" y="4"/>
                </a:cubicBezTo>
                <a:cubicBezTo>
                  <a:pt x="0" y="8"/>
                  <a:pt x="7" y="15"/>
                  <a:pt x="11" y="1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6" name="稻壳儿春秋广告/盗版必究        原创来源：http://chn.docer.com/works?userid=199329941#!/work_time"/>
          <p:cNvSpPr>
            <a:spLocks noEditPoints="1"/>
          </p:cNvSpPr>
          <p:nvPr/>
        </p:nvSpPr>
        <p:spPr bwMode="auto">
          <a:xfrm>
            <a:off x="4651458" y="5983289"/>
            <a:ext cx="187325" cy="87313"/>
          </a:xfrm>
          <a:custGeom>
            <a:avLst/>
            <a:gdLst>
              <a:gd name="T0" fmla="*/ 40 w 73"/>
              <a:gd name="T1" fmla="*/ 3 h 34"/>
              <a:gd name="T2" fmla="*/ 2 w 73"/>
              <a:gd name="T3" fmla="*/ 18 h 34"/>
              <a:gd name="T4" fmla="*/ 37 w 73"/>
              <a:gd name="T5" fmla="*/ 32 h 34"/>
              <a:gd name="T6" fmla="*/ 72 w 73"/>
              <a:gd name="T7" fmla="*/ 19 h 34"/>
              <a:gd name="T8" fmla="*/ 40 w 73"/>
              <a:gd name="T9" fmla="*/ 3 h 34"/>
              <a:gd name="T10" fmla="*/ 61 w 73"/>
              <a:gd name="T11" fmla="*/ 20 h 34"/>
              <a:gd name="T12" fmla="*/ 35 w 73"/>
              <a:gd name="T13" fmla="*/ 23 h 34"/>
              <a:gd name="T14" fmla="*/ 12 w 73"/>
              <a:gd name="T15" fmla="*/ 21 h 34"/>
              <a:gd name="T16" fmla="*/ 40 w 73"/>
              <a:gd name="T17" fmla="*/ 12 h 34"/>
              <a:gd name="T18" fmla="*/ 61 w 73"/>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34">
                <a:moveTo>
                  <a:pt x="40" y="3"/>
                </a:moveTo>
                <a:cubicBezTo>
                  <a:pt x="28" y="3"/>
                  <a:pt x="3" y="0"/>
                  <a:pt x="2" y="18"/>
                </a:cubicBezTo>
                <a:cubicBezTo>
                  <a:pt x="0" y="34"/>
                  <a:pt x="27" y="33"/>
                  <a:pt x="37" y="32"/>
                </a:cubicBezTo>
                <a:cubicBezTo>
                  <a:pt x="47" y="32"/>
                  <a:pt x="71" y="33"/>
                  <a:pt x="72" y="19"/>
                </a:cubicBezTo>
                <a:cubicBezTo>
                  <a:pt x="73" y="0"/>
                  <a:pt x="53" y="3"/>
                  <a:pt x="40" y="3"/>
                </a:cubicBezTo>
                <a:close/>
                <a:moveTo>
                  <a:pt x="61" y="20"/>
                </a:moveTo>
                <a:cubicBezTo>
                  <a:pt x="57" y="24"/>
                  <a:pt x="41" y="23"/>
                  <a:pt x="35" y="23"/>
                </a:cubicBezTo>
                <a:cubicBezTo>
                  <a:pt x="31" y="23"/>
                  <a:pt x="14" y="24"/>
                  <a:pt x="12" y="21"/>
                </a:cubicBezTo>
                <a:cubicBezTo>
                  <a:pt x="7" y="10"/>
                  <a:pt x="36" y="12"/>
                  <a:pt x="40" y="12"/>
                </a:cubicBezTo>
                <a:cubicBezTo>
                  <a:pt x="44" y="12"/>
                  <a:pt x="69" y="10"/>
                  <a:pt x="61" y="2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7" name="稻壳儿春秋广告/盗版必究        原创来源：http://chn.docer.com/works?userid=199329941#!/work_time"/>
          <p:cNvSpPr>
            <a:spLocks noEditPoints="1"/>
          </p:cNvSpPr>
          <p:nvPr/>
        </p:nvSpPr>
        <p:spPr bwMode="auto">
          <a:xfrm>
            <a:off x="4462545" y="5197476"/>
            <a:ext cx="571500" cy="781050"/>
          </a:xfrm>
          <a:custGeom>
            <a:avLst/>
            <a:gdLst>
              <a:gd name="T0" fmla="*/ 214 w 223"/>
              <a:gd name="T1" fmla="*/ 3 h 305"/>
              <a:gd name="T2" fmla="*/ 214 w 223"/>
              <a:gd name="T3" fmla="*/ 3 h 305"/>
              <a:gd name="T4" fmla="*/ 213 w 223"/>
              <a:gd name="T5" fmla="*/ 3 h 305"/>
              <a:gd name="T6" fmla="*/ 209 w 223"/>
              <a:gd name="T7" fmla="*/ 0 h 305"/>
              <a:gd name="T8" fmla="*/ 8 w 223"/>
              <a:gd name="T9" fmla="*/ 3 h 305"/>
              <a:gd name="T10" fmla="*/ 4 w 223"/>
              <a:gd name="T11" fmla="*/ 5 h 305"/>
              <a:gd name="T12" fmla="*/ 4 w 223"/>
              <a:gd name="T13" fmla="*/ 5 h 305"/>
              <a:gd name="T14" fmla="*/ 4 w 223"/>
              <a:gd name="T15" fmla="*/ 6 h 305"/>
              <a:gd name="T16" fmla="*/ 3 w 223"/>
              <a:gd name="T17" fmla="*/ 7 h 305"/>
              <a:gd name="T18" fmla="*/ 4 w 223"/>
              <a:gd name="T19" fmla="*/ 149 h 305"/>
              <a:gd name="T20" fmla="*/ 2 w 223"/>
              <a:gd name="T21" fmla="*/ 300 h 305"/>
              <a:gd name="T22" fmla="*/ 2 w 223"/>
              <a:gd name="T23" fmla="*/ 302 h 305"/>
              <a:gd name="T24" fmla="*/ 6 w 223"/>
              <a:gd name="T25" fmla="*/ 304 h 305"/>
              <a:gd name="T26" fmla="*/ 111 w 223"/>
              <a:gd name="T27" fmla="*/ 303 h 305"/>
              <a:gd name="T28" fmla="*/ 218 w 223"/>
              <a:gd name="T29" fmla="*/ 302 h 305"/>
              <a:gd name="T30" fmla="*/ 220 w 223"/>
              <a:gd name="T31" fmla="*/ 302 h 305"/>
              <a:gd name="T32" fmla="*/ 222 w 223"/>
              <a:gd name="T33" fmla="*/ 298 h 305"/>
              <a:gd name="T34" fmla="*/ 214 w 223"/>
              <a:gd name="T35" fmla="*/ 5 h 305"/>
              <a:gd name="T36" fmla="*/ 214 w 223"/>
              <a:gd name="T37" fmla="*/ 3 h 305"/>
              <a:gd name="T38" fmla="*/ 111 w 223"/>
              <a:gd name="T39" fmla="*/ 294 h 305"/>
              <a:gd name="T40" fmla="*/ 11 w 223"/>
              <a:gd name="T41" fmla="*/ 295 h 305"/>
              <a:gd name="T42" fmla="*/ 13 w 223"/>
              <a:gd name="T43" fmla="*/ 149 h 305"/>
              <a:gd name="T44" fmla="*/ 12 w 223"/>
              <a:gd name="T45" fmla="*/ 12 h 305"/>
              <a:gd name="T46" fmla="*/ 205 w 223"/>
              <a:gd name="T47" fmla="*/ 9 h 305"/>
              <a:gd name="T48" fmla="*/ 213 w 223"/>
              <a:gd name="T49" fmla="*/ 293 h 305"/>
              <a:gd name="T50" fmla="*/ 111 w 223"/>
              <a:gd name="T51" fmla="*/ 29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305">
                <a:moveTo>
                  <a:pt x="214" y="3"/>
                </a:moveTo>
                <a:cubicBezTo>
                  <a:pt x="214" y="3"/>
                  <a:pt x="214" y="3"/>
                  <a:pt x="214" y="3"/>
                </a:cubicBezTo>
                <a:cubicBezTo>
                  <a:pt x="213" y="3"/>
                  <a:pt x="213" y="3"/>
                  <a:pt x="213" y="3"/>
                </a:cubicBezTo>
                <a:cubicBezTo>
                  <a:pt x="213" y="1"/>
                  <a:pt x="211" y="0"/>
                  <a:pt x="209" y="0"/>
                </a:cubicBezTo>
                <a:cubicBezTo>
                  <a:pt x="142" y="1"/>
                  <a:pt x="75" y="4"/>
                  <a:pt x="8" y="3"/>
                </a:cubicBezTo>
                <a:cubicBezTo>
                  <a:pt x="6" y="3"/>
                  <a:pt x="4" y="4"/>
                  <a:pt x="4" y="5"/>
                </a:cubicBezTo>
                <a:cubicBezTo>
                  <a:pt x="4" y="5"/>
                  <a:pt x="4" y="5"/>
                  <a:pt x="4" y="5"/>
                </a:cubicBezTo>
                <a:cubicBezTo>
                  <a:pt x="4" y="6"/>
                  <a:pt x="4" y="6"/>
                  <a:pt x="4" y="6"/>
                </a:cubicBezTo>
                <a:cubicBezTo>
                  <a:pt x="4" y="6"/>
                  <a:pt x="3" y="7"/>
                  <a:pt x="3" y="7"/>
                </a:cubicBezTo>
                <a:cubicBezTo>
                  <a:pt x="0" y="54"/>
                  <a:pt x="5" y="102"/>
                  <a:pt x="4" y="149"/>
                </a:cubicBezTo>
                <a:cubicBezTo>
                  <a:pt x="3" y="199"/>
                  <a:pt x="0" y="249"/>
                  <a:pt x="2" y="300"/>
                </a:cubicBezTo>
                <a:cubicBezTo>
                  <a:pt x="2" y="300"/>
                  <a:pt x="2" y="301"/>
                  <a:pt x="2" y="302"/>
                </a:cubicBezTo>
                <a:cubicBezTo>
                  <a:pt x="3" y="303"/>
                  <a:pt x="4" y="304"/>
                  <a:pt x="6" y="304"/>
                </a:cubicBezTo>
                <a:cubicBezTo>
                  <a:pt x="41" y="303"/>
                  <a:pt x="76" y="305"/>
                  <a:pt x="111" y="303"/>
                </a:cubicBezTo>
                <a:cubicBezTo>
                  <a:pt x="147" y="301"/>
                  <a:pt x="182" y="303"/>
                  <a:pt x="218" y="302"/>
                </a:cubicBezTo>
                <a:cubicBezTo>
                  <a:pt x="219" y="302"/>
                  <a:pt x="219" y="302"/>
                  <a:pt x="220" y="302"/>
                </a:cubicBezTo>
                <a:cubicBezTo>
                  <a:pt x="221" y="301"/>
                  <a:pt x="223" y="300"/>
                  <a:pt x="222" y="298"/>
                </a:cubicBezTo>
                <a:cubicBezTo>
                  <a:pt x="218" y="200"/>
                  <a:pt x="219" y="102"/>
                  <a:pt x="214" y="5"/>
                </a:cubicBezTo>
                <a:cubicBezTo>
                  <a:pt x="214" y="4"/>
                  <a:pt x="214" y="4"/>
                  <a:pt x="214" y="3"/>
                </a:cubicBezTo>
                <a:close/>
                <a:moveTo>
                  <a:pt x="111" y="294"/>
                </a:moveTo>
                <a:cubicBezTo>
                  <a:pt x="78" y="295"/>
                  <a:pt x="44" y="294"/>
                  <a:pt x="11" y="295"/>
                </a:cubicBezTo>
                <a:cubicBezTo>
                  <a:pt x="9" y="246"/>
                  <a:pt x="12" y="198"/>
                  <a:pt x="13" y="149"/>
                </a:cubicBezTo>
                <a:cubicBezTo>
                  <a:pt x="14" y="103"/>
                  <a:pt x="10" y="57"/>
                  <a:pt x="12" y="12"/>
                </a:cubicBezTo>
                <a:cubicBezTo>
                  <a:pt x="76" y="13"/>
                  <a:pt x="141" y="10"/>
                  <a:pt x="205" y="9"/>
                </a:cubicBezTo>
                <a:cubicBezTo>
                  <a:pt x="209" y="104"/>
                  <a:pt x="209" y="199"/>
                  <a:pt x="213" y="293"/>
                </a:cubicBezTo>
                <a:cubicBezTo>
                  <a:pt x="179" y="294"/>
                  <a:pt x="145" y="292"/>
                  <a:pt x="111" y="29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8" name="稻壳儿春秋广告/盗版必究        原创来源：http://chn.docer.com/works?userid=199329941#!/work_time"/>
          <p:cNvSpPr/>
          <p:nvPr/>
        </p:nvSpPr>
        <p:spPr bwMode="auto">
          <a:xfrm>
            <a:off x="4540333" y="5278439"/>
            <a:ext cx="92075" cy="98425"/>
          </a:xfrm>
          <a:custGeom>
            <a:avLst/>
            <a:gdLst>
              <a:gd name="T0" fmla="*/ 25 w 36"/>
              <a:gd name="T1" fmla="*/ 3 h 38"/>
              <a:gd name="T2" fmla="*/ 3 w 36"/>
              <a:gd name="T3" fmla="*/ 29 h 38"/>
              <a:gd name="T4" fmla="*/ 11 w 36"/>
              <a:gd name="T5" fmla="*/ 33 h 38"/>
              <a:gd name="T6" fmla="*/ 31 w 36"/>
              <a:gd name="T7" fmla="*/ 10 h 38"/>
              <a:gd name="T8" fmla="*/ 25 w 36"/>
              <a:gd name="T9" fmla="*/ 3 h 38"/>
            </a:gdLst>
            <a:ahLst/>
            <a:cxnLst>
              <a:cxn ang="0">
                <a:pos x="T0" y="T1"/>
              </a:cxn>
              <a:cxn ang="0">
                <a:pos x="T2" y="T3"/>
              </a:cxn>
              <a:cxn ang="0">
                <a:pos x="T4" y="T5"/>
              </a:cxn>
              <a:cxn ang="0">
                <a:pos x="T6" y="T7"/>
              </a:cxn>
              <a:cxn ang="0">
                <a:pos x="T8" y="T9"/>
              </a:cxn>
            </a:cxnLst>
            <a:rect l="0" t="0" r="r" b="b"/>
            <a:pathLst>
              <a:path w="36" h="38">
                <a:moveTo>
                  <a:pt x="25" y="3"/>
                </a:moveTo>
                <a:cubicBezTo>
                  <a:pt x="16" y="10"/>
                  <a:pt x="9" y="19"/>
                  <a:pt x="3" y="29"/>
                </a:cubicBezTo>
                <a:cubicBezTo>
                  <a:pt x="0" y="34"/>
                  <a:pt x="8" y="38"/>
                  <a:pt x="11" y="33"/>
                </a:cubicBezTo>
                <a:cubicBezTo>
                  <a:pt x="16" y="24"/>
                  <a:pt x="23" y="16"/>
                  <a:pt x="31" y="10"/>
                </a:cubicBezTo>
                <a:cubicBezTo>
                  <a:pt x="36" y="6"/>
                  <a:pt x="29" y="0"/>
                  <a:pt x="25"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399" name="稻壳儿春秋广告/盗版必究        原创来源：http://chn.docer.com/works?userid=199329941#!/work_time"/>
          <p:cNvSpPr/>
          <p:nvPr/>
        </p:nvSpPr>
        <p:spPr bwMode="auto">
          <a:xfrm>
            <a:off x="4600658" y="5284789"/>
            <a:ext cx="77788" cy="87313"/>
          </a:xfrm>
          <a:custGeom>
            <a:avLst/>
            <a:gdLst>
              <a:gd name="T0" fmla="*/ 20 w 30"/>
              <a:gd name="T1" fmla="*/ 4 h 34"/>
              <a:gd name="T2" fmla="*/ 4 w 30"/>
              <a:gd name="T3" fmla="*/ 24 h 34"/>
              <a:gd name="T4" fmla="*/ 10 w 30"/>
              <a:gd name="T5" fmla="*/ 30 h 34"/>
              <a:gd name="T6" fmla="*/ 27 w 30"/>
              <a:gd name="T7" fmla="*/ 11 h 34"/>
              <a:gd name="T8" fmla="*/ 20 w 30"/>
              <a:gd name="T9" fmla="*/ 4 h 34"/>
            </a:gdLst>
            <a:ahLst/>
            <a:cxnLst>
              <a:cxn ang="0">
                <a:pos x="T0" y="T1"/>
              </a:cxn>
              <a:cxn ang="0">
                <a:pos x="T2" y="T3"/>
              </a:cxn>
              <a:cxn ang="0">
                <a:pos x="T4" y="T5"/>
              </a:cxn>
              <a:cxn ang="0">
                <a:pos x="T6" y="T7"/>
              </a:cxn>
              <a:cxn ang="0">
                <a:pos x="T8" y="T9"/>
              </a:cxn>
            </a:cxnLst>
            <a:rect l="0" t="0" r="r" b="b"/>
            <a:pathLst>
              <a:path w="30" h="34">
                <a:moveTo>
                  <a:pt x="20" y="4"/>
                </a:moveTo>
                <a:cubicBezTo>
                  <a:pt x="15" y="11"/>
                  <a:pt x="9" y="17"/>
                  <a:pt x="4" y="24"/>
                </a:cubicBezTo>
                <a:cubicBezTo>
                  <a:pt x="0" y="28"/>
                  <a:pt x="7" y="34"/>
                  <a:pt x="10" y="30"/>
                </a:cubicBezTo>
                <a:cubicBezTo>
                  <a:pt x="16" y="24"/>
                  <a:pt x="21" y="17"/>
                  <a:pt x="27" y="11"/>
                </a:cubicBezTo>
                <a:cubicBezTo>
                  <a:pt x="30" y="6"/>
                  <a:pt x="24" y="0"/>
                  <a:pt x="20" y="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0" name="稻壳儿春秋广告/盗版必究        原创来源：http://chn.docer.com/works?userid=199329941#!/work_time"/>
          <p:cNvSpPr>
            <a:spLocks noEditPoints="1"/>
          </p:cNvSpPr>
          <p:nvPr/>
        </p:nvSpPr>
        <p:spPr bwMode="auto">
          <a:xfrm>
            <a:off x="5586495" y="5097464"/>
            <a:ext cx="1068388" cy="1001713"/>
          </a:xfrm>
          <a:custGeom>
            <a:avLst/>
            <a:gdLst>
              <a:gd name="T0" fmla="*/ 383 w 417"/>
              <a:gd name="T1" fmla="*/ 188 h 391"/>
              <a:gd name="T2" fmla="*/ 305 w 417"/>
              <a:gd name="T3" fmla="*/ 109 h 391"/>
              <a:gd name="T4" fmla="*/ 228 w 417"/>
              <a:gd name="T5" fmla="*/ 31 h 391"/>
              <a:gd name="T6" fmla="*/ 197 w 417"/>
              <a:gd name="T7" fmla="*/ 3 h 391"/>
              <a:gd name="T8" fmla="*/ 170 w 417"/>
              <a:gd name="T9" fmla="*/ 5 h 391"/>
              <a:gd name="T10" fmla="*/ 169 w 417"/>
              <a:gd name="T11" fmla="*/ 5 h 391"/>
              <a:gd name="T12" fmla="*/ 161 w 417"/>
              <a:gd name="T13" fmla="*/ 2 h 391"/>
              <a:gd name="T14" fmla="*/ 124 w 417"/>
              <a:gd name="T15" fmla="*/ 4 h 391"/>
              <a:gd name="T16" fmla="*/ 57 w 417"/>
              <a:gd name="T17" fmla="*/ 11 h 391"/>
              <a:gd name="T18" fmla="*/ 13 w 417"/>
              <a:gd name="T19" fmla="*/ 31 h 391"/>
              <a:gd name="T20" fmla="*/ 4 w 417"/>
              <a:gd name="T21" fmla="*/ 95 h 391"/>
              <a:gd name="T22" fmla="*/ 4 w 417"/>
              <a:gd name="T23" fmla="*/ 158 h 391"/>
              <a:gd name="T24" fmla="*/ 71 w 417"/>
              <a:gd name="T25" fmla="*/ 239 h 391"/>
              <a:gd name="T26" fmla="*/ 161 w 417"/>
              <a:gd name="T27" fmla="*/ 327 h 391"/>
              <a:gd name="T28" fmla="*/ 198 w 417"/>
              <a:gd name="T29" fmla="*/ 362 h 391"/>
              <a:gd name="T30" fmla="*/ 218 w 417"/>
              <a:gd name="T31" fmla="*/ 376 h 391"/>
              <a:gd name="T32" fmla="*/ 219 w 417"/>
              <a:gd name="T33" fmla="*/ 376 h 391"/>
              <a:gd name="T34" fmla="*/ 221 w 417"/>
              <a:gd name="T35" fmla="*/ 376 h 391"/>
              <a:gd name="T36" fmla="*/ 234 w 417"/>
              <a:gd name="T37" fmla="*/ 368 h 391"/>
              <a:gd name="T38" fmla="*/ 296 w 417"/>
              <a:gd name="T39" fmla="*/ 339 h 391"/>
              <a:gd name="T40" fmla="*/ 352 w 417"/>
              <a:gd name="T41" fmla="*/ 284 h 391"/>
              <a:gd name="T42" fmla="*/ 403 w 417"/>
              <a:gd name="T43" fmla="*/ 230 h 391"/>
              <a:gd name="T44" fmla="*/ 383 w 417"/>
              <a:gd name="T45" fmla="*/ 188 h 391"/>
              <a:gd name="T46" fmla="*/ 219 w 417"/>
              <a:gd name="T47" fmla="*/ 364 h 391"/>
              <a:gd name="T48" fmla="*/ 207 w 417"/>
              <a:gd name="T49" fmla="*/ 353 h 391"/>
              <a:gd name="T50" fmla="*/ 180 w 417"/>
              <a:gd name="T51" fmla="*/ 328 h 391"/>
              <a:gd name="T52" fmla="*/ 113 w 417"/>
              <a:gd name="T53" fmla="*/ 263 h 391"/>
              <a:gd name="T54" fmla="*/ 41 w 417"/>
              <a:gd name="T55" fmla="*/ 194 h 391"/>
              <a:gd name="T56" fmla="*/ 15 w 417"/>
              <a:gd name="T57" fmla="*/ 152 h 391"/>
              <a:gd name="T58" fmla="*/ 16 w 417"/>
              <a:gd name="T59" fmla="*/ 102 h 391"/>
              <a:gd name="T60" fmla="*/ 23 w 417"/>
              <a:gd name="T61" fmla="*/ 42 h 391"/>
              <a:gd name="T62" fmla="*/ 52 w 417"/>
              <a:gd name="T63" fmla="*/ 23 h 391"/>
              <a:gd name="T64" fmla="*/ 94 w 417"/>
              <a:gd name="T65" fmla="*/ 18 h 391"/>
              <a:gd name="T66" fmla="*/ 153 w 417"/>
              <a:gd name="T67" fmla="*/ 14 h 391"/>
              <a:gd name="T68" fmla="*/ 215 w 417"/>
              <a:gd name="T69" fmla="*/ 66 h 391"/>
              <a:gd name="T70" fmla="*/ 307 w 417"/>
              <a:gd name="T71" fmla="*/ 160 h 391"/>
              <a:gd name="T72" fmla="*/ 353 w 417"/>
              <a:gd name="T73" fmla="*/ 205 h 391"/>
              <a:gd name="T74" fmla="*/ 358 w 417"/>
              <a:gd name="T75" fmla="*/ 228 h 391"/>
              <a:gd name="T76" fmla="*/ 342 w 417"/>
              <a:gd name="T77" fmla="*/ 245 h 391"/>
              <a:gd name="T78" fmla="*/ 268 w 417"/>
              <a:gd name="T79" fmla="*/ 320 h 391"/>
              <a:gd name="T80" fmla="*/ 236 w 417"/>
              <a:gd name="T81" fmla="*/ 350 h 391"/>
              <a:gd name="T82" fmla="*/ 219 w 417"/>
              <a:gd name="T83" fmla="*/ 364 h 391"/>
              <a:gd name="T84" fmla="*/ 396 w 417"/>
              <a:gd name="T85" fmla="*/ 220 h 391"/>
              <a:gd name="T86" fmla="*/ 386 w 417"/>
              <a:gd name="T87" fmla="*/ 231 h 391"/>
              <a:gd name="T88" fmla="*/ 301 w 417"/>
              <a:gd name="T89" fmla="*/ 317 h 391"/>
              <a:gd name="T90" fmla="*/ 266 w 417"/>
              <a:gd name="T91" fmla="*/ 350 h 391"/>
              <a:gd name="T92" fmla="*/ 243 w 417"/>
              <a:gd name="T93" fmla="*/ 360 h 391"/>
              <a:gd name="T94" fmla="*/ 267 w 417"/>
              <a:gd name="T95" fmla="*/ 337 h 391"/>
              <a:gd name="T96" fmla="*/ 348 w 417"/>
              <a:gd name="T97" fmla="*/ 255 h 391"/>
              <a:gd name="T98" fmla="*/ 377 w 417"/>
              <a:gd name="T99" fmla="*/ 221 h 391"/>
              <a:gd name="T100" fmla="*/ 351 w 417"/>
              <a:gd name="T101" fmla="*/ 186 h 391"/>
              <a:gd name="T102" fmla="*/ 236 w 417"/>
              <a:gd name="T103" fmla="*/ 70 h 391"/>
              <a:gd name="T104" fmla="*/ 183 w 417"/>
              <a:gd name="T105" fmla="*/ 18 h 391"/>
              <a:gd name="T106" fmla="*/ 181 w 417"/>
              <a:gd name="T107" fmla="*/ 15 h 391"/>
              <a:gd name="T108" fmla="*/ 189 w 417"/>
              <a:gd name="T109" fmla="*/ 15 h 391"/>
              <a:gd name="T110" fmla="*/ 212 w 417"/>
              <a:gd name="T111" fmla="*/ 31 h 391"/>
              <a:gd name="T112" fmla="*/ 241 w 417"/>
              <a:gd name="T113" fmla="*/ 60 h 391"/>
              <a:gd name="T114" fmla="*/ 299 w 417"/>
              <a:gd name="T115" fmla="*/ 120 h 391"/>
              <a:gd name="T116" fmla="*/ 359 w 417"/>
              <a:gd name="T117" fmla="*/ 180 h 391"/>
              <a:gd name="T118" fmla="*/ 389 w 417"/>
              <a:gd name="T119" fmla="*/ 209 h 391"/>
              <a:gd name="T120" fmla="*/ 396 w 417"/>
              <a:gd name="T121" fmla="*/ 22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7" h="391">
                <a:moveTo>
                  <a:pt x="383" y="188"/>
                </a:moveTo>
                <a:cubicBezTo>
                  <a:pt x="357" y="162"/>
                  <a:pt x="331" y="135"/>
                  <a:pt x="305" y="109"/>
                </a:cubicBezTo>
                <a:cubicBezTo>
                  <a:pt x="280" y="83"/>
                  <a:pt x="254" y="56"/>
                  <a:pt x="228" y="31"/>
                </a:cubicBezTo>
                <a:cubicBezTo>
                  <a:pt x="220" y="23"/>
                  <a:pt x="209" y="7"/>
                  <a:pt x="197" y="3"/>
                </a:cubicBezTo>
                <a:cubicBezTo>
                  <a:pt x="189" y="1"/>
                  <a:pt x="178" y="4"/>
                  <a:pt x="170" y="5"/>
                </a:cubicBezTo>
                <a:cubicBezTo>
                  <a:pt x="169" y="5"/>
                  <a:pt x="169" y="5"/>
                  <a:pt x="169" y="5"/>
                </a:cubicBezTo>
                <a:cubicBezTo>
                  <a:pt x="167" y="4"/>
                  <a:pt x="164" y="3"/>
                  <a:pt x="161" y="2"/>
                </a:cubicBezTo>
                <a:cubicBezTo>
                  <a:pt x="149" y="0"/>
                  <a:pt x="135" y="3"/>
                  <a:pt x="124" y="4"/>
                </a:cubicBezTo>
                <a:cubicBezTo>
                  <a:pt x="101" y="5"/>
                  <a:pt x="79" y="7"/>
                  <a:pt x="57" y="11"/>
                </a:cubicBezTo>
                <a:cubicBezTo>
                  <a:pt x="40" y="13"/>
                  <a:pt x="17" y="11"/>
                  <a:pt x="13" y="31"/>
                </a:cubicBezTo>
                <a:cubicBezTo>
                  <a:pt x="8" y="51"/>
                  <a:pt x="6" y="74"/>
                  <a:pt x="4" y="95"/>
                </a:cubicBezTo>
                <a:cubicBezTo>
                  <a:pt x="2" y="114"/>
                  <a:pt x="0" y="138"/>
                  <a:pt x="4" y="158"/>
                </a:cubicBezTo>
                <a:cubicBezTo>
                  <a:pt x="9" y="191"/>
                  <a:pt x="48" y="219"/>
                  <a:pt x="71" y="239"/>
                </a:cubicBezTo>
                <a:cubicBezTo>
                  <a:pt x="101" y="268"/>
                  <a:pt x="131" y="298"/>
                  <a:pt x="161" y="327"/>
                </a:cubicBezTo>
                <a:cubicBezTo>
                  <a:pt x="173" y="339"/>
                  <a:pt x="185" y="351"/>
                  <a:pt x="198" y="362"/>
                </a:cubicBezTo>
                <a:cubicBezTo>
                  <a:pt x="203" y="366"/>
                  <a:pt x="211" y="375"/>
                  <a:pt x="218" y="376"/>
                </a:cubicBezTo>
                <a:cubicBezTo>
                  <a:pt x="218" y="376"/>
                  <a:pt x="219" y="376"/>
                  <a:pt x="219" y="376"/>
                </a:cubicBezTo>
                <a:cubicBezTo>
                  <a:pt x="220" y="376"/>
                  <a:pt x="220" y="376"/>
                  <a:pt x="221" y="376"/>
                </a:cubicBezTo>
                <a:cubicBezTo>
                  <a:pt x="226" y="375"/>
                  <a:pt x="230" y="371"/>
                  <a:pt x="234" y="368"/>
                </a:cubicBezTo>
                <a:cubicBezTo>
                  <a:pt x="255" y="391"/>
                  <a:pt x="282" y="353"/>
                  <a:pt x="296" y="339"/>
                </a:cubicBezTo>
                <a:cubicBezTo>
                  <a:pt x="315" y="321"/>
                  <a:pt x="333" y="303"/>
                  <a:pt x="352" y="284"/>
                </a:cubicBezTo>
                <a:cubicBezTo>
                  <a:pt x="369" y="267"/>
                  <a:pt x="389" y="249"/>
                  <a:pt x="403" y="230"/>
                </a:cubicBezTo>
                <a:cubicBezTo>
                  <a:pt x="417" y="211"/>
                  <a:pt x="397" y="200"/>
                  <a:pt x="383" y="188"/>
                </a:cubicBezTo>
                <a:close/>
                <a:moveTo>
                  <a:pt x="219" y="364"/>
                </a:moveTo>
                <a:cubicBezTo>
                  <a:pt x="215" y="362"/>
                  <a:pt x="210" y="356"/>
                  <a:pt x="207" y="353"/>
                </a:cubicBezTo>
                <a:cubicBezTo>
                  <a:pt x="197" y="345"/>
                  <a:pt x="189" y="337"/>
                  <a:pt x="180" y="328"/>
                </a:cubicBezTo>
                <a:cubicBezTo>
                  <a:pt x="157" y="307"/>
                  <a:pt x="135" y="285"/>
                  <a:pt x="113" y="263"/>
                </a:cubicBezTo>
                <a:cubicBezTo>
                  <a:pt x="89" y="240"/>
                  <a:pt x="64" y="218"/>
                  <a:pt x="41" y="194"/>
                </a:cubicBezTo>
                <a:cubicBezTo>
                  <a:pt x="30" y="182"/>
                  <a:pt x="17" y="170"/>
                  <a:pt x="15" y="152"/>
                </a:cubicBezTo>
                <a:cubicBezTo>
                  <a:pt x="13" y="136"/>
                  <a:pt x="15" y="118"/>
                  <a:pt x="16" y="102"/>
                </a:cubicBezTo>
                <a:cubicBezTo>
                  <a:pt x="17" y="83"/>
                  <a:pt x="18" y="61"/>
                  <a:pt x="23" y="42"/>
                </a:cubicBezTo>
                <a:cubicBezTo>
                  <a:pt x="28" y="24"/>
                  <a:pt x="36" y="26"/>
                  <a:pt x="52" y="23"/>
                </a:cubicBezTo>
                <a:cubicBezTo>
                  <a:pt x="66" y="21"/>
                  <a:pt x="80" y="20"/>
                  <a:pt x="94" y="18"/>
                </a:cubicBezTo>
                <a:cubicBezTo>
                  <a:pt x="112" y="17"/>
                  <a:pt x="135" y="11"/>
                  <a:pt x="153" y="14"/>
                </a:cubicBezTo>
                <a:cubicBezTo>
                  <a:pt x="176" y="18"/>
                  <a:pt x="199" y="50"/>
                  <a:pt x="215" y="66"/>
                </a:cubicBezTo>
                <a:cubicBezTo>
                  <a:pt x="246" y="97"/>
                  <a:pt x="276" y="129"/>
                  <a:pt x="307" y="160"/>
                </a:cubicBezTo>
                <a:cubicBezTo>
                  <a:pt x="322" y="175"/>
                  <a:pt x="338" y="191"/>
                  <a:pt x="353" y="205"/>
                </a:cubicBezTo>
                <a:cubicBezTo>
                  <a:pt x="362" y="213"/>
                  <a:pt x="367" y="217"/>
                  <a:pt x="358" y="228"/>
                </a:cubicBezTo>
                <a:cubicBezTo>
                  <a:pt x="352" y="233"/>
                  <a:pt x="347" y="239"/>
                  <a:pt x="342" y="245"/>
                </a:cubicBezTo>
                <a:cubicBezTo>
                  <a:pt x="317" y="270"/>
                  <a:pt x="293" y="295"/>
                  <a:pt x="268" y="320"/>
                </a:cubicBezTo>
                <a:cubicBezTo>
                  <a:pt x="257" y="330"/>
                  <a:pt x="247" y="340"/>
                  <a:pt x="236" y="350"/>
                </a:cubicBezTo>
                <a:cubicBezTo>
                  <a:pt x="232" y="354"/>
                  <a:pt x="225" y="362"/>
                  <a:pt x="219" y="364"/>
                </a:cubicBezTo>
                <a:close/>
                <a:moveTo>
                  <a:pt x="396" y="220"/>
                </a:moveTo>
                <a:cubicBezTo>
                  <a:pt x="395" y="222"/>
                  <a:pt x="388" y="229"/>
                  <a:pt x="386" y="231"/>
                </a:cubicBezTo>
                <a:cubicBezTo>
                  <a:pt x="358" y="260"/>
                  <a:pt x="330" y="289"/>
                  <a:pt x="301" y="317"/>
                </a:cubicBezTo>
                <a:cubicBezTo>
                  <a:pt x="290" y="328"/>
                  <a:pt x="278" y="340"/>
                  <a:pt x="266" y="350"/>
                </a:cubicBezTo>
                <a:cubicBezTo>
                  <a:pt x="259" y="357"/>
                  <a:pt x="252" y="368"/>
                  <a:pt x="243" y="360"/>
                </a:cubicBezTo>
                <a:cubicBezTo>
                  <a:pt x="251" y="353"/>
                  <a:pt x="259" y="345"/>
                  <a:pt x="267" y="337"/>
                </a:cubicBezTo>
                <a:cubicBezTo>
                  <a:pt x="295" y="310"/>
                  <a:pt x="322" y="283"/>
                  <a:pt x="348" y="255"/>
                </a:cubicBezTo>
                <a:cubicBezTo>
                  <a:pt x="357" y="246"/>
                  <a:pt x="374" y="233"/>
                  <a:pt x="377" y="221"/>
                </a:cubicBezTo>
                <a:cubicBezTo>
                  <a:pt x="380" y="207"/>
                  <a:pt x="359" y="194"/>
                  <a:pt x="351" y="186"/>
                </a:cubicBezTo>
                <a:cubicBezTo>
                  <a:pt x="311" y="149"/>
                  <a:pt x="274" y="109"/>
                  <a:pt x="236" y="70"/>
                </a:cubicBezTo>
                <a:cubicBezTo>
                  <a:pt x="219" y="52"/>
                  <a:pt x="201" y="35"/>
                  <a:pt x="183" y="18"/>
                </a:cubicBezTo>
                <a:cubicBezTo>
                  <a:pt x="182" y="17"/>
                  <a:pt x="182" y="16"/>
                  <a:pt x="181" y="15"/>
                </a:cubicBezTo>
                <a:cubicBezTo>
                  <a:pt x="184" y="15"/>
                  <a:pt x="187" y="14"/>
                  <a:pt x="189" y="15"/>
                </a:cubicBezTo>
                <a:cubicBezTo>
                  <a:pt x="198" y="16"/>
                  <a:pt x="206" y="26"/>
                  <a:pt x="212" y="31"/>
                </a:cubicBezTo>
                <a:cubicBezTo>
                  <a:pt x="222" y="41"/>
                  <a:pt x="231" y="50"/>
                  <a:pt x="241" y="60"/>
                </a:cubicBezTo>
                <a:cubicBezTo>
                  <a:pt x="261" y="80"/>
                  <a:pt x="280" y="100"/>
                  <a:pt x="299" y="120"/>
                </a:cubicBezTo>
                <a:cubicBezTo>
                  <a:pt x="319" y="140"/>
                  <a:pt x="338" y="160"/>
                  <a:pt x="359" y="180"/>
                </a:cubicBezTo>
                <a:cubicBezTo>
                  <a:pt x="368" y="190"/>
                  <a:pt x="380" y="199"/>
                  <a:pt x="389" y="209"/>
                </a:cubicBezTo>
                <a:cubicBezTo>
                  <a:pt x="392" y="213"/>
                  <a:pt x="397" y="214"/>
                  <a:pt x="396" y="22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1" name="稻壳儿春秋广告/盗版必究        原创来源：http://chn.docer.com/works?userid=199329941#!/work_time"/>
          <p:cNvSpPr>
            <a:spLocks noEditPoints="1"/>
          </p:cNvSpPr>
          <p:nvPr/>
        </p:nvSpPr>
        <p:spPr bwMode="auto">
          <a:xfrm>
            <a:off x="5686508" y="5202239"/>
            <a:ext cx="138113" cy="146050"/>
          </a:xfrm>
          <a:custGeom>
            <a:avLst/>
            <a:gdLst>
              <a:gd name="T0" fmla="*/ 50 w 54"/>
              <a:gd name="T1" fmla="*/ 18 h 57"/>
              <a:gd name="T2" fmla="*/ 19 w 54"/>
              <a:gd name="T3" fmla="*/ 5 h 57"/>
              <a:gd name="T4" fmla="*/ 17 w 54"/>
              <a:gd name="T5" fmla="*/ 6 h 57"/>
              <a:gd name="T6" fmla="*/ 5 w 54"/>
              <a:gd name="T7" fmla="*/ 38 h 57"/>
              <a:gd name="T8" fmla="*/ 34 w 54"/>
              <a:gd name="T9" fmla="*/ 50 h 57"/>
              <a:gd name="T10" fmla="*/ 50 w 54"/>
              <a:gd name="T11" fmla="*/ 18 h 57"/>
              <a:gd name="T12" fmla="*/ 30 w 54"/>
              <a:gd name="T13" fmla="*/ 38 h 57"/>
              <a:gd name="T14" fmla="*/ 15 w 54"/>
              <a:gd name="T15" fmla="*/ 33 h 57"/>
              <a:gd name="T16" fmla="*/ 23 w 54"/>
              <a:gd name="T17" fmla="*/ 16 h 57"/>
              <a:gd name="T18" fmla="*/ 39 w 54"/>
              <a:gd name="T19" fmla="*/ 22 h 57"/>
              <a:gd name="T20" fmla="*/ 30 w 54"/>
              <a:gd name="T2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7">
                <a:moveTo>
                  <a:pt x="50" y="18"/>
                </a:moveTo>
                <a:cubicBezTo>
                  <a:pt x="46" y="2"/>
                  <a:pt x="32" y="0"/>
                  <a:pt x="19" y="5"/>
                </a:cubicBezTo>
                <a:cubicBezTo>
                  <a:pt x="18" y="5"/>
                  <a:pt x="17" y="5"/>
                  <a:pt x="17" y="6"/>
                </a:cubicBezTo>
                <a:cubicBezTo>
                  <a:pt x="6" y="12"/>
                  <a:pt x="0" y="26"/>
                  <a:pt x="5" y="38"/>
                </a:cubicBezTo>
                <a:cubicBezTo>
                  <a:pt x="10" y="51"/>
                  <a:pt x="21" y="57"/>
                  <a:pt x="34" y="50"/>
                </a:cubicBezTo>
                <a:cubicBezTo>
                  <a:pt x="45" y="44"/>
                  <a:pt x="54" y="31"/>
                  <a:pt x="50" y="18"/>
                </a:cubicBezTo>
                <a:close/>
                <a:moveTo>
                  <a:pt x="30" y="38"/>
                </a:moveTo>
                <a:cubicBezTo>
                  <a:pt x="23" y="43"/>
                  <a:pt x="18" y="41"/>
                  <a:pt x="15" y="33"/>
                </a:cubicBezTo>
                <a:cubicBezTo>
                  <a:pt x="13" y="26"/>
                  <a:pt x="17" y="20"/>
                  <a:pt x="23" y="16"/>
                </a:cubicBezTo>
                <a:cubicBezTo>
                  <a:pt x="29" y="14"/>
                  <a:pt x="37" y="13"/>
                  <a:pt x="39" y="22"/>
                </a:cubicBezTo>
                <a:cubicBezTo>
                  <a:pt x="40" y="28"/>
                  <a:pt x="35" y="35"/>
                  <a:pt x="30" y="38"/>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2" name="稻壳儿春秋广告/盗版必究        原创来源：http://chn.docer.com/works?userid=199329941#!/work_time"/>
          <p:cNvSpPr/>
          <p:nvPr/>
        </p:nvSpPr>
        <p:spPr bwMode="auto">
          <a:xfrm>
            <a:off x="5753183" y="5305426"/>
            <a:ext cx="288925" cy="296863"/>
          </a:xfrm>
          <a:custGeom>
            <a:avLst/>
            <a:gdLst>
              <a:gd name="T0" fmla="*/ 82 w 113"/>
              <a:gd name="T1" fmla="*/ 66 h 116"/>
              <a:gd name="T2" fmla="*/ 73 w 113"/>
              <a:gd name="T3" fmla="*/ 43 h 116"/>
              <a:gd name="T4" fmla="*/ 96 w 113"/>
              <a:gd name="T5" fmla="*/ 33 h 116"/>
              <a:gd name="T6" fmla="*/ 100 w 113"/>
              <a:gd name="T7" fmla="*/ 45 h 116"/>
              <a:gd name="T8" fmla="*/ 112 w 113"/>
              <a:gd name="T9" fmla="*/ 45 h 116"/>
              <a:gd name="T10" fmla="*/ 66 w 113"/>
              <a:gd name="T11" fmla="*/ 19 h 116"/>
              <a:gd name="T12" fmla="*/ 64 w 113"/>
              <a:gd name="T13" fmla="*/ 54 h 116"/>
              <a:gd name="T14" fmla="*/ 71 w 113"/>
              <a:gd name="T15" fmla="*/ 69 h 116"/>
              <a:gd name="T16" fmla="*/ 48 w 113"/>
              <a:gd name="T17" fmla="*/ 89 h 116"/>
              <a:gd name="T18" fmla="*/ 29 w 113"/>
              <a:gd name="T19" fmla="*/ 48 h 116"/>
              <a:gd name="T20" fmla="*/ 19 w 113"/>
              <a:gd name="T21" fmla="*/ 42 h 116"/>
              <a:gd name="T22" fmla="*/ 68 w 113"/>
              <a:gd name="T23" fmla="*/ 102 h 116"/>
              <a:gd name="T24" fmla="*/ 82 w 113"/>
              <a:gd name="T25" fmla="*/ 6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16">
                <a:moveTo>
                  <a:pt x="82" y="66"/>
                </a:moveTo>
                <a:cubicBezTo>
                  <a:pt x="80" y="58"/>
                  <a:pt x="75" y="51"/>
                  <a:pt x="73" y="43"/>
                </a:cubicBezTo>
                <a:cubicBezTo>
                  <a:pt x="69" y="29"/>
                  <a:pt x="89" y="21"/>
                  <a:pt x="96" y="33"/>
                </a:cubicBezTo>
                <a:cubicBezTo>
                  <a:pt x="99" y="36"/>
                  <a:pt x="100" y="40"/>
                  <a:pt x="100" y="45"/>
                </a:cubicBezTo>
                <a:cubicBezTo>
                  <a:pt x="100" y="53"/>
                  <a:pt x="112" y="53"/>
                  <a:pt x="112" y="45"/>
                </a:cubicBezTo>
                <a:cubicBezTo>
                  <a:pt x="113" y="23"/>
                  <a:pt x="84" y="0"/>
                  <a:pt x="66" y="19"/>
                </a:cubicBezTo>
                <a:cubicBezTo>
                  <a:pt x="56" y="29"/>
                  <a:pt x="59" y="43"/>
                  <a:pt x="64" y="54"/>
                </a:cubicBezTo>
                <a:cubicBezTo>
                  <a:pt x="66" y="59"/>
                  <a:pt x="69" y="64"/>
                  <a:pt x="71" y="69"/>
                </a:cubicBezTo>
                <a:cubicBezTo>
                  <a:pt x="74" y="84"/>
                  <a:pt x="62" y="94"/>
                  <a:pt x="48" y="89"/>
                </a:cubicBezTo>
                <a:cubicBezTo>
                  <a:pt x="32" y="84"/>
                  <a:pt x="19" y="64"/>
                  <a:pt x="29" y="48"/>
                </a:cubicBezTo>
                <a:cubicBezTo>
                  <a:pt x="33" y="42"/>
                  <a:pt x="23" y="36"/>
                  <a:pt x="19" y="42"/>
                </a:cubicBezTo>
                <a:cubicBezTo>
                  <a:pt x="0" y="70"/>
                  <a:pt x="37" y="116"/>
                  <a:pt x="68" y="102"/>
                </a:cubicBezTo>
                <a:cubicBezTo>
                  <a:pt x="81" y="96"/>
                  <a:pt x="86" y="80"/>
                  <a:pt x="82" y="6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3" name="稻壳儿春秋广告/盗版必究        原创来源：http://chn.docer.com/works?userid=199329941#!/work_time"/>
          <p:cNvSpPr/>
          <p:nvPr/>
        </p:nvSpPr>
        <p:spPr bwMode="auto">
          <a:xfrm>
            <a:off x="5945270" y="5472114"/>
            <a:ext cx="247650" cy="263525"/>
          </a:xfrm>
          <a:custGeom>
            <a:avLst/>
            <a:gdLst>
              <a:gd name="T0" fmla="*/ 53 w 97"/>
              <a:gd name="T1" fmla="*/ 47 h 103"/>
              <a:gd name="T2" fmla="*/ 38 w 97"/>
              <a:gd name="T3" fmla="*/ 33 h 103"/>
              <a:gd name="T4" fmla="*/ 48 w 97"/>
              <a:gd name="T5" fmla="*/ 23 h 103"/>
              <a:gd name="T6" fmla="*/ 64 w 97"/>
              <a:gd name="T7" fmla="*/ 17 h 103"/>
              <a:gd name="T8" fmla="*/ 84 w 97"/>
              <a:gd name="T9" fmla="*/ 28 h 103"/>
              <a:gd name="T10" fmla="*/ 92 w 97"/>
              <a:gd name="T11" fmla="*/ 20 h 103"/>
              <a:gd name="T12" fmla="*/ 58 w 97"/>
              <a:gd name="T13" fmla="*/ 3 h 103"/>
              <a:gd name="T14" fmla="*/ 22 w 97"/>
              <a:gd name="T15" fmla="*/ 32 h 103"/>
              <a:gd name="T16" fmla="*/ 1 w 97"/>
              <a:gd name="T17" fmla="*/ 65 h 103"/>
              <a:gd name="T18" fmla="*/ 28 w 97"/>
              <a:gd name="T19" fmla="*/ 99 h 103"/>
              <a:gd name="T20" fmla="*/ 34 w 97"/>
              <a:gd name="T21" fmla="*/ 88 h 103"/>
              <a:gd name="T22" fmla="*/ 23 w 97"/>
              <a:gd name="T23" fmla="*/ 79 h 103"/>
              <a:gd name="T24" fmla="*/ 14 w 97"/>
              <a:gd name="T25" fmla="*/ 59 h 103"/>
              <a:gd name="T26" fmla="*/ 29 w 97"/>
              <a:gd name="T27" fmla="*/ 41 h 103"/>
              <a:gd name="T28" fmla="*/ 44 w 97"/>
              <a:gd name="T29" fmla="*/ 55 h 103"/>
              <a:gd name="T30" fmla="*/ 53 w 97"/>
              <a:gd name="T31" fmla="*/ 4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03">
                <a:moveTo>
                  <a:pt x="53" y="47"/>
                </a:moveTo>
                <a:cubicBezTo>
                  <a:pt x="48" y="42"/>
                  <a:pt x="43" y="37"/>
                  <a:pt x="38" y="33"/>
                </a:cubicBezTo>
                <a:cubicBezTo>
                  <a:pt x="41" y="29"/>
                  <a:pt x="44" y="26"/>
                  <a:pt x="48" y="23"/>
                </a:cubicBezTo>
                <a:cubicBezTo>
                  <a:pt x="54" y="18"/>
                  <a:pt x="55" y="16"/>
                  <a:pt x="64" y="17"/>
                </a:cubicBezTo>
                <a:cubicBezTo>
                  <a:pt x="74" y="17"/>
                  <a:pt x="77" y="21"/>
                  <a:pt x="84" y="28"/>
                </a:cubicBezTo>
                <a:cubicBezTo>
                  <a:pt x="89" y="34"/>
                  <a:pt x="97" y="25"/>
                  <a:pt x="92" y="20"/>
                </a:cubicBezTo>
                <a:cubicBezTo>
                  <a:pt x="83" y="10"/>
                  <a:pt x="72" y="0"/>
                  <a:pt x="58" y="3"/>
                </a:cubicBezTo>
                <a:cubicBezTo>
                  <a:pt x="44" y="5"/>
                  <a:pt x="31" y="22"/>
                  <a:pt x="22" y="32"/>
                </a:cubicBezTo>
                <a:cubicBezTo>
                  <a:pt x="14" y="40"/>
                  <a:pt x="0" y="52"/>
                  <a:pt x="1" y="65"/>
                </a:cubicBezTo>
                <a:cubicBezTo>
                  <a:pt x="3" y="79"/>
                  <a:pt x="18" y="92"/>
                  <a:pt x="28" y="99"/>
                </a:cubicBezTo>
                <a:cubicBezTo>
                  <a:pt x="34" y="103"/>
                  <a:pt x="40" y="93"/>
                  <a:pt x="34" y="88"/>
                </a:cubicBezTo>
                <a:cubicBezTo>
                  <a:pt x="30" y="86"/>
                  <a:pt x="26" y="82"/>
                  <a:pt x="23" y="79"/>
                </a:cubicBezTo>
                <a:cubicBezTo>
                  <a:pt x="19" y="74"/>
                  <a:pt x="13" y="65"/>
                  <a:pt x="14" y="59"/>
                </a:cubicBezTo>
                <a:cubicBezTo>
                  <a:pt x="15" y="54"/>
                  <a:pt x="24" y="46"/>
                  <a:pt x="29" y="41"/>
                </a:cubicBezTo>
                <a:cubicBezTo>
                  <a:pt x="34" y="46"/>
                  <a:pt x="39" y="51"/>
                  <a:pt x="44" y="55"/>
                </a:cubicBezTo>
                <a:cubicBezTo>
                  <a:pt x="50" y="61"/>
                  <a:pt x="58" y="52"/>
                  <a:pt x="53" y="4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4" name="稻壳儿春秋广告/盗版必究        原创来源：http://chn.docer.com/works?userid=199329941#!/work_time"/>
          <p:cNvSpPr>
            <a:spLocks noEditPoints="1"/>
          </p:cNvSpPr>
          <p:nvPr/>
        </p:nvSpPr>
        <p:spPr bwMode="auto">
          <a:xfrm>
            <a:off x="6007183" y="5545139"/>
            <a:ext cx="368300" cy="387350"/>
          </a:xfrm>
          <a:custGeom>
            <a:avLst/>
            <a:gdLst>
              <a:gd name="T0" fmla="*/ 116 w 144"/>
              <a:gd name="T1" fmla="*/ 39 h 151"/>
              <a:gd name="T2" fmla="*/ 116 w 144"/>
              <a:gd name="T3" fmla="*/ 38 h 151"/>
              <a:gd name="T4" fmla="*/ 115 w 144"/>
              <a:gd name="T5" fmla="*/ 38 h 151"/>
              <a:gd name="T6" fmla="*/ 34 w 144"/>
              <a:gd name="T7" fmla="*/ 104 h 151"/>
              <a:gd name="T8" fmla="*/ 116 w 144"/>
              <a:gd name="T9" fmla="*/ 39 h 151"/>
              <a:gd name="T10" fmla="*/ 106 w 144"/>
              <a:gd name="T11" fmla="*/ 46 h 151"/>
              <a:gd name="T12" fmla="*/ 42 w 144"/>
              <a:gd name="T13" fmla="*/ 94 h 151"/>
              <a:gd name="T14" fmla="*/ 106 w 144"/>
              <a:gd name="T15" fmla="*/ 46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51">
                <a:moveTo>
                  <a:pt x="116" y="39"/>
                </a:moveTo>
                <a:cubicBezTo>
                  <a:pt x="116" y="39"/>
                  <a:pt x="116" y="39"/>
                  <a:pt x="116" y="38"/>
                </a:cubicBezTo>
                <a:cubicBezTo>
                  <a:pt x="116" y="38"/>
                  <a:pt x="116" y="38"/>
                  <a:pt x="115" y="38"/>
                </a:cubicBezTo>
                <a:cubicBezTo>
                  <a:pt x="82" y="0"/>
                  <a:pt x="0" y="59"/>
                  <a:pt x="34" y="104"/>
                </a:cubicBezTo>
                <a:cubicBezTo>
                  <a:pt x="70" y="151"/>
                  <a:pt x="144" y="83"/>
                  <a:pt x="116" y="39"/>
                </a:cubicBezTo>
                <a:close/>
                <a:moveTo>
                  <a:pt x="106" y="46"/>
                </a:moveTo>
                <a:cubicBezTo>
                  <a:pt x="126" y="78"/>
                  <a:pt x="66" y="134"/>
                  <a:pt x="42" y="94"/>
                </a:cubicBezTo>
                <a:cubicBezTo>
                  <a:pt x="23" y="61"/>
                  <a:pt x="83" y="21"/>
                  <a:pt x="106" y="4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5" name="稻壳儿春秋广告/盗版必究        原创来源：http://chn.docer.com/works?userid=199329941#!/work_time"/>
          <p:cNvSpPr/>
          <p:nvPr/>
        </p:nvSpPr>
        <p:spPr bwMode="auto">
          <a:xfrm>
            <a:off x="5886533" y="5222876"/>
            <a:ext cx="134938" cy="22225"/>
          </a:xfrm>
          <a:custGeom>
            <a:avLst/>
            <a:gdLst>
              <a:gd name="T0" fmla="*/ 6 w 53"/>
              <a:gd name="T1" fmla="*/ 9 h 9"/>
              <a:gd name="T2" fmla="*/ 48 w 53"/>
              <a:gd name="T3" fmla="*/ 9 h 9"/>
              <a:gd name="T4" fmla="*/ 48 w 53"/>
              <a:gd name="T5" fmla="*/ 0 h 9"/>
              <a:gd name="T6" fmla="*/ 6 w 53"/>
              <a:gd name="T7" fmla="*/ 0 h 9"/>
              <a:gd name="T8" fmla="*/ 6 w 53"/>
              <a:gd name="T9" fmla="*/ 9 h 9"/>
            </a:gdLst>
            <a:ahLst/>
            <a:cxnLst>
              <a:cxn ang="0">
                <a:pos x="T0" y="T1"/>
              </a:cxn>
              <a:cxn ang="0">
                <a:pos x="T2" y="T3"/>
              </a:cxn>
              <a:cxn ang="0">
                <a:pos x="T4" y="T5"/>
              </a:cxn>
              <a:cxn ang="0">
                <a:pos x="T6" y="T7"/>
              </a:cxn>
              <a:cxn ang="0">
                <a:pos x="T8" y="T9"/>
              </a:cxn>
            </a:cxnLst>
            <a:rect l="0" t="0" r="r" b="b"/>
            <a:pathLst>
              <a:path w="53" h="9">
                <a:moveTo>
                  <a:pt x="6" y="9"/>
                </a:moveTo>
                <a:cubicBezTo>
                  <a:pt x="20" y="9"/>
                  <a:pt x="34" y="9"/>
                  <a:pt x="48" y="9"/>
                </a:cubicBezTo>
                <a:cubicBezTo>
                  <a:pt x="53" y="9"/>
                  <a:pt x="53" y="0"/>
                  <a:pt x="48" y="0"/>
                </a:cubicBezTo>
                <a:cubicBezTo>
                  <a:pt x="34" y="0"/>
                  <a:pt x="20" y="0"/>
                  <a:pt x="6" y="0"/>
                </a:cubicBezTo>
                <a:cubicBezTo>
                  <a:pt x="0" y="0"/>
                  <a:pt x="0" y="9"/>
                  <a:pt x="6"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6" name="稻壳儿春秋广告/盗版必究        原创来源：http://chn.docer.com/works?userid=199329941#!/work_time"/>
          <p:cNvSpPr/>
          <p:nvPr/>
        </p:nvSpPr>
        <p:spPr bwMode="auto">
          <a:xfrm>
            <a:off x="5946858" y="5256214"/>
            <a:ext cx="90488" cy="30163"/>
          </a:xfrm>
          <a:custGeom>
            <a:avLst/>
            <a:gdLst>
              <a:gd name="T0" fmla="*/ 6 w 35"/>
              <a:gd name="T1" fmla="*/ 3 h 12"/>
              <a:gd name="T2" fmla="*/ 6 w 35"/>
              <a:gd name="T3" fmla="*/ 12 h 12"/>
              <a:gd name="T4" fmla="*/ 30 w 35"/>
              <a:gd name="T5" fmla="*/ 10 h 12"/>
              <a:gd name="T6" fmla="*/ 27 w 35"/>
              <a:gd name="T7" fmla="*/ 1 h 12"/>
              <a:gd name="T8" fmla="*/ 6 w 35"/>
              <a:gd name="T9" fmla="*/ 3 h 12"/>
            </a:gdLst>
            <a:ahLst/>
            <a:cxnLst>
              <a:cxn ang="0">
                <a:pos x="T0" y="T1"/>
              </a:cxn>
              <a:cxn ang="0">
                <a:pos x="T2" y="T3"/>
              </a:cxn>
              <a:cxn ang="0">
                <a:pos x="T4" y="T5"/>
              </a:cxn>
              <a:cxn ang="0">
                <a:pos x="T6" y="T7"/>
              </a:cxn>
              <a:cxn ang="0">
                <a:pos x="T8" y="T9"/>
              </a:cxn>
            </a:cxnLst>
            <a:rect l="0" t="0" r="r" b="b"/>
            <a:pathLst>
              <a:path w="35" h="12">
                <a:moveTo>
                  <a:pt x="6" y="3"/>
                </a:moveTo>
                <a:cubicBezTo>
                  <a:pt x="0" y="2"/>
                  <a:pt x="0" y="11"/>
                  <a:pt x="6" y="12"/>
                </a:cubicBezTo>
                <a:cubicBezTo>
                  <a:pt x="14" y="12"/>
                  <a:pt x="22" y="11"/>
                  <a:pt x="30" y="10"/>
                </a:cubicBezTo>
                <a:cubicBezTo>
                  <a:pt x="35" y="9"/>
                  <a:pt x="33" y="0"/>
                  <a:pt x="27" y="1"/>
                </a:cubicBezTo>
                <a:cubicBezTo>
                  <a:pt x="20" y="2"/>
                  <a:pt x="13" y="3"/>
                  <a:pt x="6"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7" name="稻壳儿春秋广告/盗版必究        原创来源：http://chn.docer.com/works?userid=199329941#!/work_time"/>
          <p:cNvSpPr/>
          <p:nvPr/>
        </p:nvSpPr>
        <p:spPr bwMode="auto">
          <a:xfrm>
            <a:off x="6088145" y="5889626"/>
            <a:ext cx="103188" cy="30163"/>
          </a:xfrm>
          <a:custGeom>
            <a:avLst/>
            <a:gdLst>
              <a:gd name="T0" fmla="*/ 35 w 40"/>
              <a:gd name="T1" fmla="*/ 1 h 12"/>
              <a:gd name="T2" fmla="*/ 6 w 40"/>
              <a:gd name="T3" fmla="*/ 3 h 12"/>
              <a:gd name="T4" fmla="*/ 6 w 40"/>
              <a:gd name="T5" fmla="*/ 12 h 12"/>
              <a:gd name="T6" fmla="*/ 35 w 40"/>
              <a:gd name="T7" fmla="*/ 10 h 12"/>
              <a:gd name="T8" fmla="*/ 35 w 40"/>
              <a:gd name="T9" fmla="*/ 1 h 12"/>
            </a:gdLst>
            <a:ahLst/>
            <a:cxnLst>
              <a:cxn ang="0">
                <a:pos x="T0" y="T1"/>
              </a:cxn>
              <a:cxn ang="0">
                <a:pos x="T2" y="T3"/>
              </a:cxn>
              <a:cxn ang="0">
                <a:pos x="T4" y="T5"/>
              </a:cxn>
              <a:cxn ang="0">
                <a:pos x="T6" y="T7"/>
              </a:cxn>
              <a:cxn ang="0">
                <a:pos x="T8" y="T9"/>
              </a:cxn>
            </a:cxnLst>
            <a:rect l="0" t="0" r="r" b="b"/>
            <a:pathLst>
              <a:path w="40" h="12">
                <a:moveTo>
                  <a:pt x="35" y="1"/>
                </a:moveTo>
                <a:cubicBezTo>
                  <a:pt x="25" y="2"/>
                  <a:pt x="16" y="2"/>
                  <a:pt x="6" y="3"/>
                </a:cubicBezTo>
                <a:cubicBezTo>
                  <a:pt x="0" y="3"/>
                  <a:pt x="0" y="12"/>
                  <a:pt x="6" y="12"/>
                </a:cubicBezTo>
                <a:cubicBezTo>
                  <a:pt x="16" y="11"/>
                  <a:pt x="25" y="11"/>
                  <a:pt x="35" y="10"/>
                </a:cubicBezTo>
                <a:cubicBezTo>
                  <a:pt x="40" y="9"/>
                  <a:pt x="40" y="0"/>
                  <a:pt x="35"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8" name="稻壳儿春秋广告/盗版必究        原创来源：http://chn.docer.com/works?userid=199329941#!/work_time"/>
          <p:cNvSpPr/>
          <p:nvPr/>
        </p:nvSpPr>
        <p:spPr bwMode="auto">
          <a:xfrm>
            <a:off x="6121483" y="5929314"/>
            <a:ext cx="50800" cy="31750"/>
          </a:xfrm>
          <a:custGeom>
            <a:avLst/>
            <a:gdLst>
              <a:gd name="T0" fmla="*/ 14 w 20"/>
              <a:gd name="T1" fmla="*/ 1 h 12"/>
              <a:gd name="T2" fmla="*/ 4 w 20"/>
              <a:gd name="T3" fmla="*/ 3 h 12"/>
              <a:gd name="T4" fmla="*/ 1 w 20"/>
              <a:gd name="T5" fmla="*/ 8 h 12"/>
              <a:gd name="T6" fmla="*/ 6 w 20"/>
              <a:gd name="T7" fmla="*/ 12 h 12"/>
              <a:gd name="T8" fmla="*/ 16 w 20"/>
              <a:gd name="T9" fmla="*/ 9 h 12"/>
              <a:gd name="T10" fmla="*/ 19 w 20"/>
              <a:gd name="T11" fmla="*/ 4 h 12"/>
              <a:gd name="T12" fmla="*/ 14 w 20"/>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14" y="1"/>
                </a:moveTo>
                <a:cubicBezTo>
                  <a:pt x="10" y="2"/>
                  <a:pt x="7" y="2"/>
                  <a:pt x="4" y="3"/>
                </a:cubicBezTo>
                <a:cubicBezTo>
                  <a:pt x="2" y="3"/>
                  <a:pt x="0" y="6"/>
                  <a:pt x="1" y="8"/>
                </a:cubicBezTo>
                <a:cubicBezTo>
                  <a:pt x="2" y="11"/>
                  <a:pt x="4" y="12"/>
                  <a:pt x="6" y="12"/>
                </a:cubicBezTo>
                <a:cubicBezTo>
                  <a:pt x="10" y="11"/>
                  <a:pt x="13" y="10"/>
                  <a:pt x="16" y="9"/>
                </a:cubicBezTo>
                <a:cubicBezTo>
                  <a:pt x="18" y="8"/>
                  <a:pt x="20" y="6"/>
                  <a:pt x="19" y="4"/>
                </a:cubicBezTo>
                <a:cubicBezTo>
                  <a:pt x="18" y="2"/>
                  <a:pt x="16" y="0"/>
                  <a:pt x="14"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09" name="稻壳儿春秋广告/盗版必究        原创来源：http://chn.docer.com/works?userid=199329941#!/work_time"/>
          <p:cNvSpPr>
            <a:spLocks noEditPoints="1"/>
          </p:cNvSpPr>
          <p:nvPr/>
        </p:nvSpPr>
        <p:spPr bwMode="auto">
          <a:xfrm>
            <a:off x="7056521" y="5540376"/>
            <a:ext cx="260350" cy="379413"/>
          </a:xfrm>
          <a:custGeom>
            <a:avLst/>
            <a:gdLst>
              <a:gd name="T0" fmla="*/ 57 w 102"/>
              <a:gd name="T1" fmla="*/ 143 h 148"/>
              <a:gd name="T2" fmla="*/ 94 w 102"/>
              <a:gd name="T3" fmla="*/ 125 h 148"/>
              <a:gd name="T4" fmla="*/ 95 w 102"/>
              <a:gd name="T5" fmla="*/ 49 h 148"/>
              <a:gd name="T6" fmla="*/ 87 w 102"/>
              <a:gd name="T7" fmla="*/ 3 h 148"/>
              <a:gd name="T8" fmla="*/ 55 w 102"/>
              <a:gd name="T9" fmla="*/ 1 h 148"/>
              <a:gd name="T10" fmla="*/ 28 w 102"/>
              <a:gd name="T11" fmla="*/ 0 h 148"/>
              <a:gd name="T12" fmla="*/ 4 w 102"/>
              <a:gd name="T13" fmla="*/ 18 h 148"/>
              <a:gd name="T14" fmla="*/ 2 w 102"/>
              <a:gd name="T15" fmla="*/ 91 h 148"/>
              <a:gd name="T16" fmla="*/ 6 w 102"/>
              <a:gd name="T17" fmla="*/ 134 h 148"/>
              <a:gd name="T18" fmla="*/ 57 w 102"/>
              <a:gd name="T19" fmla="*/ 143 h 148"/>
              <a:gd name="T20" fmla="*/ 26 w 102"/>
              <a:gd name="T21" fmla="*/ 12 h 148"/>
              <a:gd name="T22" fmla="*/ 63 w 102"/>
              <a:gd name="T23" fmla="*/ 14 h 148"/>
              <a:gd name="T24" fmla="*/ 83 w 102"/>
              <a:gd name="T25" fmla="*/ 17 h 148"/>
              <a:gd name="T26" fmla="*/ 83 w 102"/>
              <a:gd name="T27" fmla="*/ 43 h 148"/>
              <a:gd name="T28" fmla="*/ 82 w 102"/>
              <a:gd name="T29" fmla="*/ 87 h 148"/>
              <a:gd name="T30" fmla="*/ 82 w 102"/>
              <a:gd name="T31" fmla="*/ 114 h 148"/>
              <a:gd name="T32" fmla="*/ 62 w 102"/>
              <a:gd name="T33" fmla="*/ 131 h 148"/>
              <a:gd name="T34" fmla="*/ 23 w 102"/>
              <a:gd name="T35" fmla="*/ 130 h 148"/>
              <a:gd name="T36" fmla="*/ 32 w 102"/>
              <a:gd name="T37" fmla="*/ 122 h 148"/>
              <a:gd name="T38" fmla="*/ 25 w 102"/>
              <a:gd name="T39" fmla="*/ 115 h 148"/>
              <a:gd name="T40" fmla="*/ 16 w 102"/>
              <a:gd name="T41" fmla="*/ 124 h 148"/>
              <a:gd name="T42" fmla="*/ 16 w 102"/>
              <a:gd name="T43" fmla="*/ 124 h 148"/>
              <a:gd name="T44" fmla="*/ 14 w 102"/>
              <a:gd name="T45" fmla="*/ 110 h 148"/>
              <a:gd name="T46" fmla="*/ 29 w 102"/>
              <a:gd name="T47" fmla="*/ 97 h 148"/>
              <a:gd name="T48" fmla="*/ 22 w 102"/>
              <a:gd name="T49" fmla="*/ 90 h 148"/>
              <a:gd name="T50" fmla="*/ 14 w 102"/>
              <a:gd name="T51" fmla="*/ 97 h 148"/>
              <a:gd name="T52" fmla="*/ 14 w 102"/>
              <a:gd name="T53" fmla="*/ 91 h 148"/>
              <a:gd name="T54" fmla="*/ 15 w 102"/>
              <a:gd name="T55" fmla="*/ 83 h 148"/>
              <a:gd name="T56" fmla="*/ 33 w 102"/>
              <a:gd name="T57" fmla="*/ 67 h 148"/>
              <a:gd name="T58" fmla="*/ 27 w 102"/>
              <a:gd name="T59" fmla="*/ 60 h 148"/>
              <a:gd name="T60" fmla="*/ 15 w 102"/>
              <a:gd name="T61" fmla="*/ 70 h 148"/>
              <a:gd name="T62" fmla="*/ 16 w 102"/>
              <a:gd name="T63" fmla="*/ 60 h 148"/>
              <a:gd name="T64" fmla="*/ 32 w 102"/>
              <a:gd name="T65" fmla="*/ 47 h 148"/>
              <a:gd name="T66" fmla="*/ 26 w 102"/>
              <a:gd name="T67" fmla="*/ 40 h 148"/>
              <a:gd name="T68" fmla="*/ 16 w 102"/>
              <a:gd name="T69" fmla="*/ 48 h 148"/>
              <a:gd name="T70" fmla="*/ 17 w 102"/>
              <a:gd name="T71" fmla="*/ 42 h 148"/>
              <a:gd name="T72" fmla="*/ 17 w 102"/>
              <a:gd name="T73" fmla="*/ 37 h 148"/>
              <a:gd name="T74" fmla="*/ 31 w 102"/>
              <a:gd name="T75" fmla="*/ 27 h 148"/>
              <a:gd name="T76" fmla="*/ 26 w 102"/>
              <a:gd name="T77" fmla="*/ 19 h 148"/>
              <a:gd name="T78" fmla="*/ 16 w 102"/>
              <a:gd name="T79" fmla="*/ 26 h 148"/>
              <a:gd name="T80" fmla="*/ 17 w 102"/>
              <a:gd name="T81" fmla="*/ 21 h 148"/>
              <a:gd name="T82" fmla="*/ 26 w 102"/>
              <a:gd name="T83"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48">
                <a:moveTo>
                  <a:pt x="57" y="143"/>
                </a:moveTo>
                <a:cubicBezTo>
                  <a:pt x="74" y="143"/>
                  <a:pt x="92" y="145"/>
                  <a:pt x="94" y="125"/>
                </a:cubicBezTo>
                <a:cubicBezTo>
                  <a:pt x="96" y="100"/>
                  <a:pt x="95" y="74"/>
                  <a:pt x="95" y="49"/>
                </a:cubicBezTo>
                <a:cubicBezTo>
                  <a:pt x="95" y="37"/>
                  <a:pt x="102" y="9"/>
                  <a:pt x="87" y="3"/>
                </a:cubicBezTo>
                <a:cubicBezTo>
                  <a:pt x="78" y="0"/>
                  <a:pt x="64" y="2"/>
                  <a:pt x="55" y="1"/>
                </a:cubicBezTo>
                <a:cubicBezTo>
                  <a:pt x="46" y="0"/>
                  <a:pt x="37" y="0"/>
                  <a:pt x="28" y="0"/>
                </a:cubicBezTo>
                <a:cubicBezTo>
                  <a:pt x="12" y="0"/>
                  <a:pt x="4" y="1"/>
                  <a:pt x="4" y="18"/>
                </a:cubicBezTo>
                <a:cubicBezTo>
                  <a:pt x="4" y="43"/>
                  <a:pt x="2" y="67"/>
                  <a:pt x="2" y="91"/>
                </a:cubicBezTo>
                <a:cubicBezTo>
                  <a:pt x="1" y="102"/>
                  <a:pt x="0" y="124"/>
                  <a:pt x="6" y="134"/>
                </a:cubicBezTo>
                <a:cubicBezTo>
                  <a:pt x="15" y="148"/>
                  <a:pt x="44" y="142"/>
                  <a:pt x="57" y="143"/>
                </a:cubicBezTo>
                <a:close/>
                <a:moveTo>
                  <a:pt x="26" y="12"/>
                </a:moveTo>
                <a:cubicBezTo>
                  <a:pt x="39" y="11"/>
                  <a:pt x="51" y="13"/>
                  <a:pt x="63" y="14"/>
                </a:cubicBezTo>
                <a:cubicBezTo>
                  <a:pt x="69" y="14"/>
                  <a:pt x="80" y="12"/>
                  <a:pt x="83" y="17"/>
                </a:cubicBezTo>
                <a:cubicBezTo>
                  <a:pt x="86" y="20"/>
                  <a:pt x="83" y="39"/>
                  <a:pt x="83" y="43"/>
                </a:cubicBezTo>
                <a:cubicBezTo>
                  <a:pt x="83" y="58"/>
                  <a:pt x="83" y="72"/>
                  <a:pt x="82" y="87"/>
                </a:cubicBezTo>
                <a:cubicBezTo>
                  <a:pt x="82" y="96"/>
                  <a:pt x="82" y="105"/>
                  <a:pt x="82" y="114"/>
                </a:cubicBezTo>
                <a:cubicBezTo>
                  <a:pt x="82" y="128"/>
                  <a:pt x="78" y="131"/>
                  <a:pt x="62" y="131"/>
                </a:cubicBezTo>
                <a:cubicBezTo>
                  <a:pt x="53" y="131"/>
                  <a:pt x="34" y="134"/>
                  <a:pt x="23" y="130"/>
                </a:cubicBezTo>
                <a:cubicBezTo>
                  <a:pt x="26" y="128"/>
                  <a:pt x="29" y="125"/>
                  <a:pt x="32" y="122"/>
                </a:cubicBezTo>
                <a:cubicBezTo>
                  <a:pt x="35" y="117"/>
                  <a:pt x="29" y="111"/>
                  <a:pt x="25" y="115"/>
                </a:cubicBezTo>
                <a:cubicBezTo>
                  <a:pt x="23" y="119"/>
                  <a:pt x="20" y="122"/>
                  <a:pt x="16" y="124"/>
                </a:cubicBezTo>
                <a:cubicBezTo>
                  <a:pt x="16" y="124"/>
                  <a:pt x="16" y="124"/>
                  <a:pt x="16" y="124"/>
                </a:cubicBezTo>
                <a:cubicBezTo>
                  <a:pt x="14" y="120"/>
                  <a:pt x="14" y="115"/>
                  <a:pt x="14" y="110"/>
                </a:cubicBezTo>
                <a:cubicBezTo>
                  <a:pt x="19" y="105"/>
                  <a:pt x="24" y="101"/>
                  <a:pt x="29" y="97"/>
                </a:cubicBezTo>
                <a:cubicBezTo>
                  <a:pt x="33" y="93"/>
                  <a:pt x="27" y="86"/>
                  <a:pt x="22" y="90"/>
                </a:cubicBezTo>
                <a:cubicBezTo>
                  <a:pt x="20" y="93"/>
                  <a:pt x="17" y="95"/>
                  <a:pt x="14" y="97"/>
                </a:cubicBezTo>
                <a:cubicBezTo>
                  <a:pt x="14" y="95"/>
                  <a:pt x="14" y="93"/>
                  <a:pt x="14" y="91"/>
                </a:cubicBezTo>
                <a:cubicBezTo>
                  <a:pt x="14" y="88"/>
                  <a:pt x="14" y="86"/>
                  <a:pt x="15" y="83"/>
                </a:cubicBezTo>
                <a:cubicBezTo>
                  <a:pt x="21" y="77"/>
                  <a:pt x="27" y="72"/>
                  <a:pt x="33" y="67"/>
                </a:cubicBezTo>
                <a:cubicBezTo>
                  <a:pt x="38" y="63"/>
                  <a:pt x="31" y="57"/>
                  <a:pt x="27" y="60"/>
                </a:cubicBezTo>
                <a:cubicBezTo>
                  <a:pt x="23" y="64"/>
                  <a:pt x="19" y="67"/>
                  <a:pt x="15" y="70"/>
                </a:cubicBezTo>
                <a:cubicBezTo>
                  <a:pt x="15" y="67"/>
                  <a:pt x="15" y="63"/>
                  <a:pt x="16" y="60"/>
                </a:cubicBezTo>
                <a:cubicBezTo>
                  <a:pt x="21" y="56"/>
                  <a:pt x="26" y="51"/>
                  <a:pt x="32" y="47"/>
                </a:cubicBezTo>
                <a:cubicBezTo>
                  <a:pt x="36" y="43"/>
                  <a:pt x="30" y="37"/>
                  <a:pt x="26" y="40"/>
                </a:cubicBezTo>
                <a:cubicBezTo>
                  <a:pt x="22" y="43"/>
                  <a:pt x="19" y="45"/>
                  <a:pt x="16" y="48"/>
                </a:cubicBezTo>
                <a:cubicBezTo>
                  <a:pt x="16" y="46"/>
                  <a:pt x="16" y="44"/>
                  <a:pt x="17" y="42"/>
                </a:cubicBezTo>
                <a:cubicBezTo>
                  <a:pt x="17" y="40"/>
                  <a:pt x="17" y="39"/>
                  <a:pt x="17" y="37"/>
                </a:cubicBezTo>
                <a:cubicBezTo>
                  <a:pt x="21" y="34"/>
                  <a:pt x="26" y="30"/>
                  <a:pt x="31" y="27"/>
                </a:cubicBezTo>
                <a:cubicBezTo>
                  <a:pt x="36" y="23"/>
                  <a:pt x="31" y="15"/>
                  <a:pt x="26" y="19"/>
                </a:cubicBezTo>
                <a:cubicBezTo>
                  <a:pt x="23" y="21"/>
                  <a:pt x="20" y="24"/>
                  <a:pt x="16" y="26"/>
                </a:cubicBezTo>
                <a:cubicBezTo>
                  <a:pt x="16" y="25"/>
                  <a:pt x="16" y="23"/>
                  <a:pt x="17" y="21"/>
                </a:cubicBezTo>
                <a:cubicBezTo>
                  <a:pt x="17" y="13"/>
                  <a:pt x="17" y="13"/>
                  <a:pt x="26"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0" name="稻壳儿春秋广告/盗版必究        原创来源：http://chn.docer.com/works?userid=199329941#!/work_time"/>
          <p:cNvSpPr>
            <a:spLocks noEditPoints="1"/>
          </p:cNvSpPr>
          <p:nvPr/>
        </p:nvSpPr>
        <p:spPr bwMode="auto">
          <a:xfrm>
            <a:off x="7375608" y="5376864"/>
            <a:ext cx="257175" cy="538163"/>
          </a:xfrm>
          <a:custGeom>
            <a:avLst/>
            <a:gdLst>
              <a:gd name="T0" fmla="*/ 5 w 100"/>
              <a:gd name="T1" fmla="*/ 195 h 210"/>
              <a:gd name="T2" fmla="*/ 41 w 100"/>
              <a:gd name="T3" fmla="*/ 206 h 210"/>
              <a:gd name="T4" fmla="*/ 90 w 100"/>
              <a:gd name="T5" fmla="*/ 202 h 210"/>
              <a:gd name="T6" fmla="*/ 95 w 100"/>
              <a:gd name="T7" fmla="*/ 154 h 210"/>
              <a:gd name="T8" fmla="*/ 95 w 100"/>
              <a:gd name="T9" fmla="*/ 74 h 210"/>
              <a:gd name="T10" fmla="*/ 95 w 100"/>
              <a:gd name="T11" fmla="*/ 35 h 210"/>
              <a:gd name="T12" fmla="*/ 93 w 100"/>
              <a:gd name="T13" fmla="*/ 12 h 210"/>
              <a:gd name="T14" fmla="*/ 54 w 100"/>
              <a:gd name="T15" fmla="*/ 5 h 210"/>
              <a:gd name="T16" fmla="*/ 9 w 100"/>
              <a:gd name="T17" fmla="*/ 7 h 210"/>
              <a:gd name="T18" fmla="*/ 5 w 100"/>
              <a:gd name="T19" fmla="*/ 51 h 210"/>
              <a:gd name="T20" fmla="*/ 3 w 100"/>
              <a:gd name="T21" fmla="*/ 135 h 210"/>
              <a:gd name="T22" fmla="*/ 3 w 100"/>
              <a:gd name="T23" fmla="*/ 170 h 210"/>
              <a:gd name="T24" fmla="*/ 5 w 100"/>
              <a:gd name="T25" fmla="*/ 195 h 210"/>
              <a:gd name="T26" fmla="*/ 16 w 100"/>
              <a:gd name="T27" fmla="*/ 19 h 210"/>
              <a:gd name="T28" fmla="*/ 61 w 100"/>
              <a:gd name="T29" fmla="*/ 18 h 210"/>
              <a:gd name="T30" fmla="*/ 83 w 100"/>
              <a:gd name="T31" fmla="*/ 24 h 210"/>
              <a:gd name="T32" fmla="*/ 83 w 100"/>
              <a:gd name="T33" fmla="*/ 55 h 210"/>
              <a:gd name="T34" fmla="*/ 83 w 100"/>
              <a:gd name="T35" fmla="*/ 126 h 210"/>
              <a:gd name="T36" fmla="*/ 83 w 100"/>
              <a:gd name="T37" fmla="*/ 160 h 210"/>
              <a:gd name="T38" fmla="*/ 82 w 100"/>
              <a:gd name="T39" fmla="*/ 190 h 210"/>
              <a:gd name="T40" fmla="*/ 34 w 100"/>
              <a:gd name="T41" fmla="*/ 194 h 210"/>
              <a:gd name="T42" fmla="*/ 47 w 100"/>
              <a:gd name="T43" fmla="*/ 185 h 210"/>
              <a:gd name="T44" fmla="*/ 43 w 100"/>
              <a:gd name="T45" fmla="*/ 177 h 210"/>
              <a:gd name="T46" fmla="*/ 21 w 100"/>
              <a:gd name="T47" fmla="*/ 193 h 210"/>
              <a:gd name="T48" fmla="*/ 16 w 100"/>
              <a:gd name="T49" fmla="*/ 186 h 210"/>
              <a:gd name="T50" fmla="*/ 41 w 100"/>
              <a:gd name="T51" fmla="*/ 165 h 210"/>
              <a:gd name="T52" fmla="*/ 35 w 100"/>
              <a:gd name="T53" fmla="*/ 159 h 210"/>
              <a:gd name="T54" fmla="*/ 15 w 100"/>
              <a:gd name="T55" fmla="*/ 175 h 210"/>
              <a:gd name="T56" fmla="*/ 15 w 100"/>
              <a:gd name="T57" fmla="*/ 170 h 210"/>
              <a:gd name="T58" fmla="*/ 15 w 100"/>
              <a:gd name="T59" fmla="*/ 164 h 210"/>
              <a:gd name="T60" fmla="*/ 41 w 100"/>
              <a:gd name="T61" fmla="*/ 141 h 210"/>
              <a:gd name="T62" fmla="*/ 37 w 100"/>
              <a:gd name="T63" fmla="*/ 133 h 210"/>
              <a:gd name="T64" fmla="*/ 14 w 100"/>
              <a:gd name="T65" fmla="*/ 152 h 210"/>
              <a:gd name="T66" fmla="*/ 14 w 100"/>
              <a:gd name="T67" fmla="*/ 142 h 210"/>
              <a:gd name="T68" fmla="*/ 37 w 100"/>
              <a:gd name="T69" fmla="*/ 121 h 210"/>
              <a:gd name="T70" fmla="*/ 31 w 100"/>
              <a:gd name="T71" fmla="*/ 115 h 210"/>
              <a:gd name="T72" fmla="*/ 15 w 100"/>
              <a:gd name="T73" fmla="*/ 129 h 210"/>
              <a:gd name="T74" fmla="*/ 15 w 100"/>
              <a:gd name="T75" fmla="*/ 115 h 210"/>
              <a:gd name="T76" fmla="*/ 36 w 100"/>
              <a:gd name="T77" fmla="*/ 97 h 210"/>
              <a:gd name="T78" fmla="*/ 31 w 100"/>
              <a:gd name="T79" fmla="*/ 89 h 210"/>
              <a:gd name="T80" fmla="*/ 15 w 100"/>
              <a:gd name="T81" fmla="*/ 102 h 210"/>
              <a:gd name="T82" fmla="*/ 15 w 100"/>
              <a:gd name="T83" fmla="*/ 91 h 210"/>
              <a:gd name="T84" fmla="*/ 37 w 100"/>
              <a:gd name="T85" fmla="*/ 72 h 210"/>
              <a:gd name="T86" fmla="*/ 32 w 100"/>
              <a:gd name="T87" fmla="*/ 64 h 210"/>
              <a:gd name="T88" fmla="*/ 16 w 100"/>
              <a:gd name="T89" fmla="*/ 78 h 210"/>
              <a:gd name="T90" fmla="*/ 16 w 100"/>
              <a:gd name="T91" fmla="*/ 72 h 210"/>
              <a:gd name="T92" fmla="*/ 16 w 100"/>
              <a:gd name="T93" fmla="*/ 66 h 210"/>
              <a:gd name="T94" fmla="*/ 36 w 100"/>
              <a:gd name="T95" fmla="*/ 48 h 210"/>
              <a:gd name="T96" fmla="*/ 31 w 100"/>
              <a:gd name="T97" fmla="*/ 40 h 210"/>
              <a:gd name="T98" fmla="*/ 17 w 100"/>
              <a:gd name="T99" fmla="*/ 52 h 210"/>
              <a:gd name="T100" fmla="*/ 17 w 100"/>
              <a:gd name="T101" fmla="*/ 44 h 210"/>
              <a:gd name="T102" fmla="*/ 34 w 100"/>
              <a:gd name="T103" fmla="*/ 29 h 210"/>
              <a:gd name="T104" fmla="*/ 29 w 100"/>
              <a:gd name="T105" fmla="*/ 21 h 210"/>
              <a:gd name="T106" fmla="*/ 16 w 100"/>
              <a:gd name="T107" fmla="*/ 32 h 210"/>
              <a:gd name="T108" fmla="*/ 16 w 100"/>
              <a:gd name="T109" fmla="*/ 1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10">
                <a:moveTo>
                  <a:pt x="5" y="195"/>
                </a:moveTo>
                <a:cubicBezTo>
                  <a:pt x="11" y="209"/>
                  <a:pt x="30" y="206"/>
                  <a:pt x="41" y="206"/>
                </a:cubicBezTo>
                <a:cubicBezTo>
                  <a:pt x="54" y="205"/>
                  <a:pt x="79" y="210"/>
                  <a:pt x="90" y="202"/>
                </a:cubicBezTo>
                <a:cubicBezTo>
                  <a:pt x="100" y="194"/>
                  <a:pt x="95" y="166"/>
                  <a:pt x="95" y="154"/>
                </a:cubicBezTo>
                <a:cubicBezTo>
                  <a:pt x="95" y="128"/>
                  <a:pt x="95" y="101"/>
                  <a:pt x="95" y="74"/>
                </a:cubicBezTo>
                <a:cubicBezTo>
                  <a:pt x="95" y="61"/>
                  <a:pt x="95" y="48"/>
                  <a:pt x="95" y="35"/>
                </a:cubicBezTo>
                <a:cubicBezTo>
                  <a:pt x="95" y="29"/>
                  <a:pt x="97" y="18"/>
                  <a:pt x="93" y="12"/>
                </a:cubicBezTo>
                <a:cubicBezTo>
                  <a:pt x="87" y="3"/>
                  <a:pt x="63" y="6"/>
                  <a:pt x="54" y="5"/>
                </a:cubicBezTo>
                <a:cubicBezTo>
                  <a:pt x="43" y="4"/>
                  <a:pt x="18" y="0"/>
                  <a:pt x="9" y="7"/>
                </a:cubicBezTo>
                <a:cubicBezTo>
                  <a:pt x="0" y="14"/>
                  <a:pt x="5" y="41"/>
                  <a:pt x="5" y="51"/>
                </a:cubicBezTo>
                <a:cubicBezTo>
                  <a:pt x="4" y="79"/>
                  <a:pt x="2" y="107"/>
                  <a:pt x="3" y="135"/>
                </a:cubicBezTo>
                <a:cubicBezTo>
                  <a:pt x="2" y="147"/>
                  <a:pt x="2" y="158"/>
                  <a:pt x="3" y="170"/>
                </a:cubicBezTo>
                <a:cubicBezTo>
                  <a:pt x="3" y="177"/>
                  <a:pt x="2" y="188"/>
                  <a:pt x="5" y="195"/>
                </a:cubicBezTo>
                <a:close/>
                <a:moveTo>
                  <a:pt x="16" y="19"/>
                </a:moveTo>
                <a:cubicBezTo>
                  <a:pt x="22" y="11"/>
                  <a:pt x="53" y="17"/>
                  <a:pt x="61" y="18"/>
                </a:cubicBezTo>
                <a:cubicBezTo>
                  <a:pt x="70" y="19"/>
                  <a:pt x="80" y="16"/>
                  <a:pt x="83" y="24"/>
                </a:cubicBezTo>
                <a:cubicBezTo>
                  <a:pt x="86" y="31"/>
                  <a:pt x="83" y="48"/>
                  <a:pt x="83" y="55"/>
                </a:cubicBezTo>
                <a:cubicBezTo>
                  <a:pt x="83" y="79"/>
                  <a:pt x="83" y="102"/>
                  <a:pt x="83" y="126"/>
                </a:cubicBezTo>
                <a:cubicBezTo>
                  <a:pt x="83" y="137"/>
                  <a:pt x="83" y="149"/>
                  <a:pt x="83" y="160"/>
                </a:cubicBezTo>
                <a:cubicBezTo>
                  <a:pt x="83" y="166"/>
                  <a:pt x="86" y="185"/>
                  <a:pt x="82" y="190"/>
                </a:cubicBezTo>
                <a:cubicBezTo>
                  <a:pt x="79" y="195"/>
                  <a:pt x="50" y="195"/>
                  <a:pt x="34" y="194"/>
                </a:cubicBezTo>
                <a:cubicBezTo>
                  <a:pt x="39" y="191"/>
                  <a:pt x="43" y="188"/>
                  <a:pt x="47" y="185"/>
                </a:cubicBezTo>
                <a:cubicBezTo>
                  <a:pt x="52" y="182"/>
                  <a:pt x="47" y="174"/>
                  <a:pt x="43" y="177"/>
                </a:cubicBezTo>
                <a:cubicBezTo>
                  <a:pt x="36" y="182"/>
                  <a:pt x="29" y="188"/>
                  <a:pt x="21" y="193"/>
                </a:cubicBezTo>
                <a:cubicBezTo>
                  <a:pt x="18" y="191"/>
                  <a:pt x="16" y="189"/>
                  <a:pt x="16" y="186"/>
                </a:cubicBezTo>
                <a:cubicBezTo>
                  <a:pt x="24" y="179"/>
                  <a:pt x="33" y="172"/>
                  <a:pt x="41" y="165"/>
                </a:cubicBezTo>
                <a:cubicBezTo>
                  <a:pt x="45" y="162"/>
                  <a:pt x="39" y="155"/>
                  <a:pt x="35" y="159"/>
                </a:cubicBezTo>
                <a:cubicBezTo>
                  <a:pt x="28" y="164"/>
                  <a:pt x="22" y="170"/>
                  <a:pt x="15" y="175"/>
                </a:cubicBezTo>
                <a:cubicBezTo>
                  <a:pt x="15" y="173"/>
                  <a:pt x="15" y="171"/>
                  <a:pt x="15" y="170"/>
                </a:cubicBezTo>
                <a:cubicBezTo>
                  <a:pt x="15" y="168"/>
                  <a:pt x="15" y="166"/>
                  <a:pt x="15" y="164"/>
                </a:cubicBezTo>
                <a:cubicBezTo>
                  <a:pt x="23" y="155"/>
                  <a:pt x="31" y="147"/>
                  <a:pt x="41" y="141"/>
                </a:cubicBezTo>
                <a:cubicBezTo>
                  <a:pt x="46" y="137"/>
                  <a:pt x="41" y="129"/>
                  <a:pt x="37" y="133"/>
                </a:cubicBezTo>
                <a:cubicBezTo>
                  <a:pt x="29" y="138"/>
                  <a:pt x="21" y="145"/>
                  <a:pt x="14" y="152"/>
                </a:cubicBezTo>
                <a:cubicBezTo>
                  <a:pt x="14" y="148"/>
                  <a:pt x="14" y="145"/>
                  <a:pt x="14" y="142"/>
                </a:cubicBezTo>
                <a:cubicBezTo>
                  <a:pt x="21" y="135"/>
                  <a:pt x="29" y="128"/>
                  <a:pt x="37" y="121"/>
                </a:cubicBezTo>
                <a:cubicBezTo>
                  <a:pt x="41" y="118"/>
                  <a:pt x="35" y="111"/>
                  <a:pt x="31" y="115"/>
                </a:cubicBezTo>
                <a:cubicBezTo>
                  <a:pt x="25" y="119"/>
                  <a:pt x="20" y="124"/>
                  <a:pt x="15" y="129"/>
                </a:cubicBezTo>
                <a:cubicBezTo>
                  <a:pt x="15" y="124"/>
                  <a:pt x="15" y="119"/>
                  <a:pt x="15" y="115"/>
                </a:cubicBezTo>
                <a:cubicBezTo>
                  <a:pt x="21" y="108"/>
                  <a:pt x="28" y="102"/>
                  <a:pt x="36" y="97"/>
                </a:cubicBezTo>
                <a:cubicBezTo>
                  <a:pt x="41" y="94"/>
                  <a:pt x="36" y="86"/>
                  <a:pt x="31" y="89"/>
                </a:cubicBezTo>
                <a:cubicBezTo>
                  <a:pt x="26" y="93"/>
                  <a:pt x="20" y="97"/>
                  <a:pt x="15" y="102"/>
                </a:cubicBezTo>
                <a:cubicBezTo>
                  <a:pt x="15" y="98"/>
                  <a:pt x="15" y="94"/>
                  <a:pt x="15" y="91"/>
                </a:cubicBezTo>
                <a:cubicBezTo>
                  <a:pt x="22" y="84"/>
                  <a:pt x="29" y="78"/>
                  <a:pt x="37" y="72"/>
                </a:cubicBezTo>
                <a:cubicBezTo>
                  <a:pt x="42" y="69"/>
                  <a:pt x="37" y="61"/>
                  <a:pt x="32" y="64"/>
                </a:cubicBezTo>
                <a:cubicBezTo>
                  <a:pt x="27" y="68"/>
                  <a:pt x="21" y="73"/>
                  <a:pt x="16" y="78"/>
                </a:cubicBezTo>
                <a:cubicBezTo>
                  <a:pt x="16" y="76"/>
                  <a:pt x="16" y="74"/>
                  <a:pt x="16" y="72"/>
                </a:cubicBezTo>
                <a:cubicBezTo>
                  <a:pt x="16" y="70"/>
                  <a:pt x="16" y="68"/>
                  <a:pt x="16" y="66"/>
                </a:cubicBezTo>
                <a:cubicBezTo>
                  <a:pt x="22" y="59"/>
                  <a:pt x="29" y="53"/>
                  <a:pt x="36" y="48"/>
                </a:cubicBezTo>
                <a:cubicBezTo>
                  <a:pt x="41" y="44"/>
                  <a:pt x="36" y="37"/>
                  <a:pt x="31" y="40"/>
                </a:cubicBezTo>
                <a:cubicBezTo>
                  <a:pt x="26" y="44"/>
                  <a:pt x="21" y="48"/>
                  <a:pt x="17" y="52"/>
                </a:cubicBezTo>
                <a:cubicBezTo>
                  <a:pt x="17" y="49"/>
                  <a:pt x="17" y="47"/>
                  <a:pt x="17" y="44"/>
                </a:cubicBezTo>
                <a:cubicBezTo>
                  <a:pt x="22" y="38"/>
                  <a:pt x="28" y="33"/>
                  <a:pt x="34" y="29"/>
                </a:cubicBezTo>
                <a:cubicBezTo>
                  <a:pt x="39" y="26"/>
                  <a:pt x="34" y="18"/>
                  <a:pt x="29" y="21"/>
                </a:cubicBezTo>
                <a:cubicBezTo>
                  <a:pt x="25" y="25"/>
                  <a:pt x="21" y="28"/>
                  <a:pt x="16" y="32"/>
                </a:cubicBezTo>
                <a:cubicBezTo>
                  <a:pt x="16" y="27"/>
                  <a:pt x="15" y="21"/>
                  <a:pt x="16" y="1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1" name="稻壳儿春秋广告/盗版必究        原创来源：http://chn.docer.com/works?userid=199329941#!/work_time"/>
          <p:cNvSpPr>
            <a:spLocks noEditPoints="1"/>
          </p:cNvSpPr>
          <p:nvPr/>
        </p:nvSpPr>
        <p:spPr bwMode="auto">
          <a:xfrm>
            <a:off x="7701046" y="5178426"/>
            <a:ext cx="263525" cy="731838"/>
          </a:xfrm>
          <a:custGeom>
            <a:avLst/>
            <a:gdLst>
              <a:gd name="T0" fmla="*/ 17 w 103"/>
              <a:gd name="T1" fmla="*/ 281 h 285"/>
              <a:gd name="T2" fmla="*/ 87 w 103"/>
              <a:gd name="T3" fmla="*/ 280 h 285"/>
              <a:gd name="T4" fmla="*/ 96 w 103"/>
              <a:gd name="T5" fmla="*/ 145 h 285"/>
              <a:gd name="T6" fmla="*/ 88 w 103"/>
              <a:gd name="T7" fmla="*/ 5 h 285"/>
              <a:gd name="T8" fmla="*/ 16 w 103"/>
              <a:gd name="T9" fmla="*/ 3 h 285"/>
              <a:gd name="T10" fmla="*/ 4 w 103"/>
              <a:gd name="T11" fmla="*/ 212 h 285"/>
              <a:gd name="T12" fmla="*/ 18 w 103"/>
              <a:gd name="T13" fmla="*/ 20 h 285"/>
              <a:gd name="T14" fmla="*/ 80 w 103"/>
              <a:gd name="T15" fmla="*/ 17 h 285"/>
              <a:gd name="T16" fmla="*/ 84 w 103"/>
              <a:gd name="T17" fmla="*/ 96 h 285"/>
              <a:gd name="T18" fmla="*/ 84 w 103"/>
              <a:gd name="T19" fmla="*/ 266 h 285"/>
              <a:gd name="T20" fmla="*/ 33 w 103"/>
              <a:gd name="T21" fmla="*/ 272 h 285"/>
              <a:gd name="T22" fmla="*/ 32 w 103"/>
              <a:gd name="T23" fmla="*/ 260 h 285"/>
              <a:gd name="T24" fmla="*/ 20 w 103"/>
              <a:gd name="T25" fmla="*/ 267 h 285"/>
              <a:gd name="T26" fmla="*/ 27 w 103"/>
              <a:gd name="T27" fmla="*/ 247 h 285"/>
              <a:gd name="T28" fmla="*/ 15 w 103"/>
              <a:gd name="T29" fmla="*/ 249 h 285"/>
              <a:gd name="T30" fmla="*/ 25 w 103"/>
              <a:gd name="T31" fmla="*/ 229 h 285"/>
              <a:gd name="T32" fmla="*/ 15 w 103"/>
              <a:gd name="T33" fmla="*/ 232 h 285"/>
              <a:gd name="T34" fmla="*/ 32 w 103"/>
              <a:gd name="T35" fmla="*/ 207 h 285"/>
              <a:gd name="T36" fmla="*/ 16 w 103"/>
              <a:gd name="T37" fmla="*/ 212 h 285"/>
              <a:gd name="T38" fmla="*/ 35 w 103"/>
              <a:gd name="T39" fmla="*/ 193 h 285"/>
              <a:gd name="T40" fmla="*/ 16 w 103"/>
              <a:gd name="T41" fmla="*/ 196 h 285"/>
              <a:gd name="T42" fmla="*/ 32 w 103"/>
              <a:gd name="T43" fmla="*/ 174 h 285"/>
              <a:gd name="T44" fmla="*/ 16 w 103"/>
              <a:gd name="T45" fmla="*/ 175 h 285"/>
              <a:gd name="T46" fmla="*/ 35 w 103"/>
              <a:gd name="T47" fmla="*/ 149 h 285"/>
              <a:gd name="T48" fmla="*/ 17 w 103"/>
              <a:gd name="T49" fmla="*/ 152 h 285"/>
              <a:gd name="T50" fmla="*/ 30 w 103"/>
              <a:gd name="T51" fmla="*/ 125 h 285"/>
              <a:gd name="T52" fmla="*/ 26 w 103"/>
              <a:gd name="T53" fmla="*/ 117 h 285"/>
              <a:gd name="T54" fmla="*/ 17 w 103"/>
              <a:gd name="T55" fmla="*/ 117 h 285"/>
              <a:gd name="T56" fmla="*/ 34 w 103"/>
              <a:gd name="T57" fmla="*/ 95 h 285"/>
              <a:gd name="T58" fmla="*/ 18 w 103"/>
              <a:gd name="T59" fmla="*/ 95 h 285"/>
              <a:gd name="T60" fmla="*/ 33 w 103"/>
              <a:gd name="T61" fmla="*/ 80 h 285"/>
              <a:gd name="T62" fmla="*/ 18 w 103"/>
              <a:gd name="T63" fmla="*/ 81 h 285"/>
              <a:gd name="T64" fmla="*/ 31 w 103"/>
              <a:gd name="T65" fmla="*/ 56 h 285"/>
              <a:gd name="T66" fmla="*/ 25 w 103"/>
              <a:gd name="T67" fmla="*/ 50 h 285"/>
              <a:gd name="T68" fmla="*/ 19 w 103"/>
              <a:gd name="T69" fmla="*/ 43 h 285"/>
              <a:gd name="T70" fmla="*/ 29 w 103"/>
              <a:gd name="T71" fmla="*/ 23 h 285"/>
              <a:gd name="T72" fmla="*/ 18 w 103"/>
              <a:gd name="T73" fmla="*/ 2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285">
                <a:moveTo>
                  <a:pt x="5" y="262"/>
                </a:moveTo>
                <a:cubicBezTo>
                  <a:pt x="6" y="271"/>
                  <a:pt x="7" y="277"/>
                  <a:pt x="17" y="281"/>
                </a:cubicBezTo>
                <a:cubicBezTo>
                  <a:pt x="26" y="285"/>
                  <a:pt x="39" y="283"/>
                  <a:pt x="49" y="284"/>
                </a:cubicBezTo>
                <a:cubicBezTo>
                  <a:pt x="61" y="284"/>
                  <a:pt x="75" y="285"/>
                  <a:pt x="87" y="280"/>
                </a:cubicBezTo>
                <a:cubicBezTo>
                  <a:pt x="102" y="273"/>
                  <a:pt x="96" y="248"/>
                  <a:pt x="96" y="233"/>
                </a:cubicBezTo>
                <a:cubicBezTo>
                  <a:pt x="96" y="204"/>
                  <a:pt x="96" y="174"/>
                  <a:pt x="96" y="145"/>
                </a:cubicBezTo>
                <a:cubicBezTo>
                  <a:pt x="96" y="115"/>
                  <a:pt x="96" y="85"/>
                  <a:pt x="97" y="55"/>
                </a:cubicBezTo>
                <a:cubicBezTo>
                  <a:pt x="97" y="42"/>
                  <a:pt x="103" y="11"/>
                  <a:pt x="88" y="5"/>
                </a:cubicBezTo>
                <a:cubicBezTo>
                  <a:pt x="78" y="2"/>
                  <a:pt x="62" y="3"/>
                  <a:pt x="51" y="2"/>
                </a:cubicBezTo>
                <a:cubicBezTo>
                  <a:pt x="41" y="1"/>
                  <a:pt x="26" y="0"/>
                  <a:pt x="16" y="3"/>
                </a:cubicBezTo>
                <a:cubicBezTo>
                  <a:pt x="0" y="7"/>
                  <a:pt x="7" y="30"/>
                  <a:pt x="7" y="43"/>
                </a:cubicBezTo>
                <a:cubicBezTo>
                  <a:pt x="6" y="99"/>
                  <a:pt x="3" y="156"/>
                  <a:pt x="4" y="212"/>
                </a:cubicBezTo>
                <a:cubicBezTo>
                  <a:pt x="3" y="228"/>
                  <a:pt x="4" y="245"/>
                  <a:pt x="5" y="262"/>
                </a:cubicBezTo>
                <a:close/>
                <a:moveTo>
                  <a:pt x="18" y="20"/>
                </a:moveTo>
                <a:cubicBezTo>
                  <a:pt x="20" y="11"/>
                  <a:pt x="38" y="13"/>
                  <a:pt x="47" y="14"/>
                </a:cubicBezTo>
                <a:cubicBezTo>
                  <a:pt x="54" y="14"/>
                  <a:pt x="73" y="14"/>
                  <a:pt x="80" y="17"/>
                </a:cubicBezTo>
                <a:cubicBezTo>
                  <a:pt x="87" y="20"/>
                  <a:pt x="85" y="26"/>
                  <a:pt x="85" y="35"/>
                </a:cubicBezTo>
                <a:cubicBezTo>
                  <a:pt x="85" y="55"/>
                  <a:pt x="85" y="76"/>
                  <a:pt x="84" y="96"/>
                </a:cubicBezTo>
                <a:cubicBezTo>
                  <a:pt x="84" y="144"/>
                  <a:pt x="84" y="191"/>
                  <a:pt x="84" y="239"/>
                </a:cubicBezTo>
                <a:cubicBezTo>
                  <a:pt x="84" y="245"/>
                  <a:pt x="86" y="260"/>
                  <a:pt x="84" y="266"/>
                </a:cubicBezTo>
                <a:cubicBezTo>
                  <a:pt x="79" y="275"/>
                  <a:pt x="57" y="272"/>
                  <a:pt x="49" y="272"/>
                </a:cubicBezTo>
                <a:cubicBezTo>
                  <a:pt x="44" y="272"/>
                  <a:pt x="38" y="272"/>
                  <a:pt x="33" y="272"/>
                </a:cubicBezTo>
                <a:cubicBezTo>
                  <a:pt x="35" y="270"/>
                  <a:pt x="36" y="268"/>
                  <a:pt x="38" y="267"/>
                </a:cubicBezTo>
                <a:cubicBezTo>
                  <a:pt x="42" y="262"/>
                  <a:pt x="36" y="256"/>
                  <a:pt x="32" y="260"/>
                </a:cubicBezTo>
                <a:cubicBezTo>
                  <a:pt x="29" y="263"/>
                  <a:pt x="26" y="266"/>
                  <a:pt x="22" y="269"/>
                </a:cubicBezTo>
                <a:cubicBezTo>
                  <a:pt x="21" y="269"/>
                  <a:pt x="20" y="268"/>
                  <a:pt x="20" y="267"/>
                </a:cubicBezTo>
                <a:cubicBezTo>
                  <a:pt x="24" y="262"/>
                  <a:pt x="28" y="258"/>
                  <a:pt x="33" y="253"/>
                </a:cubicBezTo>
                <a:cubicBezTo>
                  <a:pt x="37" y="249"/>
                  <a:pt x="31" y="243"/>
                  <a:pt x="27" y="247"/>
                </a:cubicBezTo>
                <a:cubicBezTo>
                  <a:pt x="23" y="250"/>
                  <a:pt x="20" y="254"/>
                  <a:pt x="16" y="257"/>
                </a:cubicBezTo>
                <a:cubicBezTo>
                  <a:pt x="16" y="255"/>
                  <a:pt x="16" y="252"/>
                  <a:pt x="15" y="249"/>
                </a:cubicBezTo>
                <a:cubicBezTo>
                  <a:pt x="21" y="245"/>
                  <a:pt x="26" y="240"/>
                  <a:pt x="31" y="236"/>
                </a:cubicBezTo>
                <a:cubicBezTo>
                  <a:pt x="36" y="232"/>
                  <a:pt x="29" y="226"/>
                  <a:pt x="25" y="229"/>
                </a:cubicBezTo>
                <a:cubicBezTo>
                  <a:pt x="22" y="232"/>
                  <a:pt x="18" y="235"/>
                  <a:pt x="15" y="238"/>
                </a:cubicBezTo>
                <a:cubicBezTo>
                  <a:pt x="15" y="236"/>
                  <a:pt x="15" y="234"/>
                  <a:pt x="15" y="232"/>
                </a:cubicBezTo>
                <a:cubicBezTo>
                  <a:pt x="23" y="226"/>
                  <a:pt x="31" y="220"/>
                  <a:pt x="39" y="214"/>
                </a:cubicBezTo>
                <a:cubicBezTo>
                  <a:pt x="43" y="210"/>
                  <a:pt x="37" y="204"/>
                  <a:pt x="32" y="207"/>
                </a:cubicBezTo>
                <a:cubicBezTo>
                  <a:pt x="27" y="212"/>
                  <a:pt x="21" y="216"/>
                  <a:pt x="16" y="220"/>
                </a:cubicBezTo>
                <a:cubicBezTo>
                  <a:pt x="16" y="218"/>
                  <a:pt x="16" y="215"/>
                  <a:pt x="16" y="212"/>
                </a:cubicBezTo>
                <a:cubicBezTo>
                  <a:pt x="16" y="211"/>
                  <a:pt x="16" y="209"/>
                  <a:pt x="16" y="208"/>
                </a:cubicBezTo>
                <a:cubicBezTo>
                  <a:pt x="22" y="202"/>
                  <a:pt x="29" y="197"/>
                  <a:pt x="35" y="193"/>
                </a:cubicBezTo>
                <a:cubicBezTo>
                  <a:pt x="40" y="189"/>
                  <a:pt x="36" y="182"/>
                  <a:pt x="31" y="185"/>
                </a:cubicBezTo>
                <a:cubicBezTo>
                  <a:pt x="26" y="188"/>
                  <a:pt x="21" y="192"/>
                  <a:pt x="16" y="196"/>
                </a:cubicBezTo>
                <a:cubicBezTo>
                  <a:pt x="16" y="193"/>
                  <a:pt x="16" y="190"/>
                  <a:pt x="16" y="186"/>
                </a:cubicBezTo>
                <a:cubicBezTo>
                  <a:pt x="22" y="182"/>
                  <a:pt x="27" y="178"/>
                  <a:pt x="32" y="174"/>
                </a:cubicBezTo>
                <a:cubicBezTo>
                  <a:pt x="37" y="170"/>
                  <a:pt x="31" y="164"/>
                  <a:pt x="26" y="167"/>
                </a:cubicBezTo>
                <a:cubicBezTo>
                  <a:pt x="23" y="170"/>
                  <a:pt x="20" y="173"/>
                  <a:pt x="16" y="175"/>
                </a:cubicBezTo>
                <a:cubicBezTo>
                  <a:pt x="16" y="171"/>
                  <a:pt x="16" y="168"/>
                  <a:pt x="16" y="164"/>
                </a:cubicBezTo>
                <a:cubicBezTo>
                  <a:pt x="22" y="159"/>
                  <a:pt x="29" y="153"/>
                  <a:pt x="35" y="149"/>
                </a:cubicBezTo>
                <a:cubicBezTo>
                  <a:pt x="40" y="146"/>
                  <a:pt x="36" y="138"/>
                  <a:pt x="31" y="141"/>
                </a:cubicBezTo>
                <a:cubicBezTo>
                  <a:pt x="26" y="145"/>
                  <a:pt x="21" y="148"/>
                  <a:pt x="17" y="152"/>
                </a:cubicBezTo>
                <a:cubicBezTo>
                  <a:pt x="17" y="147"/>
                  <a:pt x="17" y="142"/>
                  <a:pt x="17" y="136"/>
                </a:cubicBezTo>
                <a:cubicBezTo>
                  <a:pt x="21" y="132"/>
                  <a:pt x="26" y="129"/>
                  <a:pt x="30" y="125"/>
                </a:cubicBezTo>
                <a:cubicBezTo>
                  <a:pt x="32" y="124"/>
                  <a:pt x="33" y="121"/>
                  <a:pt x="32" y="119"/>
                </a:cubicBezTo>
                <a:cubicBezTo>
                  <a:pt x="31" y="117"/>
                  <a:pt x="28" y="116"/>
                  <a:pt x="26" y="117"/>
                </a:cubicBezTo>
                <a:cubicBezTo>
                  <a:pt x="23" y="119"/>
                  <a:pt x="20" y="122"/>
                  <a:pt x="17" y="124"/>
                </a:cubicBezTo>
                <a:cubicBezTo>
                  <a:pt x="17" y="122"/>
                  <a:pt x="17" y="119"/>
                  <a:pt x="17" y="117"/>
                </a:cubicBezTo>
                <a:cubicBezTo>
                  <a:pt x="24" y="111"/>
                  <a:pt x="31" y="107"/>
                  <a:pt x="39" y="103"/>
                </a:cubicBezTo>
                <a:cubicBezTo>
                  <a:pt x="44" y="100"/>
                  <a:pt x="39" y="92"/>
                  <a:pt x="34" y="95"/>
                </a:cubicBezTo>
                <a:cubicBezTo>
                  <a:pt x="28" y="98"/>
                  <a:pt x="23" y="102"/>
                  <a:pt x="18" y="105"/>
                </a:cubicBezTo>
                <a:cubicBezTo>
                  <a:pt x="18" y="102"/>
                  <a:pt x="18" y="98"/>
                  <a:pt x="18" y="95"/>
                </a:cubicBezTo>
                <a:cubicBezTo>
                  <a:pt x="18" y="94"/>
                  <a:pt x="18" y="94"/>
                  <a:pt x="18" y="93"/>
                </a:cubicBezTo>
                <a:cubicBezTo>
                  <a:pt x="23" y="89"/>
                  <a:pt x="28" y="84"/>
                  <a:pt x="33" y="80"/>
                </a:cubicBezTo>
                <a:cubicBezTo>
                  <a:pt x="37" y="76"/>
                  <a:pt x="31" y="70"/>
                  <a:pt x="27" y="73"/>
                </a:cubicBezTo>
                <a:cubicBezTo>
                  <a:pt x="24" y="76"/>
                  <a:pt x="21" y="79"/>
                  <a:pt x="18" y="81"/>
                </a:cubicBezTo>
                <a:cubicBezTo>
                  <a:pt x="18" y="77"/>
                  <a:pt x="18" y="72"/>
                  <a:pt x="18" y="68"/>
                </a:cubicBezTo>
                <a:cubicBezTo>
                  <a:pt x="22" y="64"/>
                  <a:pt x="27" y="60"/>
                  <a:pt x="31" y="56"/>
                </a:cubicBezTo>
                <a:cubicBezTo>
                  <a:pt x="33" y="54"/>
                  <a:pt x="33" y="51"/>
                  <a:pt x="31" y="50"/>
                </a:cubicBezTo>
                <a:cubicBezTo>
                  <a:pt x="29" y="48"/>
                  <a:pt x="27" y="48"/>
                  <a:pt x="25" y="50"/>
                </a:cubicBezTo>
                <a:cubicBezTo>
                  <a:pt x="23" y="51"/>
                  <a:pt x="21" y="53"/>
                  <a:pt x="18" y="55"/>
                </a:cubicBezTo>
                <a:cubicBezTo>
                  <a:pt x="18" y="51"/>
                  <a:pt x="18" y="47"/>
                  <a:pt x="19" y="43"/>
                </a:cubicBezTo>
                <a:cubicBezTo>
                  <a:pt x="24" y="39"/>
                  <a:pt x="30" y="34"/>
                  <a:pt x="36" y="30"/>
                </a:cubicBezTo>
                <a:cubicBezTo>
                  <a:pt x="40" y="26"/>
                  <a:pt x="33" y="19"/>
                  <a:pt x="29" y="23"/>
                </a:cubicBezTo>
                <a:cubicBezTo>
                  <a:pt x="26" y="26"/>
                  <a:pt x="22" y="29"/>
                  <a:pt x="18" y="32"/>
                </a:cubicBezTo>
                <a:cubicBezTo>
                  <a:pt x="18" y="28"/>
                  <a:pt x="17" y="24"/>
                  <a:pt x="18" y="2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2" name="稻壳儿春秋广告/盗版必究        原创来源：http://chn.docer.com/works?userid=199329941#!/work_time"/>
          <p:cNvSpPr/>
          <p:nvPr/>
        </p:nvSpPr>
        <p:spPr bwMode="auto">
          <a:xfrm>
            <a:off x="6961271" y="5181601"/>
            <a:ext cx="1020763" cy="800100"/>
          </a:xfrm>
          <a:custGeom>
            <a:avLst/>
            <a:gdLst>
              <a:gd name="T0" fmla="*/ 392 w 399"/>
              <a:gd name="T1" fmla="*/ 297 h 312"/>
              <a:gd name="T2" fmla="*/ 214 w 399"/>
              <a:gd name="T3" fmla="*/ 299 h 312"/>
              <a:gd name="T4" fmla="*/ 46 w 399"/>
              <a:gd name="T5" fmla="*/ 295 h 312"/>
              <a:gd name="T6" fmla="*/ 23 w 399"/>
              <a:gd name="T7" fmla="*/ 294 h 312"/>
              <a:gd name="T8" fmla="*/ 18 w 399"/>
              <a:gd name="T9" fmla="*/ 273 h 312"/>
              <a:gd name="T10" fmla="*/ 16 w 399"/>
              <a:gd name="T11" fmla="*/ 235 h 312"/>
              <a:gd name="T12" fmla="*/ 16 w 399"/>
              <a:gd name="T13" fmla="*/ 160 h 312"/>
              <a:gd name="T14" fmla="*/ 16 w 399"/>
              <a:gd name="T15" fmla="*/ 8 h 312"/>
              <a:gd name="T16" fmla="*/ 4 w 399"/>
              <a:gd name="T17" fmla="*/ 8 h 312"/>
              <a:gd name="T18" fmla="*/ 4 w 399"/>
              <a:gd name="T19" fmla="*/ 176 h 312"/>
              <a:gd name="T20" fmla="*/ 5 w 399"/>
              <a:gd name="T21" fmla="*/ 255 h 312"/>
              <a:gd name="T22" fmla="*/ 19 w 399"/>
              <a:gd name="T23" fmla="*/ 306 h 312"/>
              <a:gd name="T24" fmla="*/ 52 w 399"/>
              <a:gd name="T25" fmla="*/ 306 h 312"/>
              <a:gd name="T26" fmla="*/ 96 w 399"/>
              <a:gd name="T27" fmla="*/ 307 h 312"/>
              <a:gd name="T28" fmla="*/ 191 w 399"/>
              <a:gd name="T29" fmla="*/ 310 h 312"/>
              <a:gd name="T30" fmla="*/ 392 w 399"/>
              <a:gd name="T31" fmla="*/ 309 h 312"/>
              <a:gd name="T32" fmla="*/ 392 w 399"/>
              <a:gd name="T33" fmla="*/ 29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312">
                <a:moveTo>
                  <a:pt x="392" y="297"/>
                </a:moveTo>
                <a:cubicBezTo>
                  <a:pt x="333" y="300"/>
                  <a:pt x="273" y="300"/>
                  <a:pt x="214" y="299"/>
                </a:cubicBezTo>
                <a:cubicBezTo>
                  <a:pt x="158" y="298"/>
                  <a:pt x="102" y="294"/>
                  <a:pt x="46" y="295"/>
                </a:cubicBezTo>
                <a:cubicBezTo>
                  <a:pt x="40" y="295"/>
                  <a:pt x="27" y="297"/>
                  <a:pt x="23" y="294"/>
                </a:cubicBezTo>
                <a:cubicBezTo>
                  <a:pt x="17" y="291"/>
                  <a:pt x="18" y="278"/>
                  <a:pt x="18" y="273"/>
                </a:cubicBezTo>
                <a:cubicBezTo>
                  <a:pt x="17" y="260"/>
                  <a:pt x="16" y="248"/>
                  <a:pt x="16" y="235"/>
                </a:cubicBezTo>
                <a:cubicBezTo>
                  <a:pt x="16" y="210"/>
                  <a:pt x="16" y="185"/>
                  <a:pt x="16" y="160"/>
                </a:cubicBezTo>
                <a:cubicBezTo>
                  <a:pt x="16" y="110"/>
                  <a:pt x="17" y="59"/>
                  <a:pt x="16" y="8"/>
                </a:cubicBezTo>
                <a:cubicBezTo>
                  <a:pt x="16" y="0"/>
                  <a:pt x="4" y="0"/>
                  <a:pt x="4" y="8"/>
                </a:cubicBezTo>
                <a:cubicBezTo>
                  <a:pt x="6" y="64"/>
                  <a:pt x="4" y="120"/>
                  <a:pt x="4" y="176"/>
                </a:cubicBezTo>
                <a:cubicBezTo>
                  <a:pt x="4" y="202"/>
                  <a:pt x="4" y="229"/>
                  <a:pt x="5" y="255"/>
                </a:cubicBezTo>
                <a:cubicBezTo>
                  <a:pt x="5" y="271"/>
                  <a:pt x="0" y="300"/>
                  <a:pt x="19" y="306"/>
                </a:cubicBezTo>
                <a:cubicBezTo>
                  <a:pt x="29" y="309"/>
                  <a:pt x="42" y="307"/>
                  <a:pt x="52" y="306"/>
                </a:cubicBezTo>
                <a:cubicBezTo>
                  <a:pt x="67" y="306"/>
                  <a:pt x="81" y="306"/>
                  <a:pt x="96" y="307"/>
                </a:cubicBezTo>
                <a:cubicBezTo>
                  <a:pt x="128" y="308"/>
                  <a:pt x="160" y="309"/>
                  <a:pt x="191" y="310"/>
                </a:cubicBezTo>
                <a:cubicBezTo>
                  <a:pt x="258" y="312"/>
                  <a:pt x="325" y="312"/>
                  <a:pt x="392" y="309"/>
                </a:cubicBezTo>
                <a:cubicBezTo>
                  <a:pt x="399" y="309"/>
                  <a:pt x="399" y="297"/>
                  <a:pt x="392" y="29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nvGrpSpPr>
          <p:cNvPr id="1439" name="组合 1438"/>
          <p:cNvGrpSpPr/>
          <p:nvPr/>
        </p:nvGrpSpPr>
        <p:grpSpPr>
          <a:xfrm>
            <a:off x="8290008" y="2224089"/>
            <a:ext cx="1095375" cy="987425"/>
            <a:chOff x="8940801" y="2224089"/>
            <a:chExt cx="1095375" cy="987425"/>
          </a:xfrm>
        </p:grpSpPr>
        <p:sp>
          <p:nvSpPr>
            <p:cNvPr id="1413" name="稻壳儿春秋广告/盗版必究        原创来源：http://chn.docer.com/works?userid=199329941#!/work_time"/>
            <p:cNvSpPr>
              <a:spLocks noEditPoints="1"/>
            </p:cNvSpPr>
            <p:nvPr/>
          </p:nvSpPr>
          <p:spPr bwMode="auto">
            <a:xfrm>
              <a:off x="8940801" y="2224089"/>
              <a:ext cx="1095375" cy="987425"/>
            </a:xfrm>
            <a:custGeom>
              <a:avLst/>
              <a:gdLst>
                <a:gd name="T0" fmla="*/ 420 w 428"/>
                <a:gd name="T1" fmla="*/ 2 h 385"/>
                <a:gd name="T2" fmla="*/ 217 w 428"/>
                <a:gd name="T3" fmla="*/ 94 h 385"/>
                <a:gd name="T4" fmla="*/ 4 w 428"/>
                <a:gd name="T5" fmla="*/ 198 h 385"/>
                <a:gd name="T6" fmla="*/ 6 w 428"/>
                <a:gd name="T7" fmla="*/ 209 h 385"/>
                <a:gd name="T8" fmla="*/ 144 w 428"/>
                <a:gd name="T9" fmla="*/ 236 h 385"/>
                <a:gd name="T10" fmla="*/ 144 w 428"/>
                <a:gd name="T11" fmla="*/ 377 h 385"/>
                <a:gd name="T12" fmla="*/ 156 w 428"/>
                <a:gd name="T13" fmla="*/ 380 h 385"/>
                <a:gd name="T14" fmla="*/ 230 w 428"/>
                <a:gd name="T15" fmla="*/ 277 h 385"/>
                <a:gd name="T16" fmla="*/ 338 w 428"/>
                <a:gd name="T17" fmla="*/ 345 h 385"/>
                <a:gd name="T18" fmla="*/ 346 w 428"/>
                <a:gd name="T19" fmla="*/ 341 h 385"/>
                <a:gd name="T20" fmla="*/ 384 w 428"/>
                <a:gd name="T21" fmla="*/ 176 h 385"/>
                <a:gd name="T22" fmla="*/ 427 w 428"/>
                <a:gd name="T23" fmla="*/ 9 h 385"/>
                <a:gd name="T24" fmla="*/ 420 w 428"/>
                <a:gd name="T25" fmla="*/ 2 h 385"/>
                <a:gd name="T26" fmla="*/ 185 w 428"/>
                <a:gd name="T27" fmla="*/ 238 h 385"/>
                <a:gd name="T28" fmla="*/ 182 w 428"/>
                <a:gd name="T29" fmla="*/ 243 h 385"/>
                <a:gd name="T30" fmla="*/ 176 w 428"/>
                <a:gd name="T31" fmla="*/ 259 h 385"/>
                <a:gd name="T32" fmla="*/ 156 w 428"/>
                <a:gd name="T33" fmla="*/ 345 h 385"/>
                <a:gd name="T34" fmla="*/ 156 w 428"/>
                <a:gd name="T35" fmla="*/ 232 h 385"/>
                <a:gd name="T36" fmla="*/ 375 w 428"/>
                <a:gd name="T37" fmla="*/ 50 h 385"/>
                <a:gd name="T38" fmla="*/ 242 w 428"/>
                <a:gd name="T39" fmla="*/ 181 h 385"/>
                <a:gd name="T40" fmla="*/ 201 w 428"/>
                <a:gd name="T41" fmla="*/ 221 h 385"/>
                <a:gd name="T42" fmla="*/ 185 w 428"/>
                <a:gd name="T43" fmla="*/ 238 h 385"/>
                <a:gd name="T44" fmla="*/ 390 w 428"/>
                <a:gd name="T45" fmla="*/ 27 h 385"/>
                <a:gd name="T46" fmla="*/ 150 w 428"/>
                <a:gd name="T47" fmla="*/ 226 h 385"/>
                <a:gd name="T48" fmla="*/ 27 w 428"/>
                <a:gd name="T49" fmla="*/ 200 h 385"/>
                <a:gd name="T50" fmla="*/ 217 w 428"/>
                <a:gd name="T51" fmla="*/ 108 h 385"/>
                <a:gd name="T52" fmla="*/ 390 w 428"/>
                <a:gd name="T53" fmla="*/ 27 h 385"/>
                <a:gd name="T54" fmla="*/ 165 w 428"/>
                <a:gd name="T55" fmla="*/ 345 h 385"/>
                <a:gd name="T56" fmla="*/ 183 w 428"/>
                <a:gd name="T57" fmla="*/ 269 h 385"/>
                <a:gd name="T58" fmla="*/ 188 w 428"/>
                <a:gd name="T59" fmla="*/ 251 h 385"/>
                <a:gd name="T60" fmla="*/ 220 w 428"/>
                <a:gd name="T61" fmla="*/ 270 h 385"/>
                <a:gd name="T62" fmla="*/ 165 w 428"/>
                <a:gd name="T63" fmla="*/ 345 h 385"/>
                <a:gd name="T64" fmla="*/ 373 w 428"/>
                <a:gd name="T65" fmla="*/ 173 h 385"/>
                <a:gd name="T66" fmla="*/ 336 w 428"/>
                <a:gd name="T67" fmla="*/ 329 h 385"/>
                <a:gd name="T68" fmla="*/ 194 w 428"/>
                <a:gd name="T69" fmla="*/ 241 h 385"/>
                <a:gd name="T70" fmla="*/ 195 w 428"/>
                <a:gd name="T71" fmla="*/ 239 h 385"/>
                <a:gd name="T72" fmla="*/ 214 w 428"/>
                <a:gd name="T73" fmla="*/ 221 h 385"/>
                <a:gd name="T74" fmla="*/ 256 w 428"/>
                <a:gd name="T75" fmla="*/ 180 h 385"/>
                <a:gd name="T76" fmla="*/ 411 w 428"/>
                <a:gd name="T77" fmla="*/ 27 h 385"/>
                <a:gd name="T78" fmla="*/ 373 w 428"/>
                <a:gd name="T79" fmla="*/ 17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8" h="385">
                  <a:moveTo>
                    <a:pt x="420" y="2"/>
                  </a:moveTo>
                  <a:cubicBezTo>
                    <a:pt x="350" y="28"/>
                    <a:pt x="285" y="63"/>
                    <a:pt x="217" y="94"/>
                  </a:cubicBezTo>
                  <a:cubicBezTo>
                    <a:pt x="146" y="127"/>
                    <a:pt x="75" y="164"/>
                    <a:pt x="4" y="198"/>
                  </a:cubicBezTo>
                  <a:cubicBezTo>
                    <a:pt x="0" y="200"/>
                    <a:pt x="1" y="208"/>
                    <a:pt x="6" y="209"/>
                  </a:cubicBezTo>
                  <a:cubicBezTo>
                    <a:pt x="52" y="216"/>
                    <a:pt x="98" y="226"/>
                    <a:pt x="144" y="236"/>
                  </a:cubicBezTo>
                  <a:cubicBezTo>
                    <a:pt x="145" y="283"/>
                    <a:pt x="144" y="330"/>
                    <a:pt x="144" y="377"/>
                  </a:cubicBezTo>
                  <a:cubicBezTo>
                    <a:pt x="144" y="383"/>
                    <a:pt x="152" y="385"/>
                    <a:pt x="156" y="380"/>
                  </a:cubicBezTo>
                  <a:cubicBezTo>
                    <a:pt x="180" y="345"/>
                    <a:pt x="204" y="310"/>
                    <a:pt x="230" y="277"/>
                  </a:cubicBezTo>
                  <a:cubicBezTo>
                    <a:pt x="267" y="298"/>
                    <a:pt x="303" y="320"/>
                    <a:pt x="338" y="345"/>
                  </a:cubicBezTo>
                  <a:cubicBezTo>
                    <a:pt x="341" y="347"/>
                    <a:pt x="346" y="345"/>
                    <a:pt x="346" y="341"/>
                  </a:cubicBezTo>
                  <a:cubicBezTo>
                    <a:pt x="357" y="285"/>
                    <a:pt x="368" y="231"/>
                    <a:pt x="384" y="176"/>
                  </a:cubicBezTo>
                  <a:cubicBezTo>
                    <a:pt x="400" y="121"/>
                    <a:pt x="415" y="65"/>
                    <a:pt x="427" y="9"/>
                  </a:cubicBezTo>
                  <a:cubicBezTo>
                    <a:pt x="428" y="5"/>
                    <a:pt x="424" y="0"/>
                    <a:pt x="420" y="2"/>
                  </a:cubicBezTo>
                  <a:close/>
                  <a:moveTo>
                    <a:pt x="185" y="238"/>
                  </a:moveTo>
                  <a:cubicBezTo>
                    <a:pt x="183" y="239"/>
                    <a:pt x="182" y="241"/>
                    <a:pt x="182" y="243"/>
                  </a:cubicBezTo>
                  <a:cubicBezTo>
                    <a:pt x="180" y="248"/>
                    <a:pt x="178" y="253"/>
                    <a:pt x="176" y="259"/>
                  </a:cubicBezTo>
                  <a:cubicBezTo>
                    <a:pt x="169" y="288"/>
                    <a:pt x="164" y="317"/>
                    <a:pt x="156" y="345"/>
                  </a:cubicBezTo>
                  <a:cubicBezTo>
                    <a:pt x="156" y="308"/>
                    <a:pt x="157" y="270"/>
                    <a:pt x="156" y="232"/>
                  </a:cubicBezTo>
                  <a:cubicBezTo>
                    <a:pt x="227" y="170"/>
                    <a:pt x="301" y="109"/>
                    <a:pt x="375" y="50"/>
                  </a:cubicBezTo>
                  <a:cubicBezTo>
                    <a:pt x="331" y="93"/>
                    <a:pt x="286" y="137"/>
                    <a:pt x="242" y="181"/>
                  </a:cubicBezTo>
                  <a:cubicBezTo>
                    <a:pt x="228" y="194"/>
                    <a:pt x="214" y="208"/>
                    <a:pt x="201" y="221"/>
                  </a:cubicBezTo>
                  <a:cubicBezTo>
                    <a:pt x="194" y="228"/>
                    <a:pt x="189" y="233"/>
                    <a:pt x="185" y="238"/>
                  </a:cubicBezTo>
                  <a:close/>
                  <a:moveTo>
                    <a:pt x="390" y="27"/>
                  </a:moveTo>
                  <a:cubicBezTo>
                    <a:pt x="308" y="91"/>
                    <a:pt x="228" y="157"/>
                    <a:pt x="150" y="226"/>
                  </a:cubicBezTo>
                  <a:cubicBezTo>
                    <a:pt x="109" y="216"/>
                    <a:pt x="69" y="207"/>
                    <a:pt x="27" y="200"/>
                  </a:cubicBezTo>
                  <a:cubicBezTo>
                    <a:pt x="90" y="169"/>
                    <a:pt x="153" y="137"/>
                    <a:pt x="217" y="108"/>
                  </a:cubicBezTo>
                  <a:cubicBezTo>
                    <a:pt x="275" y="81"/>
                    <a:pt x="331" y="51"/>
                    <a:pt x="390" y="27"/>
                  </a:cubicBezTo>
                  <a:close/>
                  <a:moveTo>
                    <a:pt x="165" y="345"/>
                  </a:moveTo>
                  <a:cubicBezTo>
                    <a:pt x="172" y="320"/>
                    <a:pt x="177" y="294"/>
                    <a:pt x="183" y="269"/>
                  </a:cubicBezTo>
                  <a:cubicBezTo>
                    <a:pt x="185" y="263"/>
                    <a:pt x="186" y="257"/>
                    <a:pt x="188" y="251"/>
                  </a:cubicBezTo>
                  <a:cubicBezTo>
                    <a:pt x="199" y="258"/>
                    <a:pt x="210" y="264"/>
                    <a:pt x="220" y="270"/>
                  </a:cubicBezTo>
                  <a:cubicBezTo>
                    <a:pt x="201" y="295"/>
                    <a:pt x="183" y="320"/>
                    <a:pt x="165" y="345"/>
                  </a:cubicBezTo>
                  <a:close/>
                  <a:moveTo>
                    <a:pt x="373" y="173"/>
                  </a:moveTo>
                  <a:cubicBezTo>
                    <a:pt x="358" y="225"/>
                    <a:pt x="347" y="276"/>
                    <a:pt x="336" y="329"/>
                  </a:cubicBezTo>
                  <a:cubicBezTo>
                    <a:pt x="291" y="298"/>
                    <a:pt x="242" y="270"/>
                    <a:pt x="194" y="241"/>
                  </a:cubicBezTo>
                  <a:cubicBezTo>
                    <a:pt x="195" y="240"/>
                    <a:pt x="195" y="240"/>
                    <a:pt x="195" y="239"/>
                  </a:cubicBezTo>
                  <a:cubicBezTo>
                    <a:pt x="201" y="233"/>
                    <a:pt x="208" y="227"/>
                    <a:pt x="214" y="221"/>
                  </a:cubicBezTo>
                  <a:cubicBezTo>
                    <a:pt x="228" y="207"/>
                    <a:pt x="242" y="194"/>
                    <a:pt x="256" y="180"/>
                  </a:cubicBezTo>
                  <a:cubicBezTo>
                    <a:pt x="307" y="129"/>
                    <a:pt x="359" y="78"/>
                    <a:pt x="411" y="27"/>
                  </a:cubicBezTo>
                  <a:cubicBezTo>
                    <a:pt x="400" y="76"/>
                    <a:pt x="386" y="124"/>
                    <a:pt x="373" y="17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4" name="稻壳儿春秋广告/盗版必究        原创来源：http://chn.docer.com/works?userid=199329941#!/work_time"/>
            <p:cNvSpPr/>
            <p:nvPr/>
          </p:nvSpPr>
          <p:spPr bwMode="auto">
            <a:xfrm>
              <a:off x="9194801" y="2641601"/>
              <a:ext cx="147638" cy="95250"/>
            </a:xfrm>
            <a:custGeom>
              <a:avLst/>
              <a:gdLst>
                <a:gd name="T0" fmla="*/ 10 w 58"/>
                <a:gd name="T1" fmla="*/ 34 h 37"/>
                <a:gd name="T2" fmla="*/ 53 w 58"/>
                <a:gd name="T3" fmla="*/ 10 h 37"/>
                <a:gd name="T4" fmla="*/ 49 w 58"/>
                <a:gd name="T5" fmla="*/ 2 h 37"/>
                <a:gd name="T6" fmla="*/ 5 w 58"/>
                <a:gd name="T7" fmla="*/ 26 h 37"/>
                <a:gd name="T8" fmla="*/ 10 w 58"/>
                <a:gd name="T9" fmla="*/ 34 h 37"/>
              </a:gdLst>
              <a:ahLst/>
              <a:cxnLst>
                <a:cxn ang="0">
                  <a:pos x="T0" y="T1"/>
                </a:cxn>
                <a:cxn ang="0">
                  <a:pos x="T2" y="T3"/>
                </a:cxn>
                <a:cxn ang="0">
                  <a:pos x="T4" y="T5"/>
                </a:cxn>
                <a:cxn ang="0">
                  <a:pos x="T6" y="T7"/>
                </a:cxn>
                <a:cxn ang="0">
                  <a:pos x="T8" y="T9"/>
                </a:cxn>
              </a:cxnLst>
              <a:rect l="0" t="0" r="r" b="b"/>
              <a:pathLst>
                <a:path w="58" h="37">
                  <a:moveTo>
                    <a:pt x="10" y="34"/>
                  </a:moveTo>
                  <a:cubicBezTo>
                    <a:pt x="24" y="26"/>
                    <a:pt x="39" y="18"/>
                    <a:pt x="53" y="10"/>
                  </a:cubicBezTo>
                  <a:cubicBezTo>
                    <a:pt x="58" y="7"/>
                    <a:pt x="54" y="0"/>
                    <a:pt x="49" y="2"/>
                  </a:cubicBezTo>
                  <a:cubicBezTo>
                    <a:pt x="34" y="10"/>
                    <a:pt x="20" y="18"/>
                    <a:pt x="5" y="26"/>
                  </a:cubicBezTo>
                  <a:cubicBezTo>
                    <a:pt x="0" y="29"/>
                    <a:pt x="5" y="37"/>
                    <a:pt x="10" y="3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5" name="稻壳儿春秋广告/盗版必究        原创来源：http://chn.docer.com/works?userid=199329941#!/work_time"/>
            <p:cNvSpPr/>
            <p:nvPr/>
          </p:nvSpPr>
          <p:spPr bwMode="auto">
            <a:xfrm>
              <a:off x="9258301" y="2690814"/>
              <a:ext cx="92075" cy="61913"/>
            </a:xfrm>
            <a:custGeom>
              <a:avLst/>
              <a:gdLst>
                <a:gd name="T0" fmla="*/ 26 w 36"/>
                <a:gd name="T1" fmla="*/ 3 h 24"/>
                <a:gd name="T2" fmla="*/ 6 w 36"/>
                <a:gd name="T3" fmla="*/ 13 h 24"/>
                <a:gd name="T4" fmla="*/ 10 w 36"/>
                <a:gd name="T5" fmla="*/ 21 h 24"/>
                <a:gd name="T6" fmla="*/ 30 w 36"/>
                <a:gd name="T7" fmla="*/ 11 h 24"/>
                <a:gd name="T8" fmla="*/ 26 w 36"/>
                <a:gd name="T9" fmla="*/ 3 h 24"/>
              </a:gdLst>
              <a:ahLst/>
              <a:cxnLst>
                <a:cxn ang="0">
                  <a:pos x="T0" y="T1"/>
                </a:cxn>
                <a:cxn ang="0">
                  <a:pos x="T2" y="T3"/>
                </a:cxn>
                <a:cxn ang="0">
                  <a:pos x="T4" y="T5"/>
                </a:cxn>
                <a:cxn ang="0">
                  <a:pos x="T6" y="T7"/>
                </a:cxn>
                <a:cxn ang="0">
                  <a:pos x="T8" y="T9"/>
                </a:cxn>
              </a:cxnLst>
              <a:rect l="0" t="0" r="r" b="b"/>
              <a:pathLst>
                <a:path w="36" h="24">
                  <a:moveTo>
                    <a:pt x="26" y="3"/>
                  </a:moveTo>
                  <a:cubicBezTo>
                    <a:pt x="19" y="6"/>
                    <a:pt x="12" y="10"/>
                    <a:pt x="6" y="13"/>
                  </a:cubicBezTo>
                  <a:cubicBezTo>
                    <a:pt x="0" y="16"/>
                    <a:pt x="5" y="24"/>
                    <a:pt x="10" y="21"/>
                  </a:cubicBezTo>
                  <a:cubicBezTo>
                    <a:pt x="17" y="18"/>
                    <a:pt x="24" y="14"/>
                    <a:pt x="30" y="11"/>
                  </a:cubicBezTo>
                  <a:cubicBezTo>
                    <a:pt x="36" y="8"/>
                    <a:pt x="31" y="0"/>
                    <a:pt x="26"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31" name="组合 1430"/>
          <p:cNvGrpSpPr/>
          <p:nvPr/>
        </p:nvGrpSpPr>
        <p:grpSpPr>
          <a:xfrm>
            <a:off x="8280483" y="801689"/>
            <a:ext cx="1112838" cy="979487"/>
            <a:chOff x="8931276" y="801689"/>
            <a:chExt cx="1112838" cy="979487"/>
          </a:xfrm>
        </p:grpSpPr>
        <p:sp>
          <p:nvSpPr>
            <p:cNvPr id="1416" name="稻壳儿春秋广告/盗版必究        原创来源：http://chn.docer.com/works?userid=199329941#!/work_time"/>
            <p:cNvSpPr>
              <a:spLocks noEditPoints="1"/>
            </p:cNvSpPr>
            <p:nvPr/>
          </p:nvSpPr>
          <p:spPr bwMode="auto">
            <a:xfrm>
              <a:off x="9066214" y="946151"/>
              <a:ext cx="977900" cy="835025"/>
            </a:xfrm>
            <a:custGeom>
              <a:avLst/>
              <a:gdLst>
                <a:gd name="T0" fmla="*/ 370 w 382"/>
                <a:gd name="T1" fmla="*/ 216 h 326"/>
                <a:gd name="T2" fmla="*/ 331 w 382"/>
                <a:gd name="T3" fmla="*/ 188 h 326"/>
                <a:gd name="T4" fmla="*/ 309 w 382"/>
                <a:gd name="T5" fmla="*/ 180 h 326"/>
                <a:gd name="T6" fmla="*/ 281 w 382"/>
                <a:gd name="T7" fmla="*/ 129 h 326"/>
                <a:gd name="T8" fmla="*/ 218 w 382"/>
                <a:gd name="T9" fmla="*/ 56 h 326"/>
                <a:gd name="T10" fmla="*/ 157 w 382"/>
                <a:gd name="T11" fmla="*/ 77 h 326"/>
                <a:gd name="T12" fmla="*/ 51 w 382"/>
                <a:gd name="T13" fmla="*/ 14 h 326"/>
                <a:gd name="T14" fmla="*/ 53 w 382"/>
                <a:gd name="T15" fmla="*/ 84 h 326"/>
                <a:gd name="T16" fmla="*/ 102 w 382"/>
                <a:gd name="T17" fmla="*/ 135 h 326"/>
                <a:gd name="T18" fmla="*/ 189 w 382"/>
                <a:gd name="T19" fmla="*/ 228 h 326"/>
                <a:gd name="T20" fmla="*/ 228 w 382"/>
                <a:gd name="T21" fmla="*/ 258 h 326"/>
                <a:gd name="T22" fmla="*/ 238 w 382"/>
                <a:gd name="T23" fmla="*/ 281 h 326"/>
                <a:gd name="T24" fmla="*/ 271 w 382"/>
                <a:gd name="T25" fmla="*/ 324 h 326"/>
                <a:gd name="T26" fmla="*/ 309 w 382"/>
                <a:gd name="T27" fmla="*/ 298 h 326"/>
                <a:gd name="T28" fmla="*/ 371 w 382"/>
                <a:gd name="T29" fmla="*/ 217 h 326"/>
                <a:gd name="T30" fmla="*/ 184 w 382"/>
                <a:gd name="T31" fmla="*/ 215 h 326"/>
                <a:gd name="T32" fmla="*/ 132 w 382"/>
                <a:gd name="T33" fmla="*/ 164 h 326"/>
                <a:gd name="T34" fmla="*/ 63 w 382"/>
                <a:gd name="T35" fmla="*/ 77 h 326"/>
                <a:gd name="T36" fmla="*/ 33 w 382"/>
                <a:gd name="T37" fmla="*/ 21 h 326"/>
                <a:gd name="T38" fmla="*/ 60 w 382"/>
                <a:gd name="T39" fmla="*/ 40 h 326"/>
                <a:gd name="T40" fmla="*/ 132 w 382"/>
                <a:gd name="T41" fmla="*/ 100 h 326"/>
                <a:gd name="T42" fmla="*/ 167 w 382"/>
                <a:gd name="T43" fmla="*/ 86 h 326"/>
                <a:gd name="T44" fmla="*/ 203 w 382"/>
                <a:gd name="T45" fmla="*/ 78 h 326"/>
                <a:gd name="T46" fmla="*/ 269 w 382"/>
                <a:gd name="T47" fmla="*/ 131 h 326"/>
                <a:gd name="T48" fmla="*/ 293 w 382"/>
                <a:gd name="T49" fmla="*/ 192 h 326"/>
                <a:gd name="T50" fmla="*/ 247 w 382"/>
                <a:gd name="T51" fmla="*/ 236 h 326"/>
                <a:gd name="T52" fmla="*/ 241 w 382"/>
                <a:gd name="T53" fmla="*/ 262 h 326"/>
                <a:gd name="T54" fmla="*/ 276 w 382"/>
                <a:gd name="T55" fmla="*/ 223 h 326"/>
                <a:gd name="T56" fmla="*/ 317 w 382"/>
                <a:gd name="T57" fmla="*/ 198 h 326"/>
                <a:gd name="T58" fmla="*/ 247 w 382"/>
                <a:gd name="T59" fmla="*/ 270 h 326"/>
                <a:gd name="T60" fmla="*/ 276 w 382"/>
                <a:gd name="T61" fmla="*/ 312 h 326"/>
                <a:gd name="T62" fmla="*/ 313 w 382"/>
                <a:gd name="T63" fmla="*/ 221 h 326"/>
                <a:gd name="T64" fmla="*/ 334 w 382"/>
                <a:gd name="T65" fmla="*/ 201 h 326"/>
                <a:gd name="T66" fmla="*/ 276 w 382"/>
                <a:gd name="T67" fmla="*/ 31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26">
                  <a:moveTo>
                    <a:pt x="371" y="217"/>
                  </a:moveTo>
                  <a:cubicBezTo>
                    <a:pt x="371" y="217"/>
                    <a:pt x="371" y="217"/>
                    <a:pt x="370" y="216"/>
                  </a:cubicBezTo>
                  <a:cubicBezTo>
                    <a:pt x="360" y="206"/>
                    <a:pt x="348" y="196"/>
                    <a:pt x="337" y="188"/>
                  </a:cubicBezTo>
                  <a:cubicBezTo>
                    <a:pt x="335" y="187"/>
                    <a:pt x="332" y="187"/>
                    <a:pt x="331" y="188"/>
                  </a:cubicBezTo>
                  <a:cubicBezTo>
                    <a:pt x="329" y="189"/>
                    <a:pt x="328" y="190"/>
                    <a:pt x="327" y="190"/>
                  </a:cubicBezTo>
                  <a:cubicBezTo>
                    <a:pt x="322" y="185"/>
                    <a:pt x="317" y="179"/>
                    <a:pt x="309" y="180"/>
                  </a:cubicBezTo>
                  <a:cubicBezTo>
                    <a:pt x="307" y="181"/>
                    <a:pt x="306" y="182"/>
                    <a:pt x="304" y="183"/>
                  </a:cubicBezTo>
                  <a:cubicBezTo>
                    <a:pt x="292" y="166"/>
                    <a:pt x="287" y="149"/>
                    <a:pt x="281" y="129"/>
                  </a:cubicBezTo>
                  <a:cubicBezTo>
                    <a:pt x="276" y="112"/>
                    <a:pt x="266" y="97"/>
                    <a:pt x="253" y="84"/>
                  </a:cubicBezTo>
                  <a:cubicBezTo>
                    <a:pt x="244" y="74"/>
                    <a:pt x="232" y="58"/>
                    <a:pt x="218" y="56"/>
                  </a:cubicBezTo>
                  <a:cubicBezTo>
                    <a:pt x="208" y="54"/>
                    <a:pt x="200" y="59"/>
                    <a:pt x="195" y="67"/>
                  </a:cubicBezTo>
                  <a:cubicBezTo>
                    <a:pt x="181" y="58"/>
                    <a:pt x="164" y="63"/>
                    <a:pt x="157" y="77"/>
                  </a:cubicBezTo>
                  <a:cubicBezTo>
                    <a:pt x="145" y="72"/>
                    <a:pt x="131" y="76"/>
                    <a:pt x="124" y="88"/>
                  </a:cubicBezTo>
                  <a:cubicBezTo>
                    <a:pt x="99" y="64"/>
                    <a:pt x="78" y="35"/>
                    <a:pt x="51" y="14"/>
                  </a:cubicBezTo>
                  <a:cubicBezTo>
                    <a:pt x="31" y="0"/>
                    <a:pt x="0" y="13"/>
                    <a:pt x="13" y="39"/>
                  </a:cubicBezTo>
                  <a:cubicBezTo>
                    <a:pt x="21" y="57"/>
                    <a:pt x="39" y="70"/>
                    <a:pt x="53" y="84"/>
                  </a:cubicBezTo>
                  <a:cubicBezTo>
                    <a:pt x="62" y="93"/>
                    <a:pt x="71" y="103"/>
                    <a:pt x="81" y="113"/>
                  </a:cubicBezTo>
                  <a:cubicBezTo>
                    <a:pt x="88" y="120"/>
                    <a:pt x="95" y="128"/>
                    <a:pt x="102" y="135"/>
                  </a:cubicBezTo>
                  <a:cubicBezTo>
                    <a:pt x="91" y="168"/>
                    <a:pt x="103" y="200"/>
                    <a:pt x="136" y="215"/>
                  </a:cubicBezTo>
                  <a:cubicBezTo>
                    <a:pt x="153" y="222"/>
                    <a:pt x="171" y="225"/>
                    <a:pt x="189" y="228"/>
                  </a:cubicBezTo>
                  <a:cubicBezTo>
                    <a:pt x="206" y="231"/>
                    <a:pt x="218" y="242"/>
                    <a:pt x="230" y="254"/>
                  </a:cubicBezTo>
                  <a:cubicBezTo>
                    <a:pt x="229" y="255"/>
                    <a:pt x="228" y="257"/>
                    <a:pt x="228" y="258"/>
                  </a:cubicBezTo>
                  <a:cubicBezTo>
                    <a:pt x="226" y="266"/>
                    <a:pt x="234" y="273"/>
                    <a:pt x="239" y="279"/>
                  </a:cubicBezTo>
                  <a:cubicBezTo>
                    <a:pt x="239" y="279"/>
                    <a:pt x="238" y="280"/>
                    <a:pt x="238" y="281"/>
                  </a:cubicBezTo>
                  <a:cubicBezTo>
                    <a:pt x="236" y="283"/>
                    <a:pt x="235" y="287"/>
                    <a:pt x="238" y="289"/>
                  </a:cubicBezTo>
                  <a:cubicBezTo>
                    <a:pt x="249" y="301"/>
                    <a:pt x="260" y="313"/>
                    <a:pt x="271" y="324"/>
                  </a:cubicBezTo>
                  <a:cubicBezTo>
                    <a:pt x="273" y="326"/>
                    <a:pt x="276" y="326"/>
                    <a:pt x="278" y="325"/>
                  </a:cubicBezTo>
                  <a:cubicBezTo>
                    <a:pt x="290" y="320"/>
                    <a:pt x="300" y="307"/>
                    <a:pt x="309" y="298"/>
                  </a:cubicBezTo>
                  <a:cubicBezTo>
                    <a:pt x="320" y="286"/>
                    <a:pt x="331" y="275"/>
                    <a:pt x="342" y="264"/>
                  </a:cubicBezTo>
                  <a:cubicBezTo>
                    <a:pt x="351" y="255"/>
                    <a:pt x="382" y="233"/>
                    <a:pt x="371" y="217"/>
                  </a:cubicBezTo>
                  <a:close/>
                  <a:moveTo>
                    <a:pt x="238" y="245"/>
                  </a:moveTo>
                  <a:cubicBezTo>
                    <a:pt x="222" y="229"/>
                    <a:pt x="207" y="219"/>
                    <a:pt x="184" y="215"/>
                  </a:cubicBezTo>
                  <a:cubicBezTo>
                    <a:pt x="145" y="209"/>
                    <a:pt x="98" y="191"/>
                    <a:pt x="112" y="145"/>
                  </a:cubicBezTo>
                  <a:cubicBezTo>
                    <a:pt x="118" y="151"/>
                    <a:pt x="125" y="158"/>
                    <a:pt x="132" y="164"/>
                  </a:cubicBezTo>
                  <a:cubicBezTo>
                    <a:pt x="137" y="170"/>
                    <a:pt x="146" y="161"/>
                    <a:pt x="140" y="156"/>
                  </a:cubicBezTo>
                  <a:cubicBezTo>
                    <a:pt x="114" y="130"/>
                    <a:pt x="89" y="103"/>
                    <a:pt x="63" y="77"/>
                  </a:cubicBezTo>
                  <a:cubicBezTo>
                    <a:pt x="52" y="66"/>
                    <a:pt x="34" y="54"/>
                    <a:pt x="27" y="40"/>
                  </a:cubicBezTo>
                  <a:cubicBezTo>
                    <a:pt x="22" y="31"/>
                    <a:pt x="21" y="22"/>
                    <a:pt x="33" y="21"/>
                  </a:cubicBezTo>
                  <a:cubicBezTo>
                    <a:pt x="40" y="21"/>
                    <a:pt x="42" y="23"/>
                    <a:pt x="48" y="27"/>
                  </a:cubicBezTo>
                  <a:cubicBezTo>
                    <a:pt x="52" y="31"/>
                    <a:pt x="56" y="36"/>
                    <a:pt x="60" y="40"/>
                  </a:cubicBezTo>
                  <a:cubicBezTo>
                    <a:pt x="81" y="61"/>
                    <a:pt x="100" y="83"/>
                    <a:pt x="122" y="103"/>
                  </a:cubicBezTo>
                  <a:cubicBezTo>
                    <a:pt x="125" y="106"/>
                    <a:pt x="131" y="105"/>
                    <a:pt x="132" y="100"/>
                  </a:cubicBezTo>
                  <a:cubicBezTo>
                    <a:pt x="135" y="88"/>
                    <a:pt x="143" y="85"/>
                    <a:pt x="157" y="91"/>
                  </a:cubicBezTo>
                  <a:cubicBezTo>
                    <a:pt x="161" y="94"/>
                    <a:pt x="166" y="92"/>
                    <a:pt x="167" y="86"/>
                  </a:cubicBezTo>
                  <a:cubicBezTo>
                    <a:pt x="170" y="74"/>
                    <a:pt x="179" y="72"/>
                    <a:pt x="193" y="81"/>
                  </a:cubicBezTo>
                  <a:cubicBezTo>
                    <a:pt x="196" y="84"/>
                    <a:pt x="202" y="83"/>
                    <a:pt x="203" y="78"/>
                  </a:cubicBezTo>
                  <a:cubicBezTo>
                    <a:pt x="210" y="52"/>
                    <a:pt x="239" y="86"/>
                    <a:pt x="246" y="93"/>
                  </a:cubicBezTo>
                  <a:cubicBezTo>
                    <a:pt x="256" y="104"/>
                    <a:pt x="264" y="116"/>
                    <a:pt x="269" y="131"/>
                  </a:cubicBezTo>
                  <a:cubicBezTo>
                    <a:pt x="277" y="152"/>
                    <a:pt x="281" y="172"/>
                    <a:pt x="295" y="191"/>
                  </a:cubicBezTo>
                  <a:cubicBezTo>
                    <a:pt x="294" y="191"/>
                    <a:pt x="293" y="192"/>
                    <a:pt x="293" y="192"/>
                  </a:cubicBezTo>
                  <a:cubicBezTo>
                    <a:pt x="284" y="199"/>
                    <a:pt x="276" y="207"/>
                    <a:pt x="268" y="215"/>
                  </a:cubicBezTo>
                  <a:cubicBezTo>
                    <a:pt x="261" y="222"/>
                    <a:pt x="254" y="229"/>
                    <a:pt x="247" y="236"/>
                  </a:cubicBezTo>
                  <a:cubicBezTo>
                    <a:pt x="245" y="239"/>
                    <a:pt x="241" y="242"/>
                    <a:pt x="238" y="245"/>
                  </a:cubicBezTo>
                  <a:close/>
                  <a:moveTo>
                    <a:pt x="241" y="262"/>
                  </a:moveTo>
                  <a:cubicBezTo>
                    <a:pt x="241" y="259"/>
                    <a:pt x="246" y="255"/>
                    <a:pt x="249" y="252"/>
                  </a:cubicBezTo>
                  <a:cubicBezTo>
                    <a:pt x="258" y="242"/>
                    <a:pt x="267" y="232"/>
                    <a:pt x="276" y="223"/>
                  </a:cubicBezTo>
                  <a:cubicBezTo>
                    <a:pt x="286" y="213"/>
                    <a:pt x="297" y="204"/>
                    <a:pt x="308" y="196"/>
                  </a:cubicBezTo>
                  <a:cubicBezTo>
                    <a:pt x="314" y="191"/>
                    <a:pt x="313" y="193"/>
                    <a:pt x="317" y="198"/>
                  </a:cubicBezTo>
                  <a:cubicBezTo>
                    <a:pt x="308" y="207"/>
                    <a:pt x="300" y="218"/>
                    <a:pt x="292" y="226"/>
                  </a:cubicBezTo>
                  <a:cubicBezTo>
                    <a:pt x="277" y="241"/>
                    <a:pt x="262" y="254"/>
                    <a:pt x="247" y="270"/>
                  </a:cubicBezTo>
                  <a:cubicBezTo>
                    <a:pt x="245" y="267"/>
                    <a:pt x="241" y="262"/>
                    <a:pt x="241" y="262"/>
                  </a:cubicBezTo>
                  <a:close/>
                  <a:moveTo>
                    <a:pt x="276" y="312"/>
                  </a:moveTo>
                  <a:cubicBezTo>
                    <a:pt x="267" y="303"/>
                    <a:pt x="259" y="294"/>
                    <a:pt x="250" y="285"/>
                  </a:cubicBezTo>
                  <a:cubicBezTo>
                    <a:pt x="270" y="262"/>
                    <a:pt x="293" y="243"/>
                    <a:pt x="313" y="221"/>
                  </a:cubicBezTo>
                  <a:cubicBezTo>
                    <a:pt x="318" y="217"/>
                    <a:pt x="322" y="212"/>
                    <a:pt x="326" y="208"/>
                  </a:cubicBezTo>
                  <a:cubicBezTo>
                    <a:pt x="329" y="205"/>
                    <a:pt x="334" y="201"/>
                    <a:pt x="334" y="201"/>
                  </a:cubicBezTo>
                  <a:cubicBezTo>
                    <a:pt x="339" y="201"/>
                    <a:pt x="358" y="221"/>
                    <a:pt x="362" y="225"/>
                  </a:cubicBezTo>
                  <a:cubicBezTo>
                    <a:pt x="363" y="227"/>
                    <a:pt x="295" y="297"/>
                    <a:pt x="276" y="3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7" name="稻壳儿春秋广告/盗版必究        原创来源：http://chn.docer.com/works?userid=199329941#!/work_time"/>
            <p:cNvSpPr>
              <a:spLocks noEditPoints="1"/>
            </p:cNvSpPr>
            <p:nvPr/>
          </p:nvSpPr>
          <p:spPr bwMode="auto">
            <a:xfrm>
              <a:off x="9742489" y="1627189"/>
              <a:ext cx="76200" cy="84138"/>
            </a:xfrm>
            <a:custGeom>
              <a:avLst/>
              <a:gdLst>
                <a:gd name="T0" fmla="*/ 5 w 30"/>
                <a:gd name="T1" fmla="*/ 9 h 33"/>
                <a:gd name="T2" fmla="*/ 4 w 30"/>
                <a:gd name="T3" fmla="*/ 9 h 33"/>
                <a:gd name="T4" fmla="*/ 4 w 30"/>
                <a:gd name="T5" fmla="*/ 10 h 33"/>
                <a:gd name="T6" fmla="*/ 7 w 30"/>
                <a:gd name="T7" fmla="*/ 29 h 33"/>
                <a:gd name="T8" fmla="*/ 26 w 30"/>
                <a:gd name="T9" fmla="*/ 25 h 33"/>
                <a:gd name="T10" fmla="*/ 23 w 30"/>
                <a:gd name="T11" fmla="*/ 5 h 33"/>
                <a:gd name="T12" fmla="*/ 5 w 30"/>
                <a:gd name="T13" fmla="*/ 9 h 33"/>
                <a:gd name="T14" fmla="*/ 18 w 30"/>
                <a:gd name="T15" fmla="*/ 20 h 33"/>
                <a:gd name="T16" fmla="*/ 12 w 30"/>
                <a:gd name="T17" fmla="*/ 22 h 33"/>
                <a:gd name="T18" fmla="*/ 12 w 30"/>
                <a:gd name="T19" fmla="*/ 14 h 33"/>
                <a:gd name="T20" fmla="*/ 18 w 30"/>
                <a:gd name="T21" fmla="*/ 13 h 33"/>
                <a:gd name="T22" fmla="*/ 18 w 30"/>
                <a:gd name="T23"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3">
                  <a:moveTo>
                    <a:pt x="5" y="9"/>
                  </a:moveTo>
                  <a:cubicBezTo>
                    <a:pt x="5" y="9"/>
                    <a:pt x="4" y="9"/>
                    <a:pt x="4" y="9"/>
                  </a:cubicBezTo>
                  <a:cubicBezTo>
                    <a:pt x="4" y="10"/>
                    <a:pt x="4" y="10"/>
                    <a:pt x="4" y="10"/>
                  </a:cubicBezTo>
                  <a:cubicBezTo>
                    <a:pt x="0" y="17"/>
                    <a:pt x="0" y="25"/>
                    <a:pt x="7" y="29"/>
                  </a:cubicBezTo>
                  <a:cubicBezTo>
                    <a:pt x="13" y="33"/>
                    <a:pt x="22" y="31"/>
                    <a:pt x="26" y="25"/>
                  </a:cubicBezTo>
                  <a:cubicBezTo>
                    <a:pt x="30" y="19"/>
                    <a:pt x="28" y="10"/>
                    <a:pt x="23" y="5"/>
                  </a:cubicBezTo>
                  <a:cubicBezTo>
                    <a:pt x="17" y="0"/>
                    <a:pt x="9" y="3"/>
                    <a:pt x="5" y="9"/>
                  </a:cubicBezTo>
                  <a:close/>
                  <a:moveTo>
                    <a:pt x="18" y="20"/>
                  </a:moveTo>
                  <a:cubicBezTo>
                    <a:pt x="17" y="22"/>
                    <a:pt x="14" y="23"/>
                    <a:pt x="12" y="22"/>
                  </a:cubicBezTo>
                  <a:cubicBezTo>
                    <a:pt x="9" y="20"/>
                    <a:pt x="10" y="16"/>
                    <a:pt x="12" y="14"/>
                  </a:cubicBezTo>
                  <a:cubicBezTo>
                    <a:pt x="13" y="12"/>
                    <a:pt x="16" y="11"/>
                    <a:pt x="18" y="13"/>
                  </a:cubicBezTo>
                  <a:cubicBezTo>
                    <a:pt x="19" y="15"/>
                    <a:pt x="20" y="18"/>
                    <a:pt x="18" y="2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8" name="稻壳儿春秋广告/盗版必究        原创来源：http://chn.docer.com/works?userid=199329941#!/work_time"/>
            <p:cNvSpPr/>
            <p:nvPr/>
          </p:nvSpPr>
          <p:spPr bwMode="auto">
            <a:xfrm>
              <a:off x="8974139" y="850901"/>
              <a:ext cx="339725" cy="334963"/>
            </a:xfrm>
            <a:custGeom>
              <a:avLst/>
              <a:gdLst>
                <a:gd name="T0" fmla="*/ 127 w 133"/>
                <a:gd name="T1" fmla="*/ 64 h 131"/>
                <a:gd name="T2" fmla="*/ 35 w 133"/>
                <a:gd name="T3" fmla="*/ 29 h 131"/>
                <a:gd name="T4" fmla="*/ 70 w 133"/>
                <a:gd name="T5" fmla="*/ 125 h 131"/>
                <a:gd name="T6" fmla="*/ 70 w 133"/>
                <a:gd name="T7" fmla="*/ 116 h 131"/>
                <a:gd name="T8" fmla="*/ 41 w 133"/>
                <a:gd name="T9" fmla="*/ 35 h 131"/>
                <a:gd name="T10" fmla="*/ 118 w 133"/>
                <a:gd name="T11" fmla="*/ 64 h 131"/>
                <a:gd name="T12" fmla="*/ 127 w 133"/>
                <a:gd name="T13" fmla="*/ 64 h 131"/>
              </a:gdLst>
              <a:ahLst/>
              <a:cxnLst>
                <a:cxn ang="0">
                  <a:pos x="T0" y="T1"/>
                </a:cxn>
                <a:cxn ang="0">
                  <a:pos x="T2" y="T3"/>
                </a:cxn>
                <a:cxn ang="0">
                  <a:pos x="T4" y="T5"/>
                </a:cxn>
                <a:cxn ang="0">
                  <a:pos x="T6" y="T7"/>
                </a:cxn>
                <a:cxn ang="0">
                  <a:pos x="T8" y="T9"/>
                </a:cxn>
                <a:cxn ang="0">
                  <a:pos x="T10" y="T11"/>
                </a:cxn>
                <a:cxn ang="0">
                  <a:pos x="T12" y="T13"/>
                </a:cxn>
              </a:cxnLst>
              <a:rect l="0" t="0" r="r" b="b"/>
              <a:pathLst>
                <a:path w="133" h="131">
                  <a:moveTo>
                    <a:pt x="127" y="64"/>
                  </a:moveTo>
                  <a:cubicBezTo>
                    <a:pt x="133" y="13"/>
                    <a:pt x="66" y="0"/>
                    <a:pt x="35" y="29"/>
                  </a:cubicBezTo>
                  <a:cubicBezTo>
                    <a:pt x="0" y="61"/>
                    <a:pt x="16" y="131"/>
                    <a:pt x="70" y="125"/>
                  </a:cubicBezTo>
                  <a:cubicBezTo>
                    <a:pt x="76" y="125"/>
                    <a:pt x="76" y="116"/>
                    <a:pt x="70" y="116"/>
                  </a:cubicBezTo>
                  <a:cubicBezTo>
                    <a:pt x="23" y="121"/>
                    <a:pt x="12" y="62"/>
                    <a:pt x="41" y="35"/>
                  </a:cubicBezTo>
                  <a:cubicBezTo>
                    <a:pt x="67" y="11"/>
                    <a:pt x="123" y="21"/>
                    <a:pt x="118" y="64"/>
                  </a:cubicBezTo>
                  <a:cubicBezTo>
                    <a:pt x="118" y="69"/>
                    <a:pt x="127" y="69"/>
                    <a:pt x="127" y="6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19" name="稻壳儿春秋广告/盗版必究        原创来源：http://chn.docer.com/works?userid=199329941#!/work_time"/>
            <p:cNvSpPr/>
            <p:nvPr/>
          </p:nvSpPr>
          <p:spPr bwMode="auto">
            <a:xfrm>
              <a:off x="8931276" y="801689"/>
              <a:ext cx="457200" cy="441325"/>
            </a:xfrm>
            <a:custGeom>
              <a:avLst/>
              <a:gdLst>
                <a:gd name="T0" fmla="*/ 102 w 179"/>
                <a:gd name="T1" fmla="*/ 152 h 172"/>
                <a:gd name="T2" fmla="*/ 34 w 179"/>
                <a:gd name="T3" fmla="*/ 135 h 172"/>
                <a:gd name="T4" fmla="*/ 41 w 179"/>
                <a:gd name="T5" fmla="*/ 38 h 172"/>
                <a:gd name="T6" fmla="*/ 126 w 179"/>
                <a:gd name="T7" fmla="*/ 24 h 172"/>
                <a:gd name="T8" fmla="*/ 154 w 179"/>
                <a:gd name="T9" fmla="*/ 103 h 172"/>
                <a:gd name="T10" fmla="*/ 162 w 179"/>
                <a:gd name="T11" fmla="*/ 108 h 172"/>
                <a:gd name="T12" fmla="*/ 138 w 179"/>
                <a:gd name="T13" fmla="*/ 21 h 172"/>
                <a:gd name="T14" fmla="*/ 39 w 179"/>
                <a:gd name="T15" fmla="*/ 27 h 172"/>
                <a:gd name="T16" fmla="*/ 21 w 179"/>
                <a:gd name="T17" fmla="*/ 133 h 172"/>
                <a:gd name="T18" fmla="*/ 104 w 179"/>
                <a:gd name="T19" fmla="*/ 161 h 172"/>
                <a:gd name="T20" fmla="*/ 102 w 179"/>
                <a:gd name="T21"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72">
                  <a:moveTo>
                    <a:pt x="102" y="152"/>
                  </a:moveTo>
                  <a:cubicBezTo>
                    <a:pt x="79" y="161"/>
                    <a:pt x="51" y="152"/>
                    <a:pt x="34" y="135"/>
                  </a:cubicBezTo>
                  <a:cubicBezTo>
                    <a:pt x="9" y="108"/>
                    <a:pt x="19" y="62"/>
                    <a:pt x="41" y="38"/>
                  </a:cubicBezTo>
                  <a:cubicBezTo>
                    <a:pt x="63" y="14"/>
                    <a:pt x="98" y="9"/>
                    <a:pt x="126" y="24"/>
                  </a:cubicBezTo>
                  <a:cubicBezTo>
                    <a:pt x="152" y="38"/>
                    <a:pt x="170" y="77"/>
                    <a:pt x="154" y="103"/>
                  </a:cubicBezTo>
                  <a:cubicBezTo>
                    <a:pt x="151" y="108"/>
                    <a:pt x="159" y="113"/>
                    <a:pt x="162" y="108"/>
                  </a:cubicBezTo>
                  <a:cubicBezTo>
                    <a:pt x="179" y="79"/>
                    <a:pt x="164" y="40"/>
                    <a:pt x="138" y="21"/>
                  </a:cubicBezTo>
                  <a:cubicBezTo>
                    <a:pt x="107" y="0"/>
                    <a:pt x="65" y="2"/>
                    <a:pt x="39" y="27"/>
                  </a:cubicBezTo>
                  <a:cubicBezTo>
                    <a:pt x="12" y="53"/>
                    <a:pt x="0" y="100"/>
                    <a:pt x="21" y="133"/>
                  </a:cubicBezTo>
                  <a:cubicBezTo>
                    <a:pt x="38" y="158"/>
                    <a:pt x="76" y="172"/>
                    <a:pt x="104" y="161"/>
                  </a:cubicBezTo>
                  <a:cubicBezTo>
                    <a:pt x="110" y="158"/>
                    <a:pt x="107" y="150"/>
                    <a:pt x="102" y="15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0" name="稻壳儿春秋广告/盗版必究        原创来源：http://chn.docer.com/works?userid=199329941#!/work_time"/>
            <p:cNvSpPr/>
            <p:nvPr/>
          </p:nvSpPr>
          <p:spPr bwMode="auto">
            <a:xfrm>
              <a:off x="9885364" y="1493839"/>
              <a:ext cx="53975" cy="69850"/>
            </a:xfrm>
            <a:custGeom>
              <a:avLst/>
              <a:gdLst>
                <a:gd name="T0" fmla="*/ 10 w 21"/>
                <a:gd name="T1" fmla="*/ 5 h 27"/>
                <a:gd name="T2" fmla="*/ 3 w 21"/>
                <a:gd name="T3" fmla="*/ 9 h 27"/>
                <a:gd name="T4" fmla="*/ 10 w 21"/>
                <a:gd name="T5" fmla="*/ 22 h 27"/>
                <a:gd name="T6" fmla="*/ 18 w 21"/>
                <a:gd name="T7" fmla="*/ 17 h 27"/>
                <a:gd name="T8" fmla="*/ 10 w 21"/>
                <a:gd name="T9" fmla="*/ 5 h 27"/>
              </a:gdLst>
              <a:ahLst/>
              <a:cxnLst>
                <a:cxn ang="0">
                  <a:pos x="T0" y="T1"/>
                </a:cxn>
                <a:cxn ang="0">
                  <a:pos x="T2" y="T3"/>
                </a:cxn>
                <a:cxn ang="0">
                  <a:pos x="T4" y="T5"/>
                </a:cxn>
                <a:cxn ang="0">
                  <a:pos x="T6" y="T7"/>
                </a:cxn>
                <a:cxn ang="0">
                  <a:pos x="T8" y="T9"/>
                </a:cxn>
              </a:cxnLst>
              <a:rect l="0" t="0" r="r" b="b"/>
              <a:pathLst>
                <a:path w="21" h="27">
                  <a:moveTo>
                    <a:pt x="10" y="5"/>
                  </a:moveTo>
                  <a:cubicBezTo>
                    <a:pt x="7" y="0"/>
                    <a:pt x="0" y="4"/>
                    <a:pt x="3" y="9"/>
                  </a:cubicBezTo>
                  <a:cubicBezTo>
                    <a:pt x="5" y="14"/>
                    <a:pt x="8" y="18"/>
                    <a:pt x="10" y="22"/>
                  </a:cubicBezTo>
                  <a:cubicBezTo>
                    <a:pt x="13" y="27"/>
                    <a:pt x="21" y="22"/>
                    <a:pt x="18" y="17"/>
                  </a:cubicBezTo>
                  <a:cubicBezTo>
                    <a:pt x="15" y="13"/>
                    <a:pt x="13" y="9"/>
                    <a:pt x="10" y="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1" name="稻壳儿春秋广告/盗版必究        原创来源：http://chn.docer.com/works?userid=199329941#!/work_time"/>
            <p:cNvSpPr/>
            <p:nvPr/>
          </p:nvSpPr>
          <p:spPr bwMode="auto">
            <a:xfrm>
              <a:off x="9923464" y="1493839"/>
              <a:ext cx="38100" cy="57150"/>
            </a:xfrm>
            <a:custGeom>
              <a:avLst/>
              <a:gdLst>
                <a:gd name="T0" fmla="*/ 8 w 15"/>
                <a:gd name="T1" fmla="*/ 3 h 22"/>
                <a:gd name="T2" fmla="*/ 2 w 15"/>
                <a:gd name="T3" fmla="*/ 1 h 22"/>
                <a:gd name="T4" fmla="*/ 1 w 15"/>
                <a:gd name="T5" fmla="*/ 7 h 22"/>
                <a:gd name="T6" fmla="*/ 6 w 15"/>
                <a:gd name="T7" fmla="*/ 20 h 22"/>
                <a:gd name="T8" fmla="*/ 12 w 15"/>
                <a:gd name="T9" fmla="*/ 21 h 22"/>
                <a:gd name="T10" fmla="*/ 14 w 15"/>
                <a:gd name="T11" fmla="*/ 15 h 22"/>
                <a:gd name="T12" fmla="*/ 8 w 15"/>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15" h="22">
                  <a:moveTo>
                    <a:pt x="8" y="3"/>
                  </a:moveTo>
                  <a:cubicBezTo>
                    <a:pt x="7" y="0"/>
                    <a:pt x="4" y="0"/>
                    <a:pt x="2" y="1"/>
                  </a:cubicBezTo>
                  <a:cubicBezTo>
                    <a:pt x="0" y="2"/>
                    <a:pt x="0" y="5"/>
                    <a:pt x="1" y="7"/>
                  </a:cubicBezTo>
                  <a:cubicBezTo>
                    <a:pt x="2" y="11"/>
                    <a:pt x="4" y="16"/>
                    <a:pt x="6" y="20"/>
                  </a:cubicBezTo>
                  <a:cubicBezTo>
                    <a:pt x="7" y="22"/>
                    <a:pt x="10" y="22"/>
                    <a:pt x="12" y="21"/>
                  </a:cubicBezTo>
                  <a:cubicBezTo>
                    <a:pt x="15" y="20"/>
                    <a:pt x="15" y="17"/>
                    <a:pt x="14" y="15"/>
                  </a:cubicBezTo>
                  <a:cubicBezTo>
                    <a:pt x="12" y="11"/>
                    <a:pt x="10" y="7"/>
                    <a:pt x="8" y="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40" name="组合 1439"/>
          <p:cNvGrpSpPr/>
          <p:nvPr/>
        </p:nvGrpSpPr>
        <p:grpSpPr>
          <a:xfrm>
            <a:off x="8331283" y="3625851"/>
            <a:ext cx="1012825" cy="1042988"/>
            <a:chOff x="8982076" y="3625851"/>
            <a:chExt cx="1012825" cy="1042988"/>
          </a:xfrm>
        </p:grpSpPr>
        <p:sp>
          <p:nvSpPr>
            <p:cNvPr id="1422" name="稻壳儿春秋广告/盗版必究        原创来源：http://chn.docer.com/works?userid=199329941#!/work_time"/>
            <p:cNvSpPr>
              <a:spLocks noEditPoints="1"/>
            </p:cNvSpPr>
            <p:nvPr/>
          </p:nvSpPr>
          <p:spPr bwMode="auto">
            <a:xfrm>
              <a:off x="9074151" y="4302126"/>
              <a:ext cx="196850" cy="233363"/>
            </a:xfrm>
            <a:custGeom>
              <a:avLst/>
              <a:gdLst>
                <a:gd name="T0" fmla="*/ 45 w 77"/>
                <a:gd name="T1" fmla="*/ 53 h 91"/>
                <a:gd name="T2" fmla="*/ 72 w 77"/>
                <a:gd name="T3" fmla="*/ 24 h 91"/>
                <a:gd name="T4" fmla="*/ 75 w 77"/>
                <a:gd name="T5" fmla="*/ 9 h 91"/>
                <a:gd name="T6" fmla="*/ 74 w 77"/>
                <a:gd name="T7" fmla="*/ 7 h 91"/>
                <a:gd name="T8" fmla="*/ 71 w 77"/>
                <a:gd name="T9" fmla="*/ 5 h 91"/>
                <a:gd name="T10" fmla="*/ 34 w 77"/>
                <a:gd name="T11" fmla="*/ 29 h 91"/>
                <a:gd name="T12" fmla="*/ 1 w 77"/>
                <a:gd name="T13" fmla="*/ 71 h 91"/>
                <a:gd name="T14" fmla="*/ 2 w 77"/>
                <a:gd name="T15" fmla="*/ 76 h 91"/>
                <a:gd name="T16" fmla="*/ 45 w 77"/>
                <a:gd name="T17" fmla="*/ 53 h 91"/>
                <a:gd name="T18" fmla="*/ 20 w 77"/>
                <a:gd name="T19" fmla="*/ 66 h 91"/>
                <a:gd name="T20" fmla="*/ 10 w 77"/>
                <a:gd name="T21" fmla="*/ 73 h 91"/>
                <a:gd name="T22" fmla="*/ 22 w 77"/>
                <a:gd name="T23" fmla="*/ 55 h 91"/>
                <a:gd name="T24" fmla="*/ 34 w 77"/>
                <a:gd name="T25" fmla="*/ 41 h 91"/>
                <a:gd name="T26" fmla="*/ 67 w 77"/>
                <a:gd name="T27" fmla="*/ 13 h 91"/>
                <a:gd name="T28" fmla="*/ 40 w 77"/>
                <a:gd name="T29" fmla="*/ 45 h 91"/>
                <a:gd name="T30" fmla="*/ 27 w 77"/>
                <a:gd name="T31" fmla="*/ 59 h 91"/>
                <a:gd name="T32" fmla="*/ 20 w 77"/>
                <a:gd name="T33" fmla="*/ 6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91">
                  <a:moveTo>
                    <a:pt x="45" y="53"/>
                  </a:moveTo>
                  <a:cubicBezTo>
                    <a:pt x="54" y="44"/>
                    <a:pt x="63" y="34"/>
                    <a:pt x="72" y="24"/>
                  </a:cubicBezTo>
                  <a:cubicBezTo>
                    <a:pt x="75" y="19"/>
                    <a:pt x="77" y="15"/>
                    <a:pt x="75" y="9"/>
                  </a:cubicBezTo>
                  <a:cubicBezTo>
                    <a:pt x="75" y="8"/>
                    <a:pt x="75" y="7"/>
                    <a:pt x="74" y="7"/>
                  </a:cubicBezTo>
                  <a:cubicBezTo>
                    <a:pt x="73" y="6"/>
                    <a:pt x="72" y="5"/>
                    <a:pt x="71" y="5"/>
                  </a:cubicBezTo>
                  <a:cubicBezTo>
                    <a:pt x="56" y="0"/>
                    <a:pt x="43" y="19"/>
                    <a:pt x="34" y="29"/>
                  </a:cubicBezTo>
                  <a:cubicBezTo>
                    <a:pt x="22" y="41"/>
                    <a:pt x="6" y="55"/>
                    <a:pt x="1" y="71"/>
                  </a:cubicBezTo>
                  <a:cubicBezTo>
                    <a:pt x="0" y="73"/>
                    <a:pt x="1" y="75"/>
                    <a:pt x="2" y="76"/>
                  </a:cubicBezTo>
                  <a:cubicBezTo>
                    <a:pt x="17" y="91"/>
                    <a:pt x="36" y="63"/>
                    <a:pt x="45" y="53"/>
                  </a:cubicBezTo>
                  <a:close/>
                  <a:moveTo>
                    <a:pt x="20" y="66"/>
                  </a:moveTo>
                  <a:cubicBezTo>
                    <a:pt x="18" y="68"/>
                    <a:pt x="11" y="74"/>
                    <a:pt x="10" y="73"/>
                  </a:cubicBezTo>
                  <a:cubicBezTo>
                    <a:pt x="9" y="68"/>
                    <a:pt x="19" y="59"/>
                    <a:pt x="22" y="55"/>
                  </a:cubicBezTo>
                  <a:cubicBezTo>
                    <a:pt x="26" y="50"/>
                    <a:pt x="30" y="46"/>
                    <a:pt x="34" y="41"/>
                  </a:cubicBezTo>
                  <a:cubicBezTo>
                    <a:pt x="39" y="36"/>
                    <a:pt x="58" y="12"/>
                    <a:pt x="67" y="13"/>
                  </a:cubicBezTo>
                  <a:cubicBezTo>
                    <a:pt x="67" y="21"/>
                    <a:pt x="44" y="41"/>
                    <a:pt x="40" y="45"/>
                  </a:cubicBezTo>
                  <a:cubicBezTo>
                    <a:pt x="36" y="50"/>
                    <a:pt x="31" y="54"/>
                    <a:pt x="27" y="59"/>
                  </a:cubicBezTo>
                  <a:cubicBezTo>
                    <a:pt x="25" y="61"/>
                    <a:pt x="23" y="64"/>
                    <a:pt x="20" y="6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3" name="稻壳儿春秋广告/盗版必究        原创来源：http://chn.docer.com/works?userid=199329941#!/work_time"/>
            <p:cNvSpPr>
              <a:spLocks noEditPoints="1"/>
            </p:cNvSpPr>
            <p:nvPr/>
          </p:nvSpPr>
          <p:spPr bwMode="auto">
            <a:xfrm>
              <a:off x="9137651" y="4343401"/>
              <a:ext cx="209550" cy="254000"/>
            </a:xfrm>
            <a:custGeom>
              <a:avLst/>
              <a:gdLst>
                <a:gd name="T0" fmla="*/ 40 w 82"/>
                <a:gd name="T1" fmla="*/ 31 h 99"/>
                <a:gd name="T2" fmla="*/ 12 w 82"/>
                <a:gd name="T3" fmla="*/ 61 h 99"/>
                <a:gd name="T4" fmla="*/ 1 w 82"/>
                <a:gd name="T5" fmla="*/ 84 h 99"/>
                <a:gd name="T6" fmla="*/ 1 w 82"/>
                <a:gd name="T7" fmla="*/ 84 h 99"/>
                <a:gd name="T8" fmla="*/ 1 w 82"/>
                <a:gd name="T9" fmla="*/ 84 h 99"/>
                <a:gd name="T10" fmla="*/ 4 w 82"/>
                <a:gd name="T11" fmla="*/ 87 h 99"/>
                <a:gd name="T12" fmla="*/ 46 w 82"/>
                <a:gd name="T13" fmla="*/ 61 h 99"/>
                <a:gd name="T14" fmla="*/ 75 w 82"/>
                <a:gd name="T15" fmla="*/ 16 h 99"/>
                <a:gd name="T16" fmla="*/ 40 w 82"/>
                <a:gd name="T17" fmla="*/ 31 h 99"/>
                <a:gd name="T18" fmla="*/ 10 w 82"/>
                <a:gd name="T19" fmla="*/ 80 h 99"/>
                <a:gd name="T20" fmla="*/ 37 w 82"/>
                <a:gd name="T21" fmla="*/ 48 h 99"/>
                <a:gd name="T22" fmla="*/ 64 w 82"/>
                <a:gd name="T23" fmla="*/ 23 h 99"/>
                <a:gd name="T24" fmla="*/ 10 w 82"/>
                <a:gd name="T25"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9">
                  <a:moveTo>
                    <a:pt x="40" y="31"/>
                  </a:moveTo>
                  <a:cubicBezTo>
                    <a:pt x="30" y="41"/>
                    <a:pt x="21" y="51"/>
                    <a:pt x="12" y="61"/>
                  </a:cubicBezTo>
                  <a:cubicBezTo>
                    <a:pt x="5" y="69"/>
                    <a:pt x="0" y="73"/>
                    <a:pt x="1" y="84"/>
                  </a:cubicBezTo>
                  <a:cubicBezTo>
                    <a:pt x="1" y="84"/>
                    <a:pt x="1" y="84"/>
                    <a:pt x="1" y="84"/>
                  </a:cubicBezTo>
                  <a:cubicBezTo>
                    <a:pt x="1" y="84"/>
                    <a:pt x="1" y="84"/>
                    <a:pt x="1" y="84"/>
                  </a:cubicBezTo>
                  <a:cubicBezTo>
                    <a:pt x="2" y="86"/>
                    <a:pt x="3" y="87"/>
                    <a:pt x="4" y="87"/>
                  </a:cubicBezTo>
                  <a:cubicBezTo>
                    <a:pt x="17" y="99"/>
                    <a:pt x="39" y="69"/>
                    <a:pt x="46" y="61"/>
                  </a:cubicBezTo>
                  <a:cubicBezTo>
                    <a:pt x="53" y="53"/>
                    <a:pt x="82" y="30"/>
                    <a:pt x="75" y="16"/>
                  </a:cubicBezTo>
                  <a:cubicBezTo>
                    <a:pt x="66" y="0"/>
                    <a:pt x="45" y="26"/>
                    <a:pt x="40" y="31"/>
                  </a:cubicBezTo>
                  <a:close/>
                  <a:moveTo>
                    <a:pt x="10" y="80"/>
                  </a:moveTo>
                  <a:cubicBezTo>
                    <a:pt x="11" y="70"/>
                    <a:pt x="30" y="54"/>
                    <a:pt x="37" y="48"/>
                  </a:cubicBezTo>
                  <a:cubicBezTo>
                    <a:pt x="40" y="44"/>
                    <a:pt x="60" y="20"/>
                    <a:pt x="64" y="23"/>
                  </a:cubicBezTo>
                  <a:cubicBezTo>
                    <a:pt x="69" y="29"/>
                    <a:pt x="19" y="78"/>
                    <a:pt x="10" y="8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4" name="稻壳儿春秋广告/盗版必究        原创来源：http://chn.docer.com/works?userid=199329941#!/work_time"/>
            <p:cNvSpPr>
              <a:spLocks noEditPoints="1"/>
            </p:cNvSpPr>
            <p:nvPr/>
          </p:nvSpPr>
          <p:spPr bwMode="auto">
            <a:xfrm>
              <a:off x="8982076" y="3625851"/>
              <a:ext cx="1012825" cy="1042988"/>
            </a:xfrm>
            <a:custGeom>
              <a:avLst/>
              <a:gdLst>
                <a:gd name="T0" fmla="*/ 242 w 396"/>
                <a:gd name="T1" fmla="*/ 190 h 407"/>
                <a:gd name="T2" fmla="*/ 327 w 396"/>
                <a:gd name="T3" fmla="*/ 104 h 407"/>
                <a:gd name="T4" fmla="*/ 358 w 396"/>
                <a:gd name="T5" fmla="*/ 93 h 407"/>
                <a:gd name="T6" fmla="*/ 379 w 396"/>
                <a:gd name="T7" fmla="*/ 31 h 407"/>
                <a:gd name="T8" fmla="*/ 311 w 396"/>
                <a:gd name="T9" fmla="*/ 48 h 407"/>
                <a:gd name="T10" fmla="*/ 308 w 396"/>
                <a:gd name="T11" fmla="*/ 63 h 407"/>
                <a:gd name="T12" fmla="*/ 282 w 396"/>
                <a:gd name="T13" fmla="*/ 96 h 407"/>
                <a:gd name="T14" fmla="*/ 157 w 396"/>
                <a:gd name="T15" fmla="*/ 115 h 407"/>
                <a:gd name="T16" fmla="*/ 82 w 396"/>
                <a:gd name="T17" fmla="*/ 6 h 407"/>
                <a:gd name="T18" fmla="*/ 95 w 396"/>
                <a:gd name="T19" fmla="*/ 45 h 407"/>
                <a:gd name="T20" fmla="*/ 103 w 396"/>
                <a:gd name="T21" fmla="*/ 60 h 407"/>
                <a:gd name="T22" fmla="*/ 74 w 396"/>
                <a:gd name="T23" fmla="*/ 89 h 407"/>
                <a:gd name="T24" fmla="*/ 61 w 396"/>
                <a:gd name="T25" fmla="*/ 88 h 407"/>
                <a:gd name="T26" fmla="*/ 25 w 396"/>
                <a:gd name="T27" fmla="*/ 44 h 407"/>
                <a:gd name="T28" fmla="*/ 112 w 396"/>
                <a:gd name="T29" fmla="*/ 156 h 407"/>
                <a:gd name="T30" fmla="*/ 160 w 396"/>
                <a:gd name="T31" fmla="*/ 218 h 407"/>
                <a:gd name="T32" fmla="*/ 129 w 396"/>
                <a:gd name="T33" fmla="*/ 198 h 407"/>
                <a:gd name="T34" fmla="*/ 111 w 396"/>
                <a:gd name="T35" fmla="*/ 244 h 407"/>
                <a:gd name="T36" fmla="*/ 58 w 396"/>
                <a:gd name="T37" fmla="*/ 269 h 407"/>
                <a:gd name="T38" fmla="*/ 9 w 396"/>
                <a:gd name="T39" fmla="*/ 325 h 407"/>
                <a:gd name="T40" fmla="*/ 68 w 396"/>
                <a:gd name="T41" fmla="*/ 399 h 407"/>
                <a:gd name="T42" fmla="*/ 152 w 396"/>
                <a:gd name="T43" fmla="*/ 328 h 407"/>
                <a:gd name="T44" fmla="*/ 171 w 396"/>
                <a:gd name="T45" fmla="*/ 291 h 407"/>
                <a:gd name="T46" fmla="*/ 205 w 396"/>
                <a:gd name="T47" fmla="*/ 263 h 407"/>
                <a:gd name="T48" fmla="*/ 192 w 396"/>
                <a:gd name="T49" fmla="*/ 239 h 407"/>
                <a:gd name="T50" fmla="*/ 297 w 396"/>
                <a:gd name="T51" fmla="*/ 346 h 407"/>
                <a:gd name="T52" fmla="*/ 390 w 396"/>
                <a:gd name="T53" fmla="*/ 354 h 407"/>
                <a:gd name="T54" fmla="*/ 275 w 396"/>
                <a:gd name="T55" fmla="*/ 115 h 407"/>
                <a:gd name="T56" fmla="*/ 316 w 396"/>
                <a:gd name="T57" fmla="*/ 56 h 407"/>
                <a:gd name="T58" fmla="*/ 353 w 396"/>
                <a:gd name="T59" fmla="*/ 33 h 407"/>
                <a:gd name="T60" fmla="*/ 375 w 396"/>
                <a:gd name="T61" fmla="*/ 48 h 407"/>
                <a:gd name="T62" fmla="*/ 354 w 396"/>
                <a:gd name="T63" fmla="*/ 84 h 407"/>
                <a:gd name="T64" fmla="*/ 294 w 396"/>
                <a:gd name="T65" fmla="*/ 125 h 407"/>
                <a:gd name="T66" fmla="*/ 219 w 396"/>
                <a:gd name="T67" fmla="*/ 171 h 407"/>
                <a:gd name="T68" fmla="*/ 60 w 396"/>
                <a:gd name="T69" fmla="*/ 88 h 407"/>
                <a:gd name="T70" fmla="*/ 186 w 396"/>
                <a:gd name="T71" fmla="*/ 274 h 407"/>
                <a:gd name="T72" fmla="*/ 146 w 396"/>
                <a:gd name="T73" fmla="*/ 296 h 407"/>
                <a:gd name="T74" fmla="*/ 125 w 396"/>
                <a:gd name="T75" fmla="*/ 341 h 407"/>
                <a:gd name="T76" fmla="*/ 88 w 396"/>
                <a:gd name="T77" fmla="*/ 379 h 407"/>
                <a:gd name="T78" fmla="*/ 36 w 396"/>
                <a:gd name="T79" fmla="*/ 353 h 407"/>
                <a:gd name="T80" fmla="*/ 46 w 396"/>
                <a:gd name="T81" fmla="*/ 299 h 407"/>
                <a:gd name="T82" fmla="*/ 123 w 396"/>
                <a:gd name="T83" fmla="*/ 247 h 407"/>
                <a:gd name="T84" fmla="*/ 134 w 396"/>
                <a:gd name="T85" fmla="*/ 210 h 407"/>
                <a:gd name="T86" fmla="*/ 186 w 396"/>
                <a:gd name="T87" fmla="*/ 274 h 407"/>
                <a:gd name="T88" fmla="*/ 166 w 396"/>
                <a:gd name="T89" fmla="*/ 224 h 407"/>
                <a:gd name="T90" fmla="*/ 186 w 396"/>
                <a:gd name="T91" fmla="*/ 232 h 407"/>
                <a:gd name="T92" fmla="*/ 376 w 396"/>
                <a:gd name="T93" fmla="*/ 347 h 407"/>
                <a:gd name="T94" fmla="*/ 313 w 396"/>
                <a:gd name="T95" fmla="*/ 346 h 407"/>
                <a:gd name="T96" fmla="*/ 118 w 396"/>
                <a:gd name="T97" fmla="*/ 145 h 407"/>
                <a:gd name="T98" fmla="*/ 112 w 396"/>
                <a:gd name="T99" fmla="*/ 144 h 407"/>
                <a:gd name="T100" fmla="*/ 29 w 396"/>
                <a:gd name="T101" fmla="*/ 58 h 407"/>
                <a:gd name="T102" fmla="*/ 53 w 396"/>
                <a:gd name="T103" fmla="*/ 98 h 407"/>
                <a:gd name="T104" fmla="*/ 101 w 396"/>
                <a:gd name="T105" fmla="*/ 97 h 407"/>
                <a:gd name="T106" fmla="*/ 108 w 396"/>
                <a:gd name="T107" fmla="*/ 42 h 407"/>
                <a:gd name="T108" fmla="*/ 146 w 396"/>
                <a:gd name="T109" fmla="*/ 38 h 407"/>
                <a:gd name="T110" fmla="*/ 145 w 396"/>
                <a:gd name="T111" fmla="*/ 120 h 407"/>
                <a:gd name="T112" fmla="*/ 368 w 396"/>
                <a:gd name="T113" fmla="*/ 32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407">
                  <a:moveTo>
                    <a:pt x="359" y="296"/>
                  </a:moveTo>
                  <a:cubicBezTo>
                    <a:pt x="322" y="259"/>
                    <a:pt x="281" y="225"/>
                    <a:pt x="242" y="190"/>
                  </a:cubicBezTo>
                  <a:cubicBezTo>
                    <a:pt x="265" y="167"/>
                    <a:pt x="288" y="144"/>
                    <a:pt x="311" y="120"/>
                  </a:cubicBezTo>
                  <a:cubicBezTo>
                    <a:pt x="317" y="115"/>
                    <a:pt x="322" y="109"/>
                    <a:pt x="327" y="104"/>
                  </a:cubicBezTo>
                  <a:cubicBezTo>
                    <a:pt x="336" y="97"/>
                    <a:pt x="340" y="98"/>
                    <a:pt x="350" y="96"/>
                  </a:cubicBezTo>
                  <a:cubicBezTo>
                    <a:pt x="353" y="95"/>
                    <a:pt x="355" y="95"/>
                    <a:pt x="358" y="93"/>
                  </a:cubicBezTo>
                  <a:cubicBezTo>
                    <a:pt x="369" y="86"/>
                    <a:pt x="377" y="65"/>
                    <a:pt x="382" y="54"/>
                  </a:cubicBezTo>
                  <a:cubicBezTo>
                    <a:pt x="388" y="43"/>
                    <a:pt x="387" y="41"/>
                    <a:pt x="379" y="31"/>
                  </a:cubicBezTo>
                  <a:cubicBezTo>
                    <a:pt x="370" y="22"/>
                    <a:pt x="366" y="15"/>
                    <a:pt x="355" y="21"/>
                  </a:cubicBezTo>
                  <a:cubicBezTo>
                    <a:pt x="342" y="28"/>
                    <a:pt x="321" y="37"/>
                    <a:pt x="311" y="48"/>
                  </a:cubicBezTo>
                  <a:cubicBezTo>
                    <a:pt x="309" y="51"/>
                    <a:pt x="309" y="52"/>
                    <a:pt x="308" y="55"/>
                  </a:cubicBezTo>
                  <a:cubicBezTo>
                    <a:pt x="308" y="58"/>
                    <a:pt x="308" y="61"/>
                    <a:pt x="308" y="63"/>
                  </a:cubicBezTo>
                  <a:cubicBezTo>
                    <a:pt x="306" y="70"/>
                    <a:pt x="302" y="76"/>
                    <a:pt x="297" y="81"/>
                  </a:cubicBezTo>
                  <a:cubicBezTo>
                    <a:pt x="292" y="86"/>
                    <a:pt x="287" y="91"/>
                    <a:pt x="282" y="96"/>
                  </a:cubicBezTo>
                  <a:cubicBezTo>
                    <a:pt x="259" y="119"/>
                    <a:pt x="235" y="142"/>
                    <a:pt x="212" y="165"/>
                  </a:cubicBezTo>
                  <a:cubicBezTo>
                    <a:pt x="194" y="149"/>
                    <a:pt x="175" y="132"/>
                    <a:pt x="157" y="115"/>
                  </a:cubicBezTo>
                  <a:cubicBezTo>
                    <a:pt x="174" y="90"/>
                    <a:pt x="177" y="58"/>
                    <a:pt x="158" y="33"/>
                  </a:cubicBezTo>
                  <a:cubicBezTo>
                    <a:pt x="139" y="8"/>
                    <a:pt x="112" y="0"/>
                    <a:pt x="82" y="6"/>
                  </a:cubicBezTo>
                  <a:cubicBezTo>
                    <a:pt x="78" y="7"/>
                    <a:pt x="76" y="12"/>
                    <a:pt x="78" y="15"/>
                  </a:cubicBezTo>
                  <a:cubicBezTo>
                    <a:pt x="84" y="25"/>
                    <a:pt x="90" y="35"/>
                    <a:pt x="95" y="45"/>
                  </a:cubicBezTo>
                  <a:cubicBezTo>
                    <a:pt x="97" y="48"/>
                    <a:pt x="99" y="52"/>
                    <a:pt x="101" y="55"/>
                  </a:cubicBezTo>
                  <a:cubicBezTo>
                    <a:pt x="102" y="57"/>
                    <a:pt x="103" y="59"/>
                    <a:pt x="103" y="60"/>
                  </a:cubicBezTo>
                  <a:cubicBezTo>
                    <a:pt x="101" y="70"/>
                    <a:pt x="95" y="80"/>
                    <a:pt x="91" y="89"/>
                  </a:cubicBezTo>
                  <a:cubicBezTo>
                    <a:pt x="86" y="89"/>
                    <a:pt x="80" y="89"/>
                    <a:pt x="74" y="89"/>
                  </a:cubicBezTo>
                  <a:cubicBezTo>
                    <a:pt x="71" y="88"/>
                    <a:pt x="64" y="87"/>
                    <a:pt x="61" y="88"/>
                  </a:cubicBezTo>
                  <a:cubicBezTo>
                    <a:pt x="61" y="88"/>
                    <a:pt x="61" y="88"/>
                    <a:pt x="61" y="88"/>
                  </a:cubicBezTo>
                  <a:cubicBezTo>
                    <a:pt x="51" y="74"/>
                    <a:pt x="43" y="59"/>
                    <a:pt x="35" y="45"/>
                  </a:cubicBezTo>
                  <a:cubicBezTo>
                    <a:pt x="33" y="41"/>
                    <a:pt x="28" y="41"/>
                    <a:pt x="25" y="44"/>
                  </a:cubicBezTo>
                  <a:cubicBezTo>
                    <a:pt x="0" y="66"/>
                    <a:pt x="0" y="107"/>
                    <a:pt x="20" y="133"/>
                  </a:cubicBezTo>
                  <a:cubicBezTo>
                    <a:pt x="44" y="163"/>
                    <a:pt x="78" y="166"/>
                    <a:pt x="112" y="156"/>
                  </a:cubicBezTo>
                  <a:cubicBezTo>
                    <a:pt x="130" y="175"/>
                    <a:pt x="148" y="193"/>
                    <a:pt x="166" y="212"/>
                  </a:cubicBezTo>
                  <a:cubicBezTo>
                    <a:pt x="164" y="214"/>
                    <a:pt x="162" y="216"/>
                    <a:pt x="160" y="218"/>
                  </a:cubicBezTo>
                  <a:cubicBezTo>
                    <a:pt x="153" y="211"/>
                    <a:pt x="145" y="204"/>
                    <a:pt x="138" y="198"/>
                  </a:cubicBezTo>
                  <a:cubicBezTo>
                    <a:pt x="135" y="196"/>
                    <a:pt x="132" y="195"/>
                    <a:pt x="129" y="198"/>
                  </a:cubicBezTo>
                  <a:cubicBezTo>
                    <a:pt x="124" y="203"/>
                    <a:pt x="118" y="209"/>
                    <a:pt x="115" y="215"/>
                  </a:cubicBezTo>
                  <a:cubicBezTo>
                    <a:pt x="110" y="224"/>
                    <a:pt x="115" y="234"/>
                    <a:pt x="111" y="244"/>
                  </a:cubicBezTo>
                  <a:cubicBezTo>
                    <a:pt x="110" y="247"/>
                    <a:pt x="87" y="248"/>
                    <a:pt x="82" y="250"/>
                  </a:cubicBezTo>
                  <a:cubicBezTo>
                    <a:pt x="73" y="254"/>
                    <a:pt x="65" y="262"/>
                    <a:pt x="58" y="269"/>
                  </a:cubicBezTo>
                  <a:cubicBezTo>
                    <a:pt x="48" y="278"/>
                    <a:pt x="39" y="288"/>
                    <a:pt x="31" y="298"/>
                  </a:cubicBezTo>
                  <a:cubicBezTo>
                    <a:pt x="24" y="306"/>
                    <a:pt x="13" y="316"/>
                    <a:pt x="9" y="325"/>
                  </a:cubicBezTo>
                  <a:cubicBezTo>
                    <a:pt x="2" y="339"/>
                    <a:pt x="17" y="350"/>
                    <a:pt x="25" y="360"/>
                  </a:cubicBezTo>
                  <a:cubicBezTo>
                    <a:pt x="37" y="372"/>
                    <a:pt x="53" y="392"/>
                    <a:pt x="68" y="399"/>
                  </a:cubicBezTo>
                  <a:cubicBezTo>
                    <a:pt x="84" y="407"/>
                    <a:pt x="96" y="388"/>
                    <a:pt x="106" y="377"/>
                  </a:cubicBezTo>
                  <a:cubicBezTo>
                    <a:pt x="122" y="362"/>
                    <a:pt x="139" y="346"/>
                    <a:pt x="152" y="328"/>
                  </a:cubicBezTo>
                  <a:cubicBezTo>
                    <a:pt x="156" y="323"/>
                    <a:pt x="158" y="319"/>
                    <a:pt x="159" y="312"/>
                  </a:cubicBezTo>
                  <a:cubicBezTo>
                    <a:pt x="160" y="299"/>
                    <a:pt x="155" y="294"/>
                    <a:pt x="171" y="291"/>
                  </a:cubicBezTo>
                  <a:cubicBezTo>
                    <a:pt x="186" y="289"/>
                    <a:pt x="195" y="283"/>
                    <a:pt x="205" y="272"/>
                  </a:cubicBezTo>
                  <a:cubicBezTo>
                    <a:pt x="208" y="269"/>
                    <a:pt x="208" y="266"/>
                    <a:pt x="205" y="263"/>
                  </a:cubicBezTo>
                  <a:cubicBezTo>
                    <a:pt x="199" y="257"/>
                    <a:pt x="193" y="250"/>
                    <a:pt x="187" y="244"/>
                  </a:cubicBezTo>
                  <a:cubicBezTo>
                    <a:pt x="189" y="242"/>
                    <a:pt x="190" y="241"/>
                    <a:pt x="192" y="239"/>
                  </a:cubicBezTo>
                  <a:cubicBezTo>
                    <a:pt x="215" y="262"/>
                    <a:pt x="237" y="285"/>
                    <a:pt x="260" y="309"/>
                  </a:cubicBezTo>
                  <a:cubicBezTo>
                    <a:pt x="272" y="321"/>
                    <a:pt x="284" y="334"/>
                    <a:pt x="297" y="346"/>
                  </a:cubicBezTo>
                  <a:cubicBezTo>
                    <a:pt x="309" y="359"/>
                    <a:pt x="321" y="374"/>
                    <a:pt x="337" y="381"/>
                  </a:cubicBezTo>
                  <a:cubicBezTo>
                    <a:pt x="361" y="390"/>
                    <a:pt x="383" y="377"/>
                    <a:pt x="390" y="354"/>
                  </a:cubicBezTo>
                  <a:cubicBezTo>
                    <a:pt x="396" y="330"/>
                    <a:pt x="374" y="311"/>
                    <a:pt x="359" y="296"/>
                  </a:cubicBezTo>
                  <a:close/>
                  <a:moveTo>
                    <a:pt x="275" y="115"/>
                  </a:moveTo>
                  <a:cubicBezTo>
                    <a:pt x="287" y="103"/>
                    <a:pt x="310" y="87"/>
                    <a:pt x="316" y="71"/>
                  </a:cubicBezTo>
                  <a:cubicBezTo>
                    <a:pt x="317" y="67"/>
                    <a:pt x="315" y="58"/>
                    <a:pt x="316" y="56"/>
                  </a:cubicBezTo>
                  <a:cubicBezTo>
                    <a:pt x="318" y="51"/>
                    <a:pt x="330" y="46"/>
                    <a:pt x="334" y="44"/>
                  </a:cubicBezTo>
                  <a:cubicBezTo>
                    <a:pt x="340" y="40"/>
                    <a:pt x="347" y="37"/>
                    <a:pt x="353" y="33"/>
                  </a:cubicBezTo>
                  <a:cubicBezTo>
                    <a:pt x="361" y="28"/>
                    <a:pt x="362" y="27"/>
                    <a:pt x="368" y="34"/>
                  </a:cubicBezTo>
                  <a:cubicBezTo>
                    <a:pt x="374" y="39"/>
                    <a:pt x="377" y="41"/>
                    <a:pt x="375" y="48"/>
                  </a:cubicBezTo>
                  <a:cubicBezTo>
                    <a:pt x="374" y="54"/>
                    <a:pt x="368" y="61"/>
                    <a:pt x="365" y="67"/>
                  </a:cubicBezTo>
                  <a:cubicBezTo>
                    <a:pt x="362" y="72"/>
                    <a:pt x="359" y="80"/>
                    <a:pt x="354" y="84"/>
                  </a:cubicBezTo>
                  <a:cubicBezTo>
                    <a:pt x="349" y="88"/>
                    <a:pt x="343" y="87"/>
                    <a:pt x="336" y="89"/>
                  </a:cubicBezTo>
                  <a:cubicBezTo>
                    <a:pt x="319" y="92"/>
                    <a:pt x="306" y="112"/>
                    <a:pt x="294" y="125"/>
                  </a:cubicBezTo>
                  <a:cubicBezTo>
                    <a:pt x="275" y="145"/>
                    <a:pt x="255" y="165"/>
                    <a:pt x="235" y="185"/>
                  </a:cubicBezTo>
                  <a:cubicBezTo>
                    <a:pt x="229" y="180"/>
                    <a:pt x="224" y="176"/>
                    <a:pt x="219" y="171"/>
                  </a:cubicBezTo>
                  <a:cubicBezTo>
                    <a:pt x="238" y="152"/>
                    <a:pt x="257" y="133"/>
                    <a:pt x="275" y="115"/>
                  </a:cubicBezTo>
                  <a:close/>
                  <a:moveTo>
                    <a:pt x="60" y="88"/>
                  </a:moveTo>
                  <a:cubicBezTo>
                    <a:pt x="57" y="89"/>
                    <a:pt x="58" y="88"/>
                    <a:pt x="60" y="88"/>
                  </a:cubicBezTo>
                  <a:close/>
                  <a:moveTo>
                    <a:pt x="186" y="274"/>
                  </a:moveTo>
                  <a:cubicBezTo>
                    <a:pt x="176" y="281"/>
                    <a:pt x="170" y="277"/>
                    <a:pt x="160" y="279"/>
                  </a:cubicBezTo>
                  <a:cubicBezTo>
                    <a:pt x="150" y="281"/>
                    <a:pt x="146" y="286"/>
                    <a:pt x="146" y="296"/>
                  </a:cubicBezTo>
                  <a:cubicBezTo>
                    <a:pt x="146" y="305"/>
                    <a:pt x="148" y="311"/>
                    <a:pt x="144" y="319"/>
                  </a:cubicBezTo>
                  <a:cubicBezTo>
                    <a:pt x="140" y="327"/>
                    <a:pt x="131" y="334"/>
                    <a:pt x="125" y="341"/>
                  </a:cubicBezTo>
                  <a:cubicBezTo>
                    <a:pt x="118" y="348"/>
                    <a:pt x="110" y="356"/>
                    <a:pt x="103" y="364"/>
                  </a:cubicBezTo>
                  <a:cubicBezTo>
                    <a:pt x="98" y="369"/>
                    <a:pt x="93" y="374"/>
                    <a:pt x="88" y="379"/>
                  </a:cubicBezTo>
                  <a:cubicBezTo>
                    <a:pt x="82" y="384"/>
                    <a:pt x="82" y="386"/>
                    <a:pt x="74" y="385"/>
                  </a:cubicBezTo>
                  <a:cubicBezTo>
                    <a:pt x="60" y="383"/>
                    <a:pt x="45" y="363"/>
                    <a:pt x="36" y="353"/>
                  </a:cubicBezTo>
                  <a:cubicBezTo>
                    <a:pt x="30" y="346"/>
                    <a:pt x="20" y="338"/>
                    <a:pt x="22" y="329"/>
                  </a:cubicBezTo>
                  <a:cubicBezTo>
                    <a:pt x="23" y="321"/>
                    <a:pt x="40" y="306"/>
                    <a:pt x="46" y="299"/>
                  </a:cubicBezTo>
                  <a:cubicBezTo>
                    <a:pt x="59" y="284"/>
                    <a:pt x="77" y="261"/>
                    <a:pt x="98" y="259"/>
                  </a:cubicBezTo>
                  <a:cubicBezTo>
                    <a:pt x="108" y="258"/>
                    <a:pt x="119" y="259"/>
                    <a:pt x="123" y="247"/>
                  </a:cubicBezTo>
                  <a:cubicBezTo>
                    <a:pt x="126" y="239"/>
                    <a:pt x="123" y="231"/>
                    <a:pt x="125" y="223"/>
                  </a:cubicBezTo>
                  <a:cubicBezTo>
                    <a:pt x="126" y="219"/>
                    <a:pt x="130" y="214"/>
                    <a:pt x="134" y="210"/>
                  </a:cubicBezTo>
                  <a:cubicBezTo>
                    <a:pt x="154" y="228"/>
                    <a:pt x="174" y="248"/>
                    <a:pt x="193" y="268"/>
                  </a:cubicBezTo>
                  <a:cubicBezTo>
                    <a:pt x="191" y="270"/>
                    <a:pt x="189" y="272"/>
                    <a:pt x="186" y="274"/>
                  </a:cubicBezTo>
                  <a:close/>
                  <a:moveTo>
                    <a:pt x="180" y="238"/>
                  </a:moveTo>
                  <a:cubicBezTo>
                    <a:pt x="176" y="233"/>
                    <a:pt x="171" y="228"/>
                    <a:pt x="166" y="224"/>
                  </a:cubicBezTo>
                  <a:cubicBezTo>
                    <a:pt x="168" y="222"/>
                    <a:pt x="170" y="220"/>
                    <a:pt x="172" y="218"/>
                  </a:cubicBezTo>
                  <a:cubicBezTo>
                    <a:pt x="177" y="223"/>
                    <a:pt x="181" y="228"/>
                    <a:pt x="186" y="232"/>
                  </a:cubicBezTo>
                  <a:cubicBezTo>
                    <a:pt x="184" y="234"/>
                    <a:pt x="182" y="236"/>
                    <a:pt x="180" y="238"/>
                  </a:cubicBezTo>
                  <a:close/>
                  <a:moveTo>
                    <a:pt x="376" y="347"/>
                  </a:moveTo>
                  <a:cubicBezTo>
                    <a:pt x="375" y="363"/>
                    <a:pt x="364" y="376"/>
                    <a:pt x="346" y="371"/>
                  </a:cubicBezTo>
                  <a:cubicBezTo>
                    <a:pt x="333" y="368"/>
                    <a:pt x="323" y="356"/>
                    <a:pt x="313" y="346"/>
                  </a:cubicBezTo>
                  <a:cubicBezTo>
                    <a:pt x="265" y="297"/>
                    <a:pt x="217" y="247"/>
                    <a:pt x="168" y="197"/>
                  </a:cubicBezTo>
                  <a:cubicBezTo>
                    <a:pt x="152" y="180"/>
                    <a:pt x="135" y="162"/>
                    <a:pt x="118" y="145"/>
                  </a:cubicBezTo>
                  <a:cubicBezTo>
                    <a:pt x="118" y="145"/>
                    <a:pt x="118" y="145"/>
                    <a:pt x="118" y="145"/>
                  </a:cubicBezTo>
                  <a:cubicBezTo>
                    <a:pt x="117" y="144"/>
                    <a:pt x="115" y="143"/>
                    <a:pt x="112" y="144"/>
                  </a:cubicBezTo>
                  <a:cubicBezTo>
                    <a:pt x="85" y="152"/>
                    <a:pt x="59" y="153"/>
                    <a:pt x="36" y="133"/>
                  </a:cubicBezTo>
                  <a:cubicBezTo>
                    <a:pt x="16" y="114"/>
                    <a:pt x="11" y="80"/>
                    <a:pt x="29" y="58"/>
                  </a:cubicBezTo>
                  <a:cubicBezTo>
                    <a:pt x="33" y="65"/>
                    <a:pt x="37" y="72"/>
                    <a:pt x="41" y="79"/>
                  </a:cubicBezTo>
                  <a:cubicBezTo>
                    <a:pt x="44" y="84"/>
                    <a:pt x="48" y="95"/>
                    <a:pt x="53" y="98"/>
                  </a:cubicBezTo>
                  <a:cubicBezTo>
                    <a:pt x="63" y="105"/>
                    <a:pt x="84" y="101"/>
                    <a:pt x="95" y="102"/>
                  </a:cubicBezTo>
                  <a:cubicBezTo>
                    <a:pt x="98" y="102"/>
                    <a:pt x="100" y="100"/>
                    <a:pt x="101" y="97"/>
                  </a:cubicBezTo>
                  <a:cubicBezTo>
                    <a:pt x="105" y="87"/>
                    <a:pt x="116" y="69"/>
                    <a:pt x="115" y="58"/>
                  </a:cubicBezTo>
                  <a:cubicBezTo>
                    <a:pt x="115" y="53"/>
                    <a:pt x="110" y="47"/>
                    <a:pt x="108" y="42"/>
                  </a:cubicBezTo>
                  <a:cubicBezTo>
                    <a:pt x="103" y="34"/>
                    <a:pt x="98" y="25"/>
                    <a:pt x="93" y="16"/>
                  </a:cubicBezTo>
                  <a:cubicBezTo>
                    <a:pt x="114" y="14"/>
                    <a:pt x="131" y="20"/>
                    <a:pt x="146" y="38"/>
                  </a:cubicBezTo>
                  <a:cubicBezTo>
                    <a:pt x="166" y="60"/>
                    <a:pt x="162" y="90"/>
                    <a:pt x="144" y="113"/>
                  </a:cubicBezTo>
                  <a:cubicBezTo>
                    <a:pt x="143" y="115"/>
                    <a:pt x="144" y="118"/>
                    <a:pt x="145" y="120"/>
                  </a:cubicBezTo>
                  <a:cubicBezTo>
                    <a:pt x="197" y="170"/>
                    <a:pt x="252" y="217"/>
                    <a:pt x="306" y="264"/>
                  </a:cubicBezTo>
                  <a:cubicBezTo>
                    <a:pt x="327" y="283"/>
                    <a:pt x="350" y="302"/>
                    <a:pt x="368" y="325"/>
                  </a:cubicBezTo>
                  <a:cubicBezTo>
                    <a:pt x="376" y="333"/>
                    <a:pt x="377" y="335"/>
                    <a:pt x="376" y="34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5" name="稻壳儿春秋广告/盗版必究        原创来源：http://chn.docer.com/works?userid=199329941#!/work_time"/>
            <p:cNvSpPr>
              <a:spLocks noEditPoints="1"/>
            </p:cNvSpPr>
            <p:nvPr/>
          </p:nvSpPr>
          <p:spPr bwMode="auto">
            <a:xfrm>
              <a:off x="9818689" y="4443414"/>
              <a:ext cx="109538" cy="111125"/>
            </a:xfrm>
            <a:custGeom>
              <a:avLst/>
              <a:gdLst>
                <a:gd name="T0" fmla="*/ 29 w 43"/>
                <a:gd name="T1" fmla="*/ 6 h 43"/>
                <a:gd name="T2" fmla="*/ 5 w 43"/>
                <a:gd name="T3" fmla="*/ 12 h 43"/>
                <a:gd name="T4" fmla="*/ 4 w 43"/>
                <a:gd name="T5" fmla="*/ 13 h 43"/>
                <a:gd name="T6" fmla="*/ 3 w 43"/>
                <a:gd name="T7" fmla="*/ 15 h 43"/>
                <a:gd name="T8" fmla="*/ 10 w 43"/>
                <a:gd name="T9" fmla="*/ 38 h 43"/>
                <a:gd name="T10" fmla="*/ 36 w 43"/>
                <a:gd name="T11" fmla="*/ 31 h 43"/>
                <a:gd name="T12" fmla="*/ 29 w 43"/>
                <a:gd name="T13" fmla="*/ 6 h 43"/>
                <a:gd name="T14" fmla="*/ 27 w 43"/>
                <a:gd name="T15" fmla="*/ 27 h 43"/>
                <a:gd name="T16" fmla="*/ 15 w 43"/>
                <a:gd name="T17" fmla="*/ 30 h 43"/>
                <a:gd name="T18" fmla="*/ 12 w 43"/>
                <a:gd name="T19" fmla="*/ 17 h 43"/>
                <a:gd name="T20" fmla="*/ 25 w 43"/>
                <a:gd name="T21" fmla="*/ 14 h 43"/>
                <a:gd name="T22" fmla="*/ 27 w 43"/>
                <a:gd name="T2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43">
                  <a:moveTo>
                    <a:pt x="29" y="6"/>
                  </a:moveTo>
                  <a:cubicBezTo>
                    <a:pt x="21" y="0"/>
                    <a:pt x="11" y="5"/>
                    <a:pt x="5" y="12"/>
                  </a:cubicBezTo>
                  <a:cubicBezTo>
                    <a:pt x="5" y="12"/>
                    <a:pt x="5" y="12"/>
                    <a:pt x="4" y="13"/>
                  </a:cubicBezTo>
                  <a:cubicBezTo>
                    <a:pt x="4" y="14"/>
                    <a:pt x="4" y="14"/>
                    <a:pt x="3" y="15"/>
                  </a:cubicBezTo>
                  <a:cubicBezTo>
                    <a:pt x="0" y="23"/>
                    <a:pt x="2" y="33"/>
                    <a:pt x="10" y="38"/>
                  </a:cubicBezTo>
                  <a:cubicBezTo>
                    <a:pt x="19" y="43"/>
                    <a:pt x="30" y="39"/>
                    <a:pt x="36" y="31"/>
                  </a:cubicBezTo>
                  <a:cubicBezTo>
                    <a:pt x="43" y="22"/>
                    <a:pt x="37" y="12"/>
                    <a:pt x="29" y="6"/>
                  </a:cubicBezTo>
                  <a:close/>
                  <a:moveTo>
                    <a:pt x="27" y="27"/>
                  </a:moveTo>
                  <a:cubicBezTo>
                    <a:pt x="24" y="30"/>
                    <a:pt x="19" y="32"/>
                    <a:pt x="15" y="30"/>
                  </a:cubicBezTo>
                  <a:cubicBezTo>
                    <a:pt x="11" y="28"/>
                    <a:pt x="10" y="22"/>
                    <a:pt x="12" y="17"/>
                  </a:cubicBezTo>
                  <a:cubicBezTo>
                    <a:pt x="15" y="13"/>
                    <a:pt x="21" y="11"/>
                    <a:pt x="25" y="14"/>
                  </a:cubicBezTo>
                  <a:cubicBezTo>
                    <a:pt x="29" y="18"/>
                    <a:pt x="32" y="23"/>
                    <a:pt x="27" y="27"/>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grpSp>
        <p:nvGrpSpPr>
          <p:cNvPr id="1442" name="组合 1441"/>
          <p:cNvGrpSpPr/>
          <p:nvPr/>
        </p:nvGrpSpPr>
        <p:grpSpPr>
          <a:xfrm>
            <a:off x="8310646" y="5110164"/>
            <a:ext cx="1065213" cy="904875"/>
            <a:chOff x="8961439" y="5110164"/>
            <a:chExt cx="1065213" cy="904875"/>
          </a:xfrm>
        </p:grpSpPr>
        <p:sp>
          <p:nvSpPr>
            <p:cNvPr id="1426" name="稻壳儿春秋广告/盗版必究        原创来源：http://chn.docer.com/works?userid=199329941#!/work_time"/>
            <p:cNvSpPr/>
            <p:nvPr/>
          </p:nvSpPr>
          <p:spPr bwMode="auto">
            <a:xfrm>
              <a:off x="8961439" y="5110164"/>
              <a:ext cx="1065213" cy="735013"/>
            </a:xfrm>
            <a:custGeom>
              <a:avLst/>
              <a:gdLst>
                <a:gd name="T0" fmla="*/ 350 w 416"/>
                <a:gd name="T1" fmla="*/ 160 h 287"/>
                <a:gd name="T2" fmla="*/ 332 w 416"/>
                <a:gd name="T3" fmla="*/ 95 h 287"/>
                <a:gd name="T4" fmla="*/ 272 w 416"/>
                <a:gd name="T5" fmla="*/ 102 h 287"/>
                <a:gd name="T6" fmla="*/ 123 w 416"/>
                <a:gd name="T7" fmla="*/ 20 h 287"/>
                <a:gd name="T8" fmla="*/ 69 w 416"/>
                <a:gd name="T9" fmla="*/ 173 h 287"/>
                <a:gd name="T10" fmla="*/ 6 w 416"/>
                <a:gd name="T11" fmla="*/ 231 h 287"/>
                <a:gd name="T12" fmla="*/ 110 w 416"/>
                <a:gd name="T13" fmla="*/ 285 h 287"/>
                <a:gd name="T14" fmla="*/ 110 w 416"/>
                <a:gd name="T15" fmla="*/ 273 h 287"/>
                <a:gd name="T16" fmla="*/ 26 w 416"/>
                <a:gd name="T17" fmla="*/ 251 h 287"/>
                <a:gd name="T18" fmla="*/ 22 w 416"/>
                <a:gd name="T19" fmla="*/ 202 h 287"/>
                <a:gd name="T20" fmla="*/ 82 w 416"/>
                <a:gd name="T21" fmla="*/ 192 h 287"/>
                <a:gd name="T22" fmla="*/ 91 w 416"/>
                <a:gd name="T23" fmla="*/ 184 h 287"/>
                <a:gd name="T24" fmla="*/ 126 w 416"/>
                <a:gd name="T25" fmla="*/ 31 h 287"/>
                <a:gd name="T26" fmla="*/ 259 w 416"/>
                <a:gd name="T27" fmla="*/ 121 h 287"/>
                <a:gd name="T28" fmla="*/ 270 w 416"/>
                <a:gd name="T29" fmla="*/ 126 h 287"/>
                <a:gd name="T30" fmla="*/ 319 w 416"/>
                <a:gd name="T31" fmla="*/ 102 h 287"/>
                <a:gd name="T32" fmla="*/ 331 w 416"/>
                <a:gd name="T33" fmla="*/ 165 h 287"/>
                <a:gd name="T34" fmla="*/ 337 w 416"/>
                <a:gd name="T35" fmla="*/ 175 h 287"/>
                <a:gd name="T36" fmla="*/ 375 w 416"/>
                <a:gd name="T37" fmla="*/ 258 h 287"/>
                <a:gd name="T38" fmla="*/ 301 w 416"/>
                <a:gd name="T39" fmla="*/ 274 h 287"/>
                <a:gd name="T40" fmla="*/ 301 w 416"/>
                <a:gd name="T41" fmla="*/ 286 h 287"/>
                <a:gd name="T42" fmla="*/ 405 w 416"/>
                <a:gd name="T43" fmla="*/ 238 h 287"/>
                <a:gd name="T44" fmla="*/ 350 w 416"/>
                <a:gd name="T45" fmla="*/ 16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287">
                  <a:moveTo>
                    <a:pt x="350" y="160"/>
                  </a:moveTo>
                  <a:cubicBezTo>
                    <a:pt x="360" y="138"/>
                    <a:pt x="353" y="109"/>
                    <a:pt x="332" y="95"/>
                  </a:cubicBezTo>
                  <a:cubicBezTo>
                    <a:pt x="311" y="82"/>
                    <a:pt x="288" y="87"/>
                    <a:pt x="272" y="102"/>
                  </a:cubicBezTo>
                  <a:cubicBezTo>
                    <a:pt x="269" y="35"/>
                    <a:pt x="182" y="0"/>
                    <a:pt x="123" y="20"/>
                  </a:cubicBezTo>
                  <a:cubicBezTo>
                    <a:pt x="55" y="42"/>
                    <a:pt x="37" y="117"/>
                    <a:pt x="69" y="173"/>
                  </a:cubicBezTo>
                  <a:cubicBezTo>
                    <a:pt x="35" y="165"/>
                    <a:pt x="0" y="191"/>
                    <a:pt x="6" y="231"/>
                  </a:cubicBezTo>
                  <a:cubicBezTo>
                    <a:pt x="13" y="284"/>
                    <a:pt x="68" y="286"/>
                    <a:pt x="110" y="285"/>
                  </a:cubicBezTo>
                  <a:cubicBezTo>
                    <a:pt x="117" y="285"/>
                    <a:pt x="117" y="273"/>
                    <a:pt x="110" y="273"/>
                  </a:cubicBezTo>
                  <a:cubicBezTo>
                    <a:pt x="81" y="274"/>
                    <a:pt x="44" y="277"/>
                    <a:pt x="26" y="251"/>
                  </a:cubicBezTo>
                  <a:cubicBezTo>
                    <a:pt x="16" y="238"/>
                    <a:pt x="14" y="217"/>
                    <a:pt x="22" y="202"/>
                  </a:cubicBezTo>
                  <a:cubicBezTo>
                    <a:pt x="34" y="180"/>
                    <a:pt x="63" y="178"/>
                    <a:pt x="82" y="192"/>
                  </a:cubicBezTo>
                  <a:cubicBezTo>
                    <a:pt x="88" y="197"/>
                    <a:pt x="96" y="190"/>
                    <a:pt x="91" y="184"/>
                  </a:cubicBezTo>
                  <a:cubicBezTo>
                    <a:pt x="48" y="134"/>
                    <a:pt x="59" y="53"/>
                    <a:pt x="126" y="31"/>
                  </a:cubicBezTo>
                  <a:cubicBezTo>
                    <a:pt x="182" y="13"/>
                    <a:pt x="274" y="49"/>
                    <a:pt x="259" y="121"/>
                  </a:cubicBezTo>
                  <a:cubicBezTo>
                    <a:pt x="257" y="128"/>
                    <a:pt x="266" y="132"/>
                    <a:pt x="270" y="126"/>
                  </a:cubicBezTo>
                  <a:cubicBezTo>
                    <a:pt x="279" y="107"/>
                    <a:pt x="297" y="94"/>
                    <a:pt x="319" y="102"/>
                  </a:cubicBezTo>
                  <a:cubicBezTo>
                    <a:pt x="343" y="113"/>
                    <a:pt x="352" y="146"/>
                    <a:pt x="331" y="165"/>
                  </a:cubicBezTo>
                  <a:cubicBezTo>
                    <a:pt x="327" y="169"/>
                    <a:pt x="331" y="177"/>
                    <a:pt x="337" y="175"/>
                  </a:cubicBezTo>
                  <a:cubicBezTo>
                    <a:pt x="386" y="156"/>
                    <a:pt x="416" y="229"/>
                    <a:pt x="375" y="258"/>
                  </a:cubicBezTo>
                  <a:cubicBezTo>
                    <a:pt x="355" y="272"/>
                    <a:pt x="325" y="274"/>
                    <a:pt x="301" y="274"/>
                  </a:cubicBezTo>
                  <a:cubicBezTo>
                    <a:pt x="293" y="274"/>
                    <a:pt x="293" y="286"/>
                    <a:pt x="301" y="286"/>
                  </a:cubicBezTo>
                  <a:cubicBezTo>
                    <a:pt x="338" y="287"/>
                    <a:pt x="392" y="279"/>
                    <a:pt x="405" y="238"/>
                  </a:cubicBezTo>
                  <a:cubicBezTo>
                    <a:pt x="416" y="201"/>
                    <a:pt x="387" y="158"/>
                    <a:pt x="350" y="16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7" name="稻壳儿春秋广告/盗版必究        原创来源：http://chn.docer.com/works?userid=199329941#!/work_time"/>
            <p:cNvSpPr>
              <a:spLocks noEditPoints="1"/>
            </p:cNvSpPr>
            <p:nvPr/>
          </p:nvSpPr>
          <p:spPr bwMode="auto">
            <a:xfrm>
              <a:off x="9280526" y="5640389"/>
              <a:ext cx="203200" cy="320675"/>
            </a:xfrm>
            <a:custGeom>
              <a:avLst/>
              <a:gdLst>
                <a:gd name="T0" fmla="*/ 42 w 79"/>
                <a:gd name="T1" fmla="*/ 2 h 125"/>
                <a:gd name="T2" fmla="*/ 36 w 79"/>
                <a:gd name="T3" fmla="*/ 2 h 125"/>
                <a:gd name="T4" fmla="*/ 2 w 79"/>
                <a:gd name="T5" fmla="*/ 44 h 125"/>
                <a:gd name="T6" fmla="*/ 6 w 79"/>
                <a:gd name="T7" fmla="*/ 50 h 125"/>
                <a:gd name="T8" fmla="*/ 17 w 79"/>
                <a:gd name="T9" fmla="*/ 50 h 125"/>
                <a:gd name="T10" fmla="*/ 17 w 79"/>
                <a:gd name="T11" fmla="*/ 120 h 125"/>
                <a:gd name="T12" fmla="*/ 19 w 79"/>
                <a:gd name="T13" fmla="*/ 123 h 125"/>
                <a:gd name="T14" fmla="*/ 21 w 79"/>
                <a:gd name="T15" fmla="*/ 124 h 125"/>
                <a:gd name="T16" fmla="*/ 58 w 79"/>
                <a:gd name="T17" fmla="*/ 124 h 125"/>
                <a:gd name="T18" fmla="*/ 63 w 79"/>
                <a:gd name="T19" fmla="*/ 120 h 125"/>
                <a:gd name="T20" fmla="*/ 63 w 79"/>
                <a:gd name="T21" fmla="*/ 50 h 125"/>
                <a:gd name="T22" fmla="*/ 73 w 79"/>
                <a:gd name="T23" fmla="*/ 50 h 125"/>
                <a:gd name="T24" fmla="*/ 77 w 79"/>
                <a:gd name="T25" fmla="*/ 44 h 125"/>
                <a:gd name="T26" fmla="*/ 42 w 79"/>
                <a:gd name="T27" fmla="*/ 2 h 125"/>
                <a:gd name="T28" fmla="*/ 26 w 79"/>
                <a:gd name="T29" fmla="*/ 116 h 125"/>
                <a:gd name="T30" fmla="*/ 26 w 79"/>
                <a:gd name="T31" fmla="*/ 46 h 125"/>
                <a:gd name="T32" fmla="*/ 21 w 79"/>
                <a:gd name="T33" fmla="*/ 41 h 125"/>
                <a:gd name="T34" fmla="*/ 15 w 79"/>
                <a:gd name="T35" fmla="*/ 41 h 125"/>
                <a:gd name="T36" fmla="*/ 39 w 79"/>
                <a:gd name="T37" fmla="*/ 12 h 125"/>
                <a:gd name="T38" fmla="*/ 64 w 79"/>
                <a:gd name="T39" fmla="*/ 41 h 125"/>
                <a:gd name="T40" fmla="*/ 58 w 79"/>
                <a:gd name="T41" fmla="*/ 41 h 125"/>
                <a:gd name="T42" fmla="*/ 54 w 79"/>
                <a:gd name="T43" fmla="*/ 46 h 125"/>
                <a:gd name="T44" fmla="*/ 54 w 79"/>
                <a:gd name="T45" fmla="*/ 116 h 125"/>
                <a:gd name="T46" fmla="*/ 26 w 79"/>
                <a:gd name="T47"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25">
                  <a:moveTo>
                    <a:pt x="42" y="2"/>
                  </a:moveTo>
                  <a:cubicBezTo>
                    <a:pt x="41" y="0"/>
                    <a:pt x="37" y="0"/>
                    <a:pt x="36" y="2"/>
                  </a:cubicBezTo>
                  <a:cubicBezTo>
                    <a:pt x="24" y="16"/>
                    <a:pt x="13" y="29"/>
                    <a:pt x="2" y="44"/>
                  </a:cubicBezTo>
                  <a:cubicBezTo>
                    <a:pt x="0" y="46"/>
                    <a:pt x="3" y="50"/>
                    <a:pt x="6" y="50"/>
                  </a:cubicBezTo>
                  <a:cubicBezTo>
                    <a:pt x="9" y="50"/>
                    <a:pt x="13" y="50"/>
                    <a:pt x="17" y="50"/>
                  </a:cubicBezTo>
                  <a:cubicBezTo>
                    <a:pt x="17" y="73"/>
                    <a:pt x="16" y="97"/>
                    <a:pt x="17" y="120"/>
                  </a:cubicBezTo>
                  <a:cubicBezTo>
                    <a:pt x="17" y="122"/>
                    <a:pt x="18" y="123"/>
                    <a:pt x="19" y="123"/>
                  </a:cubicBezTo>
                  <a:cubicBezTo>
                    <a:pt x="19" y="124"/>
                    <a:pt x="20" y="124"/>
                    <a:pt x="21" y="124"/>
                  </a:cubicBezTo>
                  <a:cubicBezTo>
                    <a:pt x="34" y="125"/>
                    <a:pt x="46" y="125"/>
                    <a:pt x="58" y="124"/>
                  </a:cubicBezTo>
                  <a:cubicBezTo>
                    <a:pt x="61" y="124"/>
                    <a:pt x="63" y="122"/>
                    <a:pt x="63" y="120"/>
                  </a:cubicBezTo>
                  <a:cubicBezTo>
                    <a:pt x="63" y="97"/>
                    <a:pt x="63" y="74"/>
                    <a:pt x="63" y="50"/>
                  </a:cubicBezTo>
                  <a:cubicBezTo>
                    <a:pt x="66" y="50"/>
                    <a:pt x="69" y="50"/>
                    <a:pt x="73" y="50"/>
                  </a:cubicBezTo>
                  <a:cubicBezTo>
                    <a:pt x="76" y="50"/>
                    <a:pt x="79" y="46"/>
                    <a:pt x="77" y="44"/>
                  </a:cubicBezTo>
                  <a:cubicBezTo>
                    <a:pt x="66" y="29"/>
                    <a:pt x="54" y="16"/>
                    <a:pt x="42" y="2"/>
                  </a:cubicBezTo>
                  <a:close/>
                  <a:moveTo>
                    <a:pt x="26" y="116"/>
                  </a:moveTo>
                  <a:cubicBezTo>
                    <a:pt x="25" y="92"/>
                    <a:pt x="26" y="69"/>
                    <a:pt x="26" y="46"/>
                  </a:cubicBezTo>
                  <a:cubicBezTo>
                    <a:pt x="26" y="43"/>
                    <a:pt x="24" y="41"/>
                    <a:pt x="21" y="41"/>
                  </a:cubicBezTo>
                  <a:cubicBezTo>
                    <a:pt x="19" y="41"/>
                    <a:pt x="17" y="41"/>
                    <a:pt x="15" y="41"/>
                  </a:cubicBezTo>
                  <a:cubicBezTo>
                    <a:pt x="23" y="31"/>
                    <a:pt x="31" y="22"/>
                    <a:pt x="39" y="12"/>
                  </a:cubicBezTo>
                  <a:cubicBezTo>
                    <a:pt x="47" y="22"/>
                    <a:pt x="56" y="31"/>
                    <a:pt x="64" y="41"/>
                  </a:cubicBezTo>
                  <a:cubicBezTo>
                    <a:pt x="62" y="41"/>
                    <a:pt x="60" y="41"/>
                    <a:pt x="58" y="41"/>
                  </a:cubicBezTo>
                  <a:cubicBezTo>
                    <a:pt x="56" y="41"/>
                    <a:pt x="54" y="43"/>
                    <a:pt x="54" y="46"/>
                  </a:cubicBezTo>
                  <a:cubicBezTo>
                    <a:pt x="54" y="69"/>
                    <a:pt x="54" y="92"/>
                    <a:pt x="54" y="116"/>
                  </a:cubicBezTo>
                  <a:cubicBezTo>
                    <a:pt x="44" y="116"/>
                    <a:pt x="35" y="116"/>
                    <a:pt x="26" y="11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8" name="稻壳儿春秋广告/盗版必究        原创来源：http://chn.docer.com/works?userid=199329941#!/work_time"/>
            <p:cNvSpPr>
              <a:spLocks noEditPoints="1"/>
            </p:cNvSpPr>
            <p:nvPr/>
          </p:nvSpPr>
          <p:spPr bwMode="auto">
            <a:xfrm>
              <a:off x="9496426" y="5694364"/>
              <a:ext cx="201613" cy="320675"/>
            </a:xfrm>
            <a:custGeom>
              <a:avLst/>
              <a:gdLst>
                <a:gd name="T0" fmla="*/ 73 w 79"/>
                <a:gd name="T1" fmla="*/ 75 h 125"/>
                <a:gd name="T2" fmla="*/ 63 w 79"/>
                <a:gd name="T3" fmla="*/ 75 h 125"/>
                <a:gd name="T4" fmla="*/ 63 w 79"/>
                <a:gd name="T5" fmla="*/ 5 h 125"/>
                <a:gd name="T6" fmla="*/ 59 w 79"/>
                <a:gd name="T7" fmla="*/ 1 h 125"/>
                <a:gd name="T8" fmla="*/ 22 w 79"/>
                <a:gd name="T9" fmla="*/ 1 h 125"/>
                <a:gd name="T10" fmla="*/ 19 w 79"/>
                <a:gd name="T11" fmla="*/ 2 h 125"/>
                <a:gd name="T12" fmla="*/ 17 w 79"/>
                <a:gd name="T13" fmla="*/ 5 h 125"/>
                <a:gd name="T14" fmla="*/ 17 w 79"/>
                <a:gd name="T15" fmla="*/ 75 h 125"/>
                <a:gd name="T16" fmla="*/ 6 w 79"/>
                <a:gd name="T17" fmla="*/ 75 h 125"/>
                <a:gd name="T18" fmla="*/ 2 w 79"/>
                <a:gd name="T19" fmla="*/ 82 h 125"/>
                <a:gd name="T20" fmla="*/ 37 w 79"/>
                <a:gd name="T21" fmla="*/ 124 h 125"/>
                <a:gd name="T22" fmla="*/ 43 w 79"/>
                <a:gd name="T23" fmla="*/ 124 h 125"/>
                <a:gd name="T24" fmla="*/ 76 w 79"/>
                <a:gd name="T25" fmla="*/ 83 h 125"/>
                <a:gd name="T26" fmla="*/ 73 w 79"/>
                <a:gd name="T27" fmla="*/ 75 h 125"/>
                <a:gd name="T28" fmla="*/ 15 w 79"/>
                <a:gd name="T29" fmla="*/ 84 h 125"/>
                <a:gd name="T30" fmla="*/ 22 w 79"/>
                <a:gd name="T31" fmla="*/ 84 h 125"/>
                <a:gd name="T32" fmla="*/ 26 w 79"/>
                <a:gd name="T33" fmla="*/ 80 h 125"/>
                <a:gd name="T34" fmla="*/ 26 w 79"/>
                <a:gd name="T35" fmla="*/ 10 h 125"/>
                <a:gd name="T36" fmla="*/ 54 w 79"/>
                <a:gd name="T37" fmla="*/ 10 h 125"/>
                <a:gd name="T38" fmla="*/ 54 w 79"/>
                <a:gd name="T39" fmla="*/ 80 h 125"/>
                <a:gd name="T40" fmla="*/ 59 w 79"/>
                <a:gd name="T41" fmla="*/ 84 h 125"/>
                <a:gd name="T42" fmla="*/ 64 w 79"/>
                <a:gd name="T43" fmla="*/ 84 h 125"/>
                <a:gd name="T44" fmla="*/ 40 w 79"/>
                <a:gd name="T45" fmla="*/ 113 h 125"/>
                <a:gd name="T46" fmla="*/ 15 w 79"/>
                <a:gd name="T47"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25">
                  <a:moveTo>
                    <a:pt x="73" y="75"/>
                  </a:moveTo>
                  <a:cubicBezTo>
                    <a:pt x="70" y="75"/>
                    <a:pt x="67" y="75"/>
                    <a:pt x="63" y="75"/>
                  </a:cubicBezTo>
                  <a:cubicBezTo>
                    <a:pt x="64" y="52"/>
                    <a:pt x="63" y="29"/>
                    <a:pt x="63" y="5"/>
                  </a:cubicBezTo>
                  <a:cubicBezTo>
                    <a:pt x="63" y="3"/>
                    <a:pt x="61" y="1"/>
                    <a:pt x="59" y="1"/>
                  </a:cubicBezTo>
                  <a:cubicBezTo>
                    <a:pt x="47" y="0"/>
                    <a:pt x="34" y="0"/>
                    <a:pt x="22" y="1"/>
                  </a:cubicBezTo>
                  <a:cubicBezTo>
                    <a:pt x="21" y="1"/>
                    <a:pt x="20" y="1"/>
                    <a:pt x="19" y="2"/>
                  </a:cubicBezTo>
                  <a:cubicBezTo>
                    <a:pt x="18" y="3"/>
                    <a:pt x="17" y="4"/>
                    <a:pt x="17" y="5"/>
                  </a:cubicBezTo>
                  <a:cubicBezTo>
                    <a:pt x="17" y="29"/>
                    <a:pt x="18" y="52"/>
                    <a:pt x="17" y="75"/>
                  </a:cubicBezTo>
                  <a:cubicBezTo>
                    <a:pt x="14" y="75"/>
                    <a:pt x="10" y="75"/>
                    <a:pt x="6" y="75"/>
                  </a:cubicBezTo>
                  <a:cubicBezTo>
                    <a:pt x="3" y="75"/>
                    <a:pt x="0" y="79"/>
                    <a:pt x="2" y="82"/>
                  </a:cubicBezTo>
                  <a:cubicBezTo>
                    <a:pt x="13" y="96"/>
                    <a:pt x="25" y="110"/>
                    <a:pt x="37" y="124"/>
                  </a:cubicBezTo>
                  <a:cubicBezTo>
                    <a:pt x="38" y="125"/>
                    <a:pt x="41" y="125"/>
                    <a:pt x="43" y="124"/>
                  </a:cubicBezTo>
                  <a:cubicBezTo>
                    <a:pt x="54" y="110"/>
                    <a:pt x="65" y="96"/>
                    <a:pt x="76" y="83"/>
                  </a:cubicBezTo>
                  <a:cubicBezTo>
                    <a:pt x="79" y="80"/>
                    <a:pt x="77" y="75"/>
                    <a:pt x="73" y="75"/>
                  </a:cubicBezTo>
                  <a:close/>
                  <a:moveTo>
                    <a:pt x="15" y="84"/>
                  </a:moveTo>
                  <a:cubicBezTo>
                    <a:pt x="18" y="84"/>
                    <a:pt x="20" y="84"/>
                    <a:pt x="22" y="84"/>
                  </a:cubicBezTo>
                  <a:cubicBezTo>
                    <a:pt x="24" y="84"/>
                    <a:pt x="26" y="82"/>
                    <a:pt x="26" y="80"/>
                  </a:cubicBezTo>
                  <a:cubicBezTo>
                    <a:pt x="27" y="56"/>
                    <a:pt x="26" y="33"/>
                    <a:pt x="26" y="10"/>
                  </a:cubicBezTo>
                  <a:cubicBezTo>
                    <a:pt x="36" y="9"/>
                    <a:pt x="45" y="9"/>
                    <a:pt x="54" y="10"/>
                  </a:cubicBezTo>
                  <a:cubicBezTo>
                    <a:pt x="54" y="33"/>
                    <a:pt x="55" y="56"/>
                    <a:pt x="54" y="80"/>
                  </a:cubicBezTo>
                  <a:cubicBezTo>
                    <a:pt x="54" y="82"/>
                    <a:pt x="57" y="84"/>
                    <a:pt x="59" y="84"/>
                  </a:cubicBezTo>
                  <a:cubicBezTo>
                    <a:pt x="61" y="84"/>
                    <a:pt x="62" y="84"/>
                    <a:pt x="64" y="84"/>
                  </a:cubicBezTo>
                  <a:cubicBezTo>
                    <a:pt x="56" y="94"/>
                    <a:pt x="48" y="104"/>
                    <a:pt x="40" y="113"/>
                  </a:cubicBezTo>
                  <a:cubicBezTo>
                    <a:pt x="32" y="104"/>
                    <a:pt x="23" y="94"/>
                    <a:pt x="15" y="84"/>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29" name="稻壳儿春秋广告/盗版必究        原创来源：http://chn.docer.com/works?userid=199329941#!/work_time"/>
            <p:cNvSpPr/>
            <p:nvPr/>
          </p:nvSpPr>
          <p:spPr bwMode="auto">
            <a:xfrm>
              <a:off x="9167814" y="5238751"/>
              <a:ext cx="169863" cy="200025"/>
            </a:xfrm>
            <a:custGeom>
              <a:avLst/>
              <a:gdLst>
                <a:gd name="T0" fmla="*/ 61 w 66"/>
                <a:gd name="T1" fmla="*/ 9 h 78"/>
                <a:gd name="T2" fmla="*/ 61 w 66"/>
                <a:gd name="T3" fmla="*/ 0 h 78"/>
                <a:gd name="T4" fmla="*/ 8 w 66"/>
                <a:gd name="T5" fmla="*/ 73 h 78"/>
                <a:gd name="T6" fmla="*/ 17 w 66"/>
                <a:gd name="T7" fmla="*/ 70 h 78"/>
                <a:gd name="T8" fmla="*/ 61 w 66"/>
                <a:gd name="T9" fmla="*/ 9 h 78"/>
              </a:gdLst>
              <a:ahLst/>
              <a:cxnLst>
                <a:cxn ang="0">
                  <a:pos x="T0" y="T1"/>
                </a:cxn>
                <a:cxn ang="0">
                  <a:pos x="T2" y="T3"/>
                </a:cxn>
                <a:cxn ang="0">
                  <a:pos x="T4" y="T5"/>
                </a:cxn>
                <a:cxn ang="0">
                  <a:pos x="T6" y="T7"/>
                </a:cxn>
                <a:cxn ang="0">
                  <a:pos x="T8" y="T9"/>
                </a:cxn>
              </a:cxnLst>
              <a:rect l="0" t="0" r="r" b="b"/>
              <a:pathLst>
                <a:path w="66" h="78">
                  <a:moveTo>
                    <a:pt x="61" y="9"/>
                  </a:moveTo>
                  <a:cubicBezTo>
                    <a:pt x="66" y="9"/>
                    <a:pt x="66" y="0"/>
                    <a:pt x="61" y="0"/>
                  </a:cubicBezTo>
                  <a:cubicBezTo>
                    <a:pt x="28" y="4"/>
                    <a:pt x="0" y="40"/>
                    <a:pt x="8" y="73"/>
                  </a:cubicBezTo>
                  <a:cubicBezTo>
                    <a:pt x="9" y="78"/>
                    <a:pt x="18" y="76"/>
                    <a:pt x="17" y="70"/>
                  </a:cubicBezTo>
                  <a:cubicBezTo>
                    <a:pt x="10" y="44"/>
                    <a:pt x="34" y="12"/>
                    <a:pt x="61" y="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
          <p:nvSpPr>
            <p:cNvPr id="1430" name="稻壳儿春秋广告/盗版必究        原创来源：http://chn.docer.com/works?userid=199329941#!/work_time"/>
            <p:cNvSpPr/>
            <p:nvPr/>
          </p:nvSpPr>
          <p:spPr bwMode="auto">
            <a:xfrm>
              <a:off x="9255126" y="5284789"/>
              <a:ext cx="90488" cy="55563"/>
            </a:xfrm>
            <a:custGeom>
              <a:avLst/>
              <a:gdLst>
                <a:gd name="T0" fmla="*/ 27 w 35"/>
                <a:gd name="T1" fmla="*/ 1 h 22"/>
                <a:gd name="T2" fmla="*/ 4 w 35"/>
                <a:gd name="T3" fmla="*/ 12 h 22"/>
                <a:gd name="T4" fmla="*/ 11 w 35"/>
                <a:gd name="T5" fmla="*/ 19 h 22"/>
                <a:gd name="T6" fmla="*/ 30 w 35"/>
                <a:gd name="T7" fmla="*/ 10 h 22"/>
                <a:gd name="T8" fmla="*/ 27 w 35"/>
                <a:gd name="T9" fmla="*/ 1 h 22"/>
              </a:gdLst>
              <a:ahLst/>
              <a:cxnLst>
                <a:cxn ang="0">
                  <a:pos x="T0" y="T1"/>
                </a:cxn>
                <a:cxn ang="0">
                  <a:pos x="T2" y="T3"/>
                </a:cxn>
                <a:cxn ang="0">
                  <a:pos x="T4" y="T5"/>
                </a:cxn>
                <a:cxn ang="0">
                  <a:pos x="T6" y="T7"/>
                </a:cxn>
                <a:cxn ang="0">
                  <a:pos x="T8" y="T9"/>
                </a:cxn>
              </a:cxnLst>
              <a:rect l="0" t="0" r="r" b="b"/>
              <a:pathLst>
                <a:path w="35" h="22">
                  <a:moveTo>
                    <a:pt x="27" y="1"/>
                  </a:moveTo>
                  <a:cubicBezTo>
                    <a:pt x="19" y="2"/>
                    <a:pt x="11" y="6"/>
                    <a:pt x="4" y="12"/>
                  </a:cubicBezTo>
                  <a:cubicBezTo>
                    <a:pt x="0" y="16"/>
                    <a:pt x="6" y="22"/>
                    <a:pt x="11" y="19"/>
                  </a:cubicBezTo>
                  <a:cubicBezTo>
                    <a:pt x="16" y="14"/>
                    <a:pt x="22" y="11"/>
                    <a:pt x="30" y="10"/>
                  </a:cubicBezTo>
                  <a:cubicBezTo>
                    <a:pt x="35" y="9"/>
                    <a:pt x="33" y="0"/>
                    <a:pt x="27" y="1"/>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864" y="1444977"/>
            <a:ext cx="3947184" cy="3869068"/>
          </a:xfrm>
          <a:prstGeom prst="rect">
            <a:avLst/>
          </a:prstGeom>
        </p:spPr>
      </p:pic>
      <p:sp>
        <p:nvSpPr>
          <p:cNvPr id="4" name="文本框 3"/>
          <p:cNvSpPr txBox="1"/>
          <p:nvPr/>
        </p:nvSpPr>
        <p:spPr>
          <a:xfrm>
            <a:off x="1539724" y="3179456"/>
            <a:ext cx="2439152" cy="584775"/>
          </a:xfrm>
          <a:prstGeom prst="rect">
            <a:avLst/>
          </a:prstGeom>
          <a:noFill/>
        </p:spPr>
        <p:txBody>
          <a:bodyPr wrap="square" rtlCol="0">
            <a:spAutoFit/>
          </a:bodyPr>
          <a:lstStyle/>
          <a:p>
            <a:pPr algn="dist"/>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CONTENTS</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72" y="4425250"/>
            <a:ext cx="1377239" cy="1377239"/>
          </a:xfrm>
          <a:prstGeom prst="rect">
            <a:avLst/>
          </a:prstGeom>
        </p:spPr>
      </p:pic>
      <p:sp>
        <p:nvSpPr>
          <p:cNvPr id="8" name="文本框 7"/>
          <p:cNvSpPr txBox="1"/>
          <p:nvPr/>
        </p:nvSpPr>
        <p:spPr>
          <a:xfrm>
            <a:off x="6699623" y="1425438"/>
            <a:ext cx="1458926" cy="523220"/>
          </a:xfrm>
          <a:prstGeom prst="rect">
            <a:avLst/>
          </a:prstGeom>
          <a:noFill/>
        </p:spPr>
        <p:txBody>
          <a:bodyPr wrap="none" rtlCol="0">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PART  </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738095" y="1875756"/>
            <a:ext cx="2980265" cy="369332"/>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sp>
        <p:nvSpPr>
          <p:cNvPr id="10" name="文本框 9"/>
          <p:cNvSpPr txBox="1"/>
          <p:nvPr/>
        </p:nvSpPr>
        <p:spPr>
          <a:xfrm>
            <a:off x="6699623" y="2532406"/>
            <a:ext cx="1458926" cy="523220"/>
          </a:xfrm>
          <a:prstGeom prst="rect">
            <a:avLst/>
          </a:prstGeom>
          <a:noFill/>
        </p:spPr>
        <p:txBody>
          <a:bodyPr wrap="none" rtlCol="0">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PART  </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738095" y="2982724"/>
            <a:ext cx="2980265" cy="369332"/>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sp>
        <p:nvSpPr>
          <p:cNvPr id="12" name="文本框 11"/>
          <p:cNvSpPr txBox="1"/>
          <p:nvPr/>
        </p:nvSpPr>
        <p:spPr>
          <a:xfrm>
            <a:off x="6736302" y="3639374"/>
            <a:ext cx="1458926" cy="523220"/>
          </a:xfrm>
          <a:prstGeom prst="rect">
            <a:avLst/>
          </a:prstGeom>
          <a:noFill/>
        </p:spPr>
        <p:txBody>
          <a:bodyPr wrap="none" rtlCol="0">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PART  </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774774" y="4089692"/>
            <a:ext cx="2943586" cy="369332"/>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sp>
        <p:nvSpPr>
          <p:cNvPr id="14" name="文本框 13"/>
          <p:cNvSpPr txBox="1"/>
          <p:nvPr/>
        </p:nvSpPr>
        <p:spPr>
          <a:xfrm>
            <a:off x="6774774" y="4746342"/>
            <a:ext cx="1458926" cy="523220"/>
          </a:xfrm>
          <a:prstGeom prst="rect">
            <a:avLst/>
          </a:prstGeom>
          <a:noFill/>
        </p:spPr>
        <p:txBody>
          <a:bodyPr wrap="none" rtlCol="0">
            <a:spAutoFit/>
          </a:bodyPr>
          <a:lstStyle/>
          <a:p>
            <a:pPr algn="ct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PART  </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813246" y="5196660"/>
            <a:ext cx="2905114" cy="369332"/>
          </a:xfrm>
          <a:prstGeom prst="rect">
            <a:avLst/>
          </a:prstGeom>
          <a:noFill/>
        </p:spPr>
        <p:txBody>
          <a:bodyPr wrap="square" rtlCol="0">
            <a:spAutoFit/>
          </a:bodyPr>
          <a:lstStyle/>
          <a:p>
            <a:pPr algn="di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4743" y="299748"/>
            <a:ext cx="2730137" cy="23418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066" y="279651"/>
            <a:ext cx="6425869" cy="6298699"/>
          </a:xfrm>
          <a:prstGeom prst="rect">
            <a:avLst/>
          </a:prstGeom>
        </p:spPr>
      </p:pic>
      <p:grpSp>
        <p:nvGrpSpPr>
          <p:cNvPr id="5" name="组合 4"/>
          <p:cNvGrpSpPr/>
          <p:nvPr/>
        </p:nvGrpSpPr>
        <p:grpSpPr>
          <a:xfrm>
            <a:off x="4005923" y="2246109"/>
            <a:ext cx="4180155" cy="2365781"/>
            <a:chOff x="3911927" y="1790646"/>
            <a:chExt cx="4180155" cy="2365781"/>
          </a:xfrm>
        </p:grpSpPr>
        <p:sp>
          <p:nvSpPr>
            <p:cNvPr id="2" name="文本框 5"/>
            <p:cNvSpPr txBox="1">
              <a:spLocks noChangeArrowheads="1"/>
            </p:cNvSpPr>
            <p:nvPr/>
          </p:nvSpPr>
          <p:spPr bwMode="auto">
            <a:xfrm>
              <a:off x="4854066" y="1790646"/>
              <a:ext cx="23836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4400" dirty="0">
                  <a:solidFill>
                    <a:schemeClr val="tx1">
                      <a:lumMod val="85000"/>
                      <a:lumOff val="15000"/>
                    </a:schemeClr>
                  </a:solidFill>
                  <a:latin typeface="微软雅黑" panose="020B0503020204020204" pitchFamily="34" charset="-122"/>
                  <a:ea typeface="微软雅黑" panose="020B0503020204020204" pitchFamily="34" charset="-122"/>
                </a:rPr>
                <a:t>PART 01</a:t>
              </a:r>
              <a:endParaRPr lang="zh-CN" altLang="en-US" sz="4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911927" y="3487120"/>
              <a:ext cx="4180155" cy="669307"/>
            </a:xfrm>
            <a:prstGeom prst="rect">
              <a:avLst/>
            </a:prstGeom>
            <a:noFill/>
          </p:spPr>
          <p:txBody>
            <a:bodyPr wrap="square" rtlCol="0">
              <a:spAutoFit/>
            </a:bodyPr>
            <a:lstStyle/>
            <a:p>
              <a:pPr algn="ctr"/>
              <a:r>
                <a:rPr lang="en-US" altLang="zh-CN" dirty="0">
                  <a:solidFill>
                    <a:schemeClr val="tx1">
                      <a:lumMod val="85000"/>
                      <a:lumOff val="15000"/>
                    </a:schemeClr>
                  </a:solidFill>
                </a:rPr>
                <a:t>Add anything what you do what do s i'm what you </a:t>
              </a:r>
              <a:r>
                <a:rPr lang="en-US" altLang="zh-CN" dirty="0" err="1">
                  <a:solidFill>
                    <a:schemeClr val="tx1">
                      <a:lumMod val="85000"/>
                      <a:lumOff val="15000"/>
                    </a:schemeClr>
                  </a:solidFill>
                </a:rPr>
                <a:t>want. Add</a:t>
              </a:r>
              <a:r>
                <a:rPr lang="en-US" altLang="zh-CN" dirty="0">
                  <a:solidFill>
                    <a:schemeClr val="tx1">
                      <a:lumMod val="85000"/>
                      <a:lumOff val="15000"/>
                    </a:schemeClr>
                  </a:solidFill>
                </a:rPr>
                <a:t> you title here.</a:t>
              </a:r>
              <a:endParaRPr lang="zh-CN" altLang="en-US" dirty="0">
                <a:solidFill>
                  <a:schemeClr val="tx1">
                    <a:lumMod val="85000"/>
                    <a:lumOff val="15000"/>
                  </a:schemeClr>
                </a:solidFill>
              </a:endParaRPr>
            </a:p>
          </p:txBody>
        </p:sp>
        <p:sp>
          <p:nvSpPr>
            <p:cNvPr id="4" name="文本框 3"/>
            <p:cNvSpPr txBox="1"/>
            <p:nvPr/>
          </p:nvSpPr>
          <p:spPr>
            <a:xfrm>
              <a:off x="3922747" y="2633136"/>
              <a:ext cx="4158511" cy="523220"/>
            </a:xfrm>
            <a:prstGeom prst="rect">
              <a:avLst/>
            </a:prstGeom>
            <a:noFill/>
          </p:spPr>
          <p:txBody>
            <a:bodyPr wrap="none" rtlCol="0">
              <a:spAutoFit/>
            </a:bodyPr>
            <a:lstStyle/>
            <a:p>
              <a:pPr algn="ct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gr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780" y="3324574"/>
            <a:ext cx="1998523" cy="199852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040" y="238320"/>
            <a:ext cx="2007789" cy="20077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grpSp>
        <p:nvGrpSpPr>
          <p:cNvPr id="5" name="组合 4"/>
          <p:cNvGrpSpPr/>
          <p:nvPr/>
        </p:nvGrpSpPr>
        <p:grpSpPr>
          <a:xfrm>
            <a:off x="1838068" y="1849970"/>
            <a:ext cx="8515864" cy="3683988"/>
            <a:chOff x="1033381" y="2193997"/>
            <a:chExt cx="7000030" cy="3028234"/>
          </a:xfrm>
        </p:grpSpPr>
        <p:sp>
          <p:nvSpPr>
            <p:cNvPr id="6" name="Bent Arrow 5@|1FFC:0|FBC:0|LFC:9868950|LBC:16777215"/>
            <p:cNvSpPr/>
            <p:nvPr/>
          </p:nvSpPr>
          <p:spPr bwMode="auto">
            <a:xfrm rot="2700000">
              <a:off x="3560619" y="2201873"/>
              <a:ext cx="225046" cy="1239609"/>
            </a:xfrm>
            <a:prstGeom prst="bentArrow">
              <a:avLst>
                <a:gd name="adj1" fmla="val 13663"/>
                <a:gd name="adj2" fmla="val 25006"/>
                <a:gd name="adj3" fmla="val 43568"/>
                <a:gd name="adj4" fmla="val 0"/>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1FFC:0|FBC:0|LFC:9868950|LBC:16777215"/>
            <p:cNvSpPr/>
            <p:nvPr/>
          </p:nvSpPr>
          <p:spPr bwMode="auto">
            <a:xfrm rot="2700000" flipV="1">
              <a:off x="3144674" y="3244862"/>
              <a:ext cx="225046" cy="30989"/>
            </a:xfrm>
            <a:prstGeom prst="rect">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Bent Arrow 8@|1FFC:0|FBC:0|LFC:9868950|LBC:16777215"/>
            <p:cNvSpPr/>
            <p:nvPr/>
          </p:nvSpPr>
          <p:spPr bwMode="auto">
            <a:xfrm rot="18900000">
              <a:off x="3544312" y="3982622"/>
              <a:ext cx="225045" cy="1239609"/>
            </a:xfrm>
            <a:prstGeom prst="bentArrow">
              <a:avLst>
                <a:gd name="adj1" fmla="val 13663"/>
                <a:gd name="adj2" fmla="val 25006"/>
                <a:gd name="adj3" fmla="val 43568"/>
                <a:gd name="adj4" fmla="val 0"/>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9@|1FFC:0|FBC:0|LFC:9868950|LBC:16777215"/>
            <p:cNvSpPr/>
            <p:nvPr/>
          </p:nvSpPr>
          <p:spPr bwMode="auto">
            <a:xfrm rot="18900000" flipV="1">
              <a:off x="3982990" y="5002876"/>
              <a:ext cx="225045" cy="30989"/>
            </a:xfrm>
            <a:prstGeom prst="rect">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Bent Arrow 11@|1FFC:0|FBC:0|LFC:9868950|LBC:16777215"/>
            <p:cNvSpPr/>
            <p:nvPr/>
          </p:nvSpPr>
          <p:spPr bwMode="auto">
            <a:xfrm rot="18900000" flipH="1" flipV="1">
              <a:off x="5332934" y="2193997"/>
              <a:ext cx="225045" cy="1239609"/>
            </a:xfrm>
            <a:prstGeom prst="bentArrow">
              <a:avLst>
                <a:gd name="adj1" fmla="val 13663"/>
                <a:gd name="adj2" fmla="val 25006"/>
                <a:gd name="adj3" fmla="val 43568"/>
                <a:gd name="adj4" fmla="val 0"/>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2@|1FFC:0|FBC:0|LFC:9868950|LBC:16777215"/>
            <p:cNvSpPr/>
            <p:nvPr/>
          </p:nvSpPr>
          <p:spPr bwMode="auto">
            <a:xfrm rot="18900000" flipH="1">
              <a:off x="4894256" y="2382362"/>
              <a:ext cx="225045" cy="30989"/>
            </a:xfrm>
            <a:prstGeom prst="rect">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Bent Arrow 14@|1FFC:0|FBC:0|LFC:9868950|LBC:16777215"/>
            <p:cNvSpPr/>
            <p:nvPr/>
          </p:nvSpPr>
          <p:spPr bwMode="auto">
            <a:xfrm rot="2700000" flipH="1" flipV="1">
              <a:off x="5357675" y="3998929"/>
              <a:ext cx="225046" cy="1239609"/>
            </a:xfrm>
            <a:prstGeom prst="bentArrow">
              <a:avLst>
                <a:gd name="adj1" fmla="val 13663"/>
                <a:gd name="adj2" fmla="val 25006"/>
                <a:gd name="adj3" fmla="val 43568"/>
                <a:gd name="adj4" fmla="val 0"/>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5@|1FFC:0|FBC:0|LFC:9868950|LBC:16777215"/>
            <p:cNvSpPr/>
            <p:nvPr/>
          </p:nvSpPr>
          <p:spPr bwMode="auto">
            <a:xfrm rot="2700000" flipH="1">
              <a:off x="5773620" y="4164561"/>
              <a:ext cx="225046" cy="30989"/>
            </a:xfrm>
            <a:prstGeom prst="rect">
              <a:avLst/>
            </a:prstGeom>
            <a:solidFill>
              <a:srgbClr val="ADBACA"/>
            </a:solidFill>
            <a:ln w="12700">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ounded Rectangle 20@|1FFC:2381804|FBC:16777215|LFC:16777215|LBC:16777215"/>
            <p:cNvSpPr/>
            <p:nvPr/>
          </p:nvSpPr>
          <p:spPr bwMode="auto">
            <a:xfrm rot="18900000" flipV="1">
              <a:off x="4841833" y="3163078"/>
              <a:ext cx="1114256" cy="1114256"/>
            </a:xfrm>
            <a:prstGeom prst="roundRect">
              <a:avLst>
                <a:gd name="adj" fmla="val 9646"/>
              </a:avLst>
            </a:prstGeom>
            <a:noFill/>
            <a:ln w="9525">
              <a:solidFill>
                <a:schemeClr val="tx1">
                  <a:lumMod val="75000"/>
                  <a:lumOff val="25000"/>
                </a:schemeClr>
              </a:solid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34"/>
            <p:cNvGrpSpPr/>
            <p:nvPr/>
          </p:nvGrpSpPr>
          <p:grpSpPr>
            <a:xfrm>
              <a:off x="5160317" y="3515708"/>
              <a:ext cx="460052" cy="445400"/>
              <a:chOff x="2339975" y="3200401"/>
              <a:chExt cx="249238" cy="241301"/>
            </a:xfrm>
            <a:solidFill>
              <a:sysClr val="window" lastClr="FFFFFF"/>
            </a:solidFill>
          </p:grpSpPr>
          <p:sp>
            <p:nvSpPr>
              <p:cNvPr id="30" name="Rectangle 18@|1FFC:0|FBC:0|LFC:0|LBC:16777215"/>
              <p:cNvSpPr>
                <a:spLocks noChangeArrowheads="1"/>
              </p:cNvSpPr>
              <p:nvPr/>
            </p:nvSpPr>
            <p:spPr bwMode="auto">
              <a:xfrm>
                <a:off x="2428875" y="3297238"/>
                <a:ext cx="28575" cy="2540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1" name="Rectangle 19@|1FFC:0|FBC:0|LFC:0|LBC:16777215"/>
              <p:cNvSpPr>
                <a:spLocks noChangeArrowheads="1"/>
              </p:cNvSpPr>
              <p:nvPr/>
            </p:nvSpPr>
            <p:spPr bwMode="auto">
              <a:xfrm>
                <a:off x="2473325" y="3297238"/>
                <a:ext cx="28575" cy="2540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2" name="Rectangle 20@|1FFC:0|FBC:0|LFC:0|LBC:16777215"/>
              <p:cNvSpPr>
                <a:spLocks noChangeArrowheads="1"/>
              </p:cNvSpPr>
              <p:nvPr/>
            </p:nvSpPr>
            <p:spPr bwMode="auto">
              <a:xfrm>
                <a:off x="2516188" y="3297238"/>
                <a:ext cx="28575" cy="25400"/>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3" name="Rectangle 21@|1FFC:0|FBC:0|LFC:0|LBC:16777215"/>
              <p:cNvSpPr>
                <a:spLocks noChangeArrowheads="1"/>
              </p:cNvSpPr>
              <p:nvPr/>
            </p:nvSpPr>
            <p:spPr bwMode="auto">
              <a:xfrm>
                <a:off x="2428875" y="3338513"/>
                <a:ext cx="28575" cy="23813"/>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4" name="Rectangle 22@|1FFC:0|FBC:0|LFC:0|LBC:16777215"/>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Rectangle 23@|1FFC:0|FBC:0|LFC:0|LBC:16777215"/>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Rectangle 24@|1FFC:0|FBC:0|LFC:0|LBC:16777215"/>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 name="Rectangle 25@|1FFC:0|FBC:0|LFC:0|LBC:16777215"/>
              <p:cNvSpPr>
                <a:spLocks noChangeArrowheads="1"/>
              </p:cNvSpPr>
              <p:nvPr/>
            </p:nvSpPr>
            <p:spPr bwMode="auto">
              <a:xfrm>
                <a:off x="2386013" y="3338513"/>
                <a:ext cx="25400" cy="23813"/>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8" name="Rectangle 26@|1FFC:0|FBC:0|LFC:0|LBC:16777215"/>
              <p:cNvSpPr>
                <a:spLocks noChangeArrowheads="1"/>
              </p:cNvSpPr>
              <p:nvPr/>
            </p:nvSpPr>
            <p:spPr bwMode="auto">
              <a:xfrm>
                <a:off x="2386013" y="3378201"/>
                <a:ext cx="28575" cy="23813"/>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9" name="Rectangle 27@|1FFC:0|FBC:0|LFC:0|LBC:16777215"/>
              <p:cNvSpPr>
                <a:spLocks noChangeArrowheads="1"/>
              </p:cNvSpPr>
              <p:nvPr/>
            </p:nvSpPr>
            <p:spPr bwMode="auto">
              <a:xfrm>
                <a:off x="2473325" y="3378201"/>
                <a:ext cx="28575" cy="23813"/>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0" name="Rectangle 28@|1FFC:0|FBC:0|LFC:0|LBC:16777215"/>
              <p:cNvSpPr>
                <a:spLocks noChangeArrowheads="1"/>
              </p:cNvSpPr>
              <p:nvPr/>
            </p:nvSpPr>
            <p:spPr bwMode="auto">
              <a:xfrm>
                <a:off x="2516188" y="3378201"/>
                <a:ext cx="28575" cy="23813"/>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1" name="Freeform 29@|5FFC:0|FBC:0|LFC:0|LBC:16777215"/>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2" name="Rectangle 30@|1FFC:0|FBC:0|LFC:0|LBC:16777215"/>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3" name="Rectangle 31@|1FFC:0|FBC:0|LFC:0|LBC:16777215"/>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685165">
                  <a:defRPr/>
                </a:pPr>
                <a:endParaRPr lang="en-US" kern="0" dirty="0">
                  <a:solidFill>
                    <a:prstClr val="black"/>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sp>
          <p:nvSpPr>
            <p:cNvPr id="16" name="Rounded Rectangle 17@|1FFC:14657585|FBC:16777215|LFC:16777215|LBC:16777215"/>
            <p:cNvSpPr/>
            <p:nvPr/>
          </p:nvSpPr>
          <p:spPr bwMode="auto">
            <a:xfrm rot="18900000" flipV="1">
              <a:off x="4014541" y="3990371"/>
              <a:ext cx="1114256" cy="1114256"/>
            </a:xfrm>
            <a:prstGeom prst="roundRect">
              <a:avLst>
                <a:gd name="adj" fmla="val 9646"/>
              </a:avLst>
            </a:prstGeom>
            <a:solidFill>
              <a:schemeClr val="bg1">
                <a:lumMod val="50000"/>
              </a:schemeClr>
            </a:solidFill>
            <a:ln w="9525">
              <a:noFill/>
              <a:round/>
            </a:ln>
          </p:spPr>
          <p:txBody>
            <a:bodyPr vert="horz" wrap="square" lIns="68580" tIns="34290" rIns="68580" bIns="34290" numCol="1" rtlCol="0" anchor="t" anchorCtr="0" compatLnSpc="1"/>
            <a:lstStyle/>
            <a:p>
              <a:pPr algn="ctr" defTabSz="685165">
                <a:defRPr/>
              </a:pPr>
              <a:endParaRPr lang="en-US" sz="1350" kern="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Shape 719@|5FFC:16777215|FBC:16777215|LFC:16777215|LBC:16777215"/>
            <p:cNvSpPr/>
            <p:nvPr/>
          </p:nvSpPr>
          <p:spPr>
            <a:xfrm>
              <a:off x="4351270" y="4336895"/>
              <a:ext cx="440630" cy="378948"/>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ysClr val="window" lastClr="FFFFFF"/>
            </a:solidFill>
            <a:ln w="12700" cap="flat">
              <a:noFill/>
              <a:miter lim="400000"/>
            </a:ln>
            <a:effectLst/>
          </p:spPr>
          <p:txBody>
            <a:bodyPr wrap="square" lIns="28575" tIns="28575" rIns="28575" bIns="28575" numCol="1" anchor="ctr">
              <a:noAutofit/>
            </a:bodyPr>
            <a:lstStyle/>
            <a:p>
              <a:pPr defTabSz="685165">
                <a:defRPr sz="3100" b="1">
                  <a:latin typeface="Kontrapunkt Bob Bold"/>
                  <a:ea typeface="Kontrapunkt Bob Bold"/>
                  <a:cs typeface="Kontrapunkt Bob Bold"/>
                  <a:sym typeface="Kontrapunkt Bob Bold"/>
                </a:defRPr>
              </a:pPr>
              <a:endParaRPr sz="2325" b="1" kern="0">
                <a:solidFill>
                  <a:prstClr val="black"/>
                </a:solidFill>
                <a:latin typeface="Arial" panose="020B0604020202020204" pitchFamily="34" charset="0"/>
                <a:ea typeface="微软雅黑" panose="020B0503020204020204" pitchFamily="34" charset="-122"/>
                <a:cs typeface="Kontrapunkt Bob Bold"/>
                <a:sym typeface="Arial" panose="020B0604020202020204" pitchFamily="34" charset="0"/>
              </a:endParaRPr>
            </a:p>
          </p:txBody>
        </p:sp>
        <p:sp>
          <p:nvSpPr>
            <p:cNvPr id="18" name="Rounded Rectangle 23@|1FFC:0|FBC:0|LFC:16777215|LBC:16777215"/>
            <p:cNvSpPr/>
            <p:nvPr/>
          </p:nvSpPr>
          <p:spPr bwMode="auto">
            <a:xfrm rot="18900000" flipV="1">
              <a:off x="3187249" y="3163078"/>
              <a:ext cx="1114256" cy="1114256"/>
            </a:xfrm>
            <a:prstGeom prst="roundRect">
              <a:avLst>
                <a:gd name="adj" fmla="val 9646"/>
              </a:avLst>
            </a:prstGeom>
            <a:noFill/>
            <a:ln w="9525">
              <a:solidFill>
                <a:schemeClr val="tx1">
                  <a:lumMod val="75000"/>
                  <a:lumOff val="25000"/>
                </a:schemeClr>
              </a:solid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hape 2102@|5FFC:16777215|FBC:16777215|LFC:16777215|LBC:16777215"/>
            <p:cNvSpPr/>
            <p:nvPr/>
          </p:nvSpPr>
          <p:spPr>
            <a:xfrm>
              <a:off x="3466754" y="3499076"/>
              <a:ext cx="540248" cy="43218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tx1">
                <a:lumMod val="75000"/>
                <a:lumOff val="25000"/>
              </a:schemeClr>
            </a:solidFill>
            <a:ln w="12700" cap="flat">
              <a:noFill/>
              <a:miter lim="400000"/>
            </a:ln>
            <a:effectLst/>
          </p:spPr>
          <p:txBody>
            <a:bodyPr wrap="square" lIns="28575" tIns="28575" rIns="28575" bIns="28575" numCol="1" anchor="ctr">
              <a:noAutofit/>
            </a:bodyPr>
            <a:lstStyle/>
            <a:p>
              <a:pPr defTabSz="685165">
                <a:defRPr sz="3200">
                  <a:solidFill>
                    <a:srgbClr val="FFFFFF"/>
                  </a:solidFill>
                  <a:latin typeface="Helvetica Light"/>
                  <a:ea typeface="Helvetica Light"/>
                  <a:cs typeface="Helvetica Light"/>
                  <a:sym typeface="Helvetica Light"/>
                </a:defRPr>
              </a:pPr>
              <a:endParaRPr sz="2400" kern="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0" name="Rounded Rectangle 26@|1FFC:4308095|FBC:16777215|LFC:16777215|LBC:16777215"/>
            <p:cNvSpPr/>
            <p:nvPr/>
          </p:nvSpPr>
          <p:spPr bwMode="auto">
            <a:xfrm rot="18900000" flipV="1">
              <a:off x="4014541" y="2335786"/>
              <a:ext cx="1114256" cy="1114256"/>
            </a:xfrm>
            <a:prstGeom prst="roundRect">
              <a:avLst>
                <a:gd name="adj" fmla="val 9646"/>
              </a:avLst>
            </a:prstGeom>
            <a:solidFill>
              <a:schemeClr val="bg1">
                <a:lumMod val="50000"/>
              </a:schemeClr>
            </a:solidFill>
            <a:ln w="9525">
              <a:noFill/>
              <a:round/>
            </a:ln>
          </p:spPr>
          <p:txBody>
            <a:bodyPr vert="horz" wrap="square" lIns="68580" tIns="34290" rIns="68580" bIns="34290" numCol="1" rtlCol="0" anchor="t" anchorCtr="0" compatLnSpc="1"/>
            <a:lstStyle/>
            <a:p>
              <a:pPr algn="ctr" defTabSz="685165">
                <a:defRPr/>
              </a:pPr>
              <a:endParaRPr lang="en-US" sz="1350"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56@|5FFC:16777215|FBC:16777215|LFC:16777215|LBC:16777215"/>
            <p:cNvSpPr/>
            <p:nvPr/>
          </p:nvSpPr>
          <p:spPr bwMode="auto">
            <a:xfrm>
              <a:off x="4352174" y="2708440"/>
              <a:ext cx="498728" cy="407047"/>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ysClr val="window" lastClr="FFFFFF"/>
            </a:solidFill>
            <a:ln>
              <a:noFill/>
            </a:ln>
          </p:spPr>
          <p:txBody>
            <a:bodyPr vert="horz" wrap="square" lIns="68580" tIns="34290" rIns="68580" bIns="34290" numCol="1" anchor="t" anchorCtr="0" compatLnSpc="1"/>
            <a:lstStyle/>
            <a:p>
              <a:pPr defTabSz="685165">
                <a:defRPr/>
              </a:pPr>
              <a:endParaRPr lang="en-US" sz="1350" kern="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6279851" y="2333158"/>
              <a:ext cx="1753560" cy="202393"/>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6282912" y="2655310"/>
              <a:ext cx="1750499" cy="252992"/>
            </a:xfrm>
            <a:prstGeom prst="rect">
              <a:avLst/>
            </a:prstGeom>
            <a:noFill/>
          </p:spPr>
          <p:txBody>
            <a:bodyPr wrap="square" lIns="0" tIns="0" rIns="0" bIns="0" rtlCol="0" anchor="t" anchorCtr="0">
              <a:spAutoFit/>
            </a:bodyPr>
            <a:lstStyle/>
            <a:p>
              <a:pPr defTabSz="912495">
                <a:spcBef>
                  <a:spcPct val="20000"/>
                </a:spcBef>
                <a:defRPr/>
              </a:pPr>
              <a:r>
                <a:rPr lang="zh-CN" altLang="en-US" sz="10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6279851" y="4292660"/>
              <a:ext cx="1753560" cy="202393"/>
            </a:xfrm>
            <a:prstGeom prst="rect">
              <a:avLst/>
            </a:prstGeom>
            <a:noFill/>
          </p:spPr>
          <p:txBody>
            <a:bodyPr wrap="square" lIns="0" tIns="0" rIns="0" bIns="0" rtlCol="0" anchor="t" anchorCtr="0">
              <a:spAutoFit/>
            </a:bodyPr>
            <a:lstStyle/>
            <a:p>
              <a:pP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6282912" y="4605121"/>
              <a:ext cx="1750499" cy="252992"/>
            </a:xfrm>
            <a:prstGeom prst="rect">
              <a:avLst/>
            </a:prstGeom>
            <a:noFill/>
          </p:spPr>
          <p:txBody>
            <a:bodyPr wrap="square" lIns="0" tIns="0" rIns="0" bIns="0" rtlCol="0" anchor="t" anchorCtr="0">
              <a:spAutoFit/>
            </a:bodyPr>
            <a:lstStyle/>
            <a:p>
              <a:pPr defTabSz="912495">
                <a:spcBef>
                  <a:spcPct val="20000"/>
                </a:spcBef>
                <a:defRPr/>
              </a:pPr>
              <a:r>
                <a:rPr lang="zh-CN" altLang="en-US" sz="10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048064" y="2333158"/>
              <a:ext cx="1753560" cy="202393"/>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1034912" y="2655310"/>
              <a:ext cx="1750499" cy="252992"/>
            </a:xfrm>
            <a:prstGeom prst="rect">
              <a:avLst/>
            </a:prstGeom>
            <a:noFill/>
          </p:spPr>
          <p:txBody>
            <a:bodyPr wrap="square" lIns="0" tIns="0" rIns="0" bIns="0" rtlCol="0" anchor="t" anchorCtr="0">
              <a:spAutoFit/>
            </a:bodyPr>
            <a:lstStyle/>
            <a:p>
              <a:pPr algn="r" defTabSz="912495">
                <a:spcBef>
                  <a:spcPct val="20000"/>
                </a:spcBef>
                <a:defRPr/>
              </a:pPr>
              <a:r>
                <a:rPr lang="zh-CN" altLang="en-US" sz="10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033381" y="4283638"/>
              <a:ext cx="1753560" cy="202393"/>
            </a:xfrm>
            <a:prstGeom prst="rect">
              <a:avLst/>
            </a:prstGeom>
            <a:noFill/>
          </p:spPr>
          <p:txBody>
            <a:bodyPr wrap="square" lIns="0" tIns="0" rIns="0" bIns="0" rtlCol="0" anchor="t" anchorCtr="0">
              <a:spAutoFit/>
            </a:bodyPr>
            <a:lstStyle/>
            <a:p>
              <a:pPr algn="r" defTabSz="912495">
                <a:spcBef>
                  <a:spcPct val="20000"/>
                </a:spcBef>
                <a:defRPr/>
              </a:pPr>
              <a:r>
                <a:rPr lang="zh-CN" alt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1034912" y="4605121"/>
              <a:ext cx="1750499" cy="252992"/>
            </a:xfrm>
            <a:prstGeom prst="rect">
              <a:avLst/>
            </a:prstGeom>
            <a:noFill/>
          </p:spPr>
          <p:txBody>
            <a:bodyPr wrap="square" lIns="0" tIns="0" rIns="0" bIns="0" rtlCol="0" anchor="t" anchorCtr="0">
              <a:spAutoFit/>
            </a:bodyPr>
            <a:lstStyle/>
            <a:p>
              <a:pPr algn="r" defTabSz="912495">
                <a:spcBef>
                  <a:spcPct val="20000"/>
                </a:spcBef>
                <a:defRPr/>
              </a:pPr>
              <a:r>
                <a:rPr lang="zh-CN" altLang="en-US" sz="10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770813" y="1498600"/>
            <a:ext cx="2978150" cy="19812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sp>
        <p:nvSpPr>
          <p:cNvPr id="5" name="矩形 4"/>
          <p:cNvSpPr/>
          <p:nvPr/>
        </p:nvSpPr>
        <p:spPr>
          <a:xfrm>
            <a:off x="1414463" y="1498600"/>
            <a:ext cx="2979737" cy="19812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7" name="矩形 6"/>
          <p:cNvSpPr/>
          <p:nvPr/>
        </p:nvSpPr>
        <p:spPr>
          <a:xfrm>
            <a:off x="4592638" y="3698875"/>
            <a:ext cx="2978150" cy="1981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8" name="矩形 7"/>
          <p:cNvSpPr/>
          <p:nvPr/>
        </p:nvSpPr>
        <p:spPr>
          <a:xfrm>
            <a:off x="4592638" y="1498600"/>
            <a:ext cx="2978150" cy="1981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9" name="矩形 8"/>
          <p:cNvSpPr/>
          <p:nvPr/>
        </p:nvSpPr>
        <p:spPr>
          <a:xfrm>
            <a:off x="7770813" y="3698875"/>
            <a:ext cx="2978150" cy="1981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0" name="矩形 9"/>
          <p:cNvSpPr/>
          <p:nvPr/>
        </p:nvSpPr>
        <p:spPr>
          <a:xfrm>
            <a:off x="1414463" y="3698875"/>
            <a:ext cx="2979737" cy="1981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1" name="矩形 10"/>
          <p:cNvSpPr/>
          <p:nvPr/>
        </p:nvSpPr>
        <p:spPr>
          <a:xfrm>
            <a:off x="4691063" y="1609725"/>
            <a:ext cx="2781300" cy="175895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2" name="矩形 11"/>
          <p:cNvSpPr/>
          <p:nvPr/>
        </p:nvSpPr>
        <p:spPr>
          <a:xfrm>
            <a:off x="1514475" y="3810000"/>
            <a:ext cx="2779713" cy="1758950"/>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3" name="矩形 12"/>
          <p:cNvSpPr/>
          <p:nvPr/>
        </p:nvSpPr>
        <p:spPr>
          <a:xfrm>
            <a:off x="7869238" y="3810000"/>
            <a:ext cx="2781300" cy="1758950"/>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7" name="文本框 16"/>
          <p:cNvSpPr txBox="1"/>
          <p:nvPr/>
        </p:nvSpPr>
        <p:spPr>
          <a:xfrm>
            <a:off x="1601140" y="1953175"/>
            <a:ext cx="2484827"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sp>
        <p:nvSpPr>
          <p:cNvPr id="18" name="矩形 17"/>
          <p:cNvSpPr>
            <a:spLocks noChangeArrowheads="1"/>
          </p:cNvSpPr>
          <p:nvPr/>
        </p:nvSpPr>
        <p:spPr bwMode="auto">
          <a:xfrm>
            <a:off x="1601141" y="2433632"/>
            <a:ext cx="216938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Wild Lily demo to give you the best show. More works in the rice shell search: Wild Lily.</a:t>
            </a:r>
          </a:p>
        </p:txBody>
      </p:sp>
      <p:sp>
        <p:nvSpPr>
          <p:cNvPr id="19" name="文本框 18"/>
          <p:cNvSpPr txBox="1"/>
          <p:nvPr/>
        </p:nvSpPr>
        <p:spPr>
          <a:xfrm>
            <a:off x="8125690" y="1953175"/>
            <a:ext cx="2484827"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sp>
        <p:nvSpPr>
          <p:cNvPr id="20" name="矩形 19"/>
          <p:cNvSpPr>
            <a:spLocks noChangeArrowheads="1"/>
          </p:cNvSpPr>
          <p:nvPr/>
        </p:nvSpPr>
        <p:spPr bwMode="auto">
          <a:xfrm>
            <a:off x="8125691" y="2433632"/>
            <a:ext cx="216938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Wild Lily demo to give you the best show. More works in the rice shell search: Wild Lily.</a:t>
            </a:r>
          </a:p>
        </p:txBody>
      </p:sp>
      <p:sp>
        <p:nvSpPr>
          <p:cNvPr id="21" name="文本框 20"/>
          <p:cNvSpPr txBox="1"/>
          <p:nvPr/>
        </p:nvSpPr>
        <p:spPr>
          <a:xfrm>
            <a:off x="5025735" y="4121412"/>
            <a:ext cx="2484827"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sp>
        <p:nvSpPr>
          <p:cNvPr id="22" name="矩形 21"/>
          <p:cNvSpPr>
            <a:spLocks noChangeArrowheads="1"/>
          </p:cNvSpPr>
          <p:nvPr/>
        </p:nvSpPr>
        <p:spPr bwMode="auto">
          <a:xfrm>
            <a:off x="5025736" y="4601869"/>
            <a:ext cx="216938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200" dirty="0">
                <a:solidFill>
                  <a:schemeClr val="bg1"/>
                </a:solidFill>
                <a:latin typeface="微软雅黑" panose="020B0503020204020204" pitchFamily="34" charset="-122"/>
                <a:ea typeface="微软雅黑" panose="020B0503020204020204" pitchFamily="34" charset="-122"/>
              </a:rPr>
              <a:t>Wild Lily demo to give you the best show. More works in the rice shell search: Wild Lily.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grpSp>
        <p:nvGrpSpPr>
          <p:cNvPr id="5" name="组合 4"/>
          <p:cNvGrpSpPr/>
          <p:nvPr/>
        </p:nvGrpSpPr>
        <p:grpSpPr>
          <a:xfrm>
            <a:off x="1907495" y="1398974"/>
            <a:ext cx="7869272" cy="4141857"/>
            <a:chOff x="1907495" y="1398974"/>
            <a:chExt cx="7869272" cy="4141857"/>
          </a:xfrm>
        </p:grpSpPr>
        <p:grpSp>
          <p:nvGrpSpPr>
            <p:cNvPr id="6" name="组合 5"/>
            <p:cNvGrpSpPr/>
            <p:nvPr/>
          </p:nvGrpSpPr>
          <p:grpSpPr bwMode="auto">
            <a:xfrm>
              <a:off x="1907495" y="1398974"/>
              <a:ext cx="4040435" cy="4141857"/>
              <a:chOff x="839089" y="1088619"/>
              <a:chExt cx="4688114" cy="4804737"/>
            </a:xfrm>
          </p:grpSpPr>
          <p:grpSp>
            <p:nvGrpSpPr>
              <p:cNvPr id="16" name="组合 4"/>
              <p:cNvGrpSpPr/>
              <p:nvPr/>
            </p:nvGrpSpPr>
            <p:grpSpPr bwMode="auto">
              <a:xfrm rot="-297887">
                <a:off x="2319185" y="1088619"/>
                <a:ext cx="1481233" cy="1413369"/>
                <a:chOff x="3133237" y="1228673"/>
                <a:chExt cx="1734150" cy="1654700"/>
              </a:xfrm>
            </p:grpSpPr>
            <p:cxnSp>
              <p:nvCxnSpPr>
                <p:cNvPr id="18" name="直接连接符 17"/>
                <p:cNvCxnSpPr>
                  <a:endCxn id="20" idx="3"/>
                </p:cNvCxnSpPr>
                <p:nvPr/>
              </p:nvCxnSpPr>
              <p:spPr>
                <a:xfrm rot="297887" flipV="1">
                  <a:off x="3133237" y="2171045"/>
                  <a:ext cx="803799" cy="628292"/>
                </a:xfrm>
                <a:prstGeom prst="line">
                  <a:avLst/>
                </a:prstGeom>
                <a:noFill/>
                <a:ln w="19050" cap="flat">
                  <a:solidFill>
                    <a:schemeClr val="tx1">
                      <a:lumMod val="75000"/>
                      <a:lumOff val="25000"/>
                    </a:schemeClr>
                  </a:solidFill>
                  <a:prstDash val="solid"/>
                  <a:miter lim="400000"/>
                </a:ln>
                <a:effectLst/>
              </p:spPr>
              <p:style>
                <a:lnRef idx="0">
                  <a:scrgbClr r="0" g="0" b="0"/>
                </a:lnRef>
                <a:fillRef idx="0">
                  <a:scrgbClr r="0" g="0" b="0"/>
                </a:fillRef>
                <a:effectRef idx="0">
                  <a:scrgbClr r="0" g="0" b="0"/>
                </a:effectRef>
                <a:fontRef idx="none"/>
              </p:style>
            </p:cxnSp>
            <p:cxnSp>
              <p:nvCxnSpPr>
                <p:cNvPr id="19" name="直接连接符 18"/>
                <p:cNvCxnSpPr>
                  <a:stCxn id="20" idx="5"/>
                </p:cNvCxnSpPr>
                <p:nvPr/>
              </p:nvCxnSpPr>
              <p:spPr>
                <a:xfrm rot="297887">
                  <a:off x="4138812" y="2237306"/>
                  <a:ext cx="728575" cy="646067"/>
                </a:xfrm>
                <a:prstGeom prst="line">
                  <a:avLst/>
                </a:prstGeom>
                <a:noFill/>
                <a:ln w="19050" cap="flat">
                  <a:solidFill>
                    <a:schemeClr val="tx1">
                      <a:lumMod val="75000"/>
                      <a:lumOff val="25000"/>
                    </a:schemeClr>
                  </a:solidFill>
                  <a:prstDash val="solid"/>
                  <a:miter lim="400000"/>
                </a:ln>
                <a:effectLst/>
              </p:spPr>
              <p:style>
                <a:lnRef idx="0">
                  <a:scrgbClr r="0" g="0" b="0"/>
                </a:lnRef>
                <a:fillRef idx="0">
                  <a:scrgbClr r="0" g="0" b="0"/>
                </a:fillRef>
                <a:effectRef idx="0">
                  <a:scrgbClr r="0" g="0" b="0"/>
                </a:effectRef>
                <a:fontRef idx="none"/>
              </p:style>
            </p:cxnSp>
            <p:sp>
              <p:nvSpPr>
                <p:cNvPr id="20" name="椭圆 8"/>
                <p:cNvSpPr>
                  <a:spLocks noChangeArrowheads="1"/>
                </p:cNvSpPr>
                <p:nvPr/>
              </p:nvSpPr>
              <p:spPr bwMode="auto">
                <a:xfrm>
                  <a:off x="3920179" y="1228673"/>
                  <a:ext cx="290506" cy="1146179"/>
                </a:xfrm>
                <a:prstGeom prst="ellipse">
                  <a:avLst/>
                </a:prstGeom>
                <a:noFill/>
                <a:ln w="19050">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nchor="ctr">
                  <a:spAutoFit/>
                </a:bodyPr>
                <a:lstStyle/>
                <a:p>
                  <a:pPr algn="ctr" eaLnBrk="1" hangingPunct="1"/>
                  <a:endParaRPr lang="zh-CN" altLang="en-US" sz="3300">
                    <a:solidFill>
                      <a:schemeClr val="bg1"/>
                    </a:solidFill>
                    <a:cs typeface="+mn-ea"/>
                    <a:sym typeface="+mn-lt"/>
                  </a:endParaRPr>
                </a:p>
              </p:txBody>
            </p:sp>
          </p:grpSp>
          <p:sp>
            <p:nvSpPr>
              <p:cNvPr id="17" name="矩形 16"/>
              <p:cNvSpPr/>
              <p:nvPr/>
            </p:nvSpPr>
            <p:spPr>
              <a:xfrm>
                <a:off x="839089" y="2463214"/>
                <a:ext cx="4688114" cy="3430142"/>
              </a:xfrm>
              <a:prstGeom prst="rect">
                <a:avLst/>
              </a:prstGeom>
              <a:noFill/>
              <a:ln w="19050">
                <a:solidFill>
                  <a:schemeClr val="tx1">
                    <a:lumMod val="75000"/>
                    <a:lumOff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cs typeface="+mn-ea"/>
                  <a:sym typeface="+mn-lt"/>
                </a:endParaRPr>
              </a:p>
            </p:txBody>
          </p:sp>
        </p:grpSp>
        <p:sp>
          <p:nvSpPr>
            <p:cNvPr id="7" name="矩形 6"/>
            <p:cNvSpPr>
              <a:spLocks noChangeArrowheads="1"/>
            </p:cNvSpPr>
            <p:nvPr/>
          </p:nvSpPr>
          <p:spPr bwMode="auto">
            <a:xfrm>
              <a:off x="2089907" y="3074613"/>
              <a:ext cx="3584404" cy="7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 Your content is hit here, or by copying your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矩形 7"/>
            <p:cNvSpPr>
              <a:spLocks noChangeArrowheads="1"/>
            </p:cNvSpPr>
            <p:nvPr/>
          </p:nvSpPr>
          <p:spPr bwMode="auto">
            <a:xfrm>
              <a:off x="2089907" y="4351272"/>
              <a:ext cx="3584404" cy="7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 Your content is hit here, or by copying your text.</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9" name="组合 8"/>
            <p:cNvGrpSpPr/>
            <p:nvPr/>
          </p:nvGrpSpPr>
          <p:grpSpPr bwMode="auto">
            <a:xfrm>
              <a:off x="6787027" y="1575992"/>
              <a:ext cx="2989740" cy="3218770"/>
              <a:chOff x="6502470" y="1265916"/>
              <a:chExt cx="3467440" cy="3734580"/>
            </a:xfrm>
          </p:grpSpPr>
          <p:grpSp>
            <p:nvGrpSpPr>
              <p:cNvPr id="11" name="组合 12"/>
              <p:cNvGrpSpPr/>
              <p:nvPr/>
            </p:nvGrpSpPr>
            <p:grpSpPr bwMode="auto">
              <a:xfrm rot="-297887">
                <a:off x="7517780" y="1265916"/>
                <a:ext cx="1246872" cy="1219675"/>
                <a:chOff x="3106327" y="1100661"/>
                <a:chExt cx="1785529" cy="1746583"/>
              </a:xfrm>
            </p:grpSpPr>
            <p:cxnSp>
              <p:nvCxnSpPr>
                <p:cNvPr id="13" name="直接连接符 12"/>
                <p:cNvCxnSpPr>
                  <a:endCxn id="15" idx="3"/>
                </p:cNvCxnSpPr>
                <p:nvPr/>
              </p:nvCxnSpPr>
              <p:spPr>
                <a:xfrm rot="297887" flipV="1">
                  <a:off x="3106327" y="2260375"/>
                  <a:ext cx="835807" cy="512242"/>
                </a:xfrm>
                <a:prstGeom prst="line">
                  <a:avLst/>
                </a:prstGeom>
                <a:noFill/>
                <a:ln w="19050" cap="flat">
                  <a:solidFill>
                    <a:schemeClr val="tx1">
                      <a:lumMod val="75000"/>
                      <a:lumOff val="25000"/>
                    </a:schemeClr>
                  </a:solidFill>
                  <a:prstDash val="solid"/>
                  <a:miter lim="400000"/>
                </a:ln>
                <a:effectLst/>
              </p:spPr>
              <p:style>
                <a:lnRef idx="0">
                  <a:scrgbClr r="0" g="0" b="0"/>
                </a:lnRef>
                <a:fillRef idx="0">
                  <a:scrgbClr r="0" g="0" b="0"/>
                </a:fillRef>
                <a:effectRef idx="0">
                  <a:scrgbClr r="0" g="0" b="0"/>
                </a:effectRef>
                <a:fontRef idx="none"/>
              </p:style>
            </p:cxnSp>
            <p:cxnSp>
              <p:nvCxnSpPr>
                <p:cNvPr id="14" name="直接连接符 13"/>
                <p:cNvCxnSpPr/>
                <p:nvPr/>
              </p:nvCxnSpPr>
              <p:spPr>
                <a:xfrm rot="297887">
                  <a:off x="4143563" y="2386569"/>
                  <a:ext cx="748293" cy="460675"/>
                </a:xfrm>
                <a:prstGeom prst="line">
                  <a:avLst/>
                </a:prstGeom>
                <a:noFill/>
                <a:ln w="19050" cap="flat">
                  <a:solidFill>
                    <a:schemeClr val="tx1">
                      <a:lumMod val="75000"/>
                      <a:lumOff val="25000"/>
                    </a:schemeClr>
                  </a:solidFill>
                  <a:prstDash val="solid"/>
                  <a:miter lim="400000"/>
                </a:ln>
                <a:effectLst/>
              </p:spPr>
              <p:style>
                <a:lnRef idx="0">
                  <a:scrgbClr r="0" g="0" b="0"/>
                </a:lnRef>
                <a:fillRef idx="0">
                  <a:scrgbClr r="0" g="0" b="0"/>
                </a:fillRef>
                <a:effectRef idx="0">
                  <a:scrgbClr r="0" g="0" b="0"/>
                </a:effectRef>
                <a:fontRef idx="none"/>
              </p:style>
            </p:cxnSp>
            <p:sp>
              <p:nvSpPr>
                <p:cNvPr id="15" name="椭圆 16"/>
                <p:cNvSpPr>
                  <a:spLocks noChangeArrowheads="1"/>
                </p:cNvSpPr>
                <p:nvPr/>
              </p:nvSpPr>
              <p:spPr bwMode="auto">
                <a:xfrm>
                  <a:off x="3920179" y="1100661"/>
                  <a:ext cx="290508" cy="1402204"/>
                </a:xfrm>
                <a:prstGeom prst="ellipse">
                  <a:avLst/>
                </a:prstGeom>
                <a:noFill/>
                <a:ln w="19050">
                  <a:solidFill>
                    <a:schemeClr val="tx1">
                      <a:lumMod val="75000"/>
                      <a:lumOff val="25000"/>
                    </a:schemeClr>
                  </a:solidFill>
                  <a:round/>
                </a:ln>
                <a:extLst>
                  <a:ext uri="{909E8E84-426E-40DD-AFC4-6F175D3DCCD1}">
                    <a14:hiddenFill xmlns:a14="http://schemas.microsoft.com/office/drawing/2010/main">
                      <a:solidFill>
                        <a:srgbClr val="FFFFFF"/>
                      </a:solidFill>
                    </a14:hiddenFill>
                  </a:ext>
                </a:extLst>
              </p:spPr>
              <p:txBody>
                <a:bodyPr anchor="ctr">
                  <a:spAutoFit/>
                </a:bodyPr>
                <a:lstStyle/>
                <a:p>
                  <a:pPr algn="ctr" eaLnBrk="1" hangingPunct="1"/>
                  <a:endParaRPr lang="zh-CN" altLang="en-US" sz="3300">
                    <a:solidFill>
                      <a:schemeClr val="bg1"/>
                    </a:solidFill>
                    <a:cs typeface="+mn-ea"/>
                    <a:sym typeface="+mn-lt"/>
                  </a:endParaRPr>
                </a:p>
              </p:txBody>
            </p:sp>
          </p:grpSp>
          <p:sp>
            <p:nvSpPr>
              <p:cNvPr id="12" name="矩形 11"/>
              <p:cNvSpPr/>
              <p:nvPr/>
            </p:nvSpPr>
            <p:spPr>
              <a:xfrm>
                <a:off x="6502470" y="2464998"/>
                <a:ext cx="3467440" cy="2535498"/>
              </a:xfrm>
              <a:prstGeom prst="rect">
                <a:avLst/>
              </a:prstGeom>
              <a:noFill/>
              <a:ln w="19050">
                <a:solidFill>
                  <a:schemeClr val="tx1">
                    <a:lumMod val="75000"/>
                    <a:lumOff val="2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cs typeface="+mn-ea"/>
                  <a:sym typeface="+mn-lt"/>
                </a:endParaRPr>
              </a:p>
            </p:txBody>
          </p:sp>
        </p:grpSp>
        <p:sp>
          <p:nvSpPr>
            <p:cNvPr id="10" name="矩形 9"/>
            <p:cNvSpPr>
              <a:spLocks noChangeArrowheads="1"/>
            </p:cNvSpPr>
            <p:nvPr/>
          </p:nvSpPr>
          <p:spPr bwMode="auto">
            <a:xfrm>
              <a:off x="6960319" y="2919562"/>
              <a:ext cx="2643155" cy="12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eaLnBrk="1" hangingPunct="1">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After you hit your content here, or by copying your text, choose paste in this box and choose to keep only the text. After your content is played here, or by copying your text, choose paste in this box and choose to keep only</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066" y="279651"/>
            <a:ext cx="6425869" cy="6298699"/>
          </a:xfrm>
          <a:prstGeom prst="rect">
            <a:avLst/>
          </a:prstGeom>
        </p:spPr>
      </p:pic>
      <p:grpSp>
        <p:nvGrpSpPr>
          <p:cNvPr id="3" name="组合 2"/>
          <p:cNvGrpSpPr/>
          <p:nvPr/>
        </p:nvGrpSpPr>
        <p:grpSpPr>
          <a:xfrm>
            <a:off x="4005923" y="2246109"/>
            <a:ext cx="4180155" cy="2365781"/>
            <a:chOff x="3911927" y="1790646"/>
            <a:chExt cx="4180155" cy="2365781"/>
          </a:xfrm>
        </p:grpSpPr>
        <p:sp>
          <p:nvSpPr>
            <p:cNvPr id="4" name="文本框 5"/>
            <p:cNvSpPr txBox="1">
              <a:spLocks noChangeArrowheads="1"/>
            </p:cNvSpPr>
            <p:nvPr/>
          </p:nvSpPr>
          <p:spPr bwMode="auto">
            <a:xfrm>
              <a:off x="4854066" y="1790646"/>
              <a:ext cx="23836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en-US" altLang="zh-CN" sz="4400" dirty="0">
                  <a:solidFill>
                    <a:schemeClr val="tx1">
                      <a:lumMod val="85000"/>
                      <a:lumOff val="15000"/>
                    </a:schemeClr>
                  </a:solidFill>
                  <a:latin typeface="微软雅黑" panose="020B0503020204020204" pitchFamily="34" charset="-122"/>
                  <a:ea typeface="微软雅黑" panose="020B0503020204020204" pitchFamily="34" charset="-122"/>
                </a:rPr>
                <a:t>PART 02</a:t>
              </a:r>
              <a:endParaRPr lang="zh-CN" altLang="en-US" sz="4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11927" y="3487120"/>
              <a:ext cx="4180155" cy="669307"/>
            </a:xfrm>
            <a:prstGeom prst="rect">
              <a:avLst/>
            </a:prstGeom>
            <a:noFill/>
          </p:spPr>
          <p:txBody>
            <a:bodyPr wrap="square" rtlCol="0">
              <a:spAutoFit/>
            </a:bodyPr>
            <a:lstStyle/>
            <a:p>
              <a:pPr algn="ctr"/>
              <a:r>
                <a:rPr lang="en-US" altLang="zh-CN" dirty="0">
                  <a:solidFill>
                    <a:schemeClr val="tx1">
                      <a:lumMod val="85000"/>
                      <a:lumOff val="15000"/>
                    </a:schemeClr>
                  </a:solidFill>
                </a:rPr>
                <a:t>Add anything what you do what do s i'm what you </a:t>
              </a:r>
              <a:r>
                <a:rPr lang="en-US" altLang="zh-CN" dirty="0" err="1">
                  <a:solidFill>
                    <a:schemeClr val="tx1">
                      <a:lumMod val="85000"/>
                      <a:lumOff val="15000"/>
                    </a:schemeClr>
                  </a:solidFill>
                </a:rPr>
                <a:t>want. Add</a:t>
              </a:r>
              <a:r>
                <a:rPr lang="en-US" altLang="zh-CN" dirty="0">
                  <a:solidFill>
                    <a:schemeClr val="tx1">
                      <a:lumMod val="85000"/>
                      <a:lumOff val="15000"/>
                    </a:schemeClr>
                  </a:solidFill>
                </a:rPr>
                <a:t> you title here.</a:t>
              </a:r>
              <a:endParaRPr lang="zh-CN" altLang="en-US" dirty="0">
                <a:solidFill>
                  <a:schemeClr val="tx1">
                    <a:lumMod val="85000"/>
                    <a:lumOff val="15000"/>
                  </a:schemeClr>
                </a:solidFill>
              </a:endParaRPr>
            </a:p>
          </p:txBody>
        </p:sp>
        <p:sp>
          <p:nvSpPr>
            <p:cNvPr id="6" name="文本框 5"/>
            <p:cNvSpPr txBox="1"/>
            <p:nvPr/>
          </p:nvSpPr>
          <p:spPr>
            <a:xfrm>
              <a:off x="3922747" y="2633136"/>
              <a:ext cx="4158511" cy="523220"/>
            </a:xfrm>
            <a:prstGeom prst="rect">
              <a:avLst/>
            </a:prstGeom>
            <a:noFill/>
          </p:spPr>
          <p:txBody>
            <a:bodyPr wrap="none" rtlCol="0">
              <a:spAutoFit/>
            </a:bodyPr>
            <a:lstStyle/>
            <a:p>
              <a:pPr algn="ct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Click here to add a title</a:t>
              </a:r>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780" y="3324574"/>
            <a:ext cx="1998523" cy="199852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040" y="238320"/>
            <a:ext cx="2007789" cy="20077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sp>
        <p:nvSpPr>
          <p:cNvPr id="5" name="Oval 2"/>
          <p:cNvSpPr/>
          <p:nvPr/>
        </p:nvSpPr>
        <p:spPr>
          <a:xfrm>
            <a:off x="1961746" y="1745033"/>
            <a:ext cx="1551345" cy="155114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defTabSz="407035"/>
            <a:endParaRPr lang="en-US" sz="16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Oval 3"/>
          <p:cNvSpPr/>
          <p:nvPr/>
        </p:nvSpPr>
        <p:spPr>
          <a:xfrm>
            <a:off x="3958998" y="2055021"/>
            <a:ext cx="919594" cy="919475"/>
          </a:xfrm>
          <a:prstGeom prst="ellipse">
            <a:avLst/>
          </a:prstGeom>
          <a:noFill/>
          <a:ln w="57150"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defTabSz="407035"/>
            <a:endParaRPr lang="en-US" sz="16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Oval 28"/>
          <p:cNvSpPr/>
          <p:nvPr/>
        </p:nvSpPr>
        <p:spPr>
          <a:xfrm>
            <a:off x="5324497" y="1743743"/>
            <a:ext cx="1551345" cy="155114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defTabSz="407035"/>
            <a:endParaRPr lang="en-US" sz="16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29"/>
          <p:cNvSpPr/>
          <p:nvPr/>
        </p:nvSpPr>
        <p:spPr>
          <a:xfrm>
            <a:off x="7334431" y="2055021"/>
            <a:ext cx="919594" cy="919475"/>
          </a:xfrm>
          <a:prstGeom prst="ellipse">
            <a:avLst/>
          </a:prstGeom>
          <a:noFill/>
          <a:ln w="57150"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defTabSz="407035"/>
            <a:endParaRPr lang="en-US" sz="16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
          <p:cNvSpPr>
            <a:spLocks noChangeArrowheads="1"/>
          </p:cNvSpPr>
          <p:nvPr/>
        </p:nvSpPr>
        <p:spPr bwMode="auto">
          <a:xfrm rot="10800000">
            <a:off x="3638788" y="2339759"/>
            <a:ext cx="223869" cy="350001"/>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ADBACA"/>
          </a:solidFill>
          <a:ln>
            <a:noFill/>
          </a:ln>
          <a:effectLst/>
        </p:spPr>
        <p:txBody>
          <a:bodyPr wrap="none" lIns="91433" tIns="45716" rIns="91433" bIns="45716" anchor="ctr"/>
          <a:lstStyle/>
          <a:p>
            <a:pPr defTabSz="407035"/>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
          <p:cNvSpPr>
            <a:spLocks noChangeArrowheads="1"/>
          </p:cNvSpPr>
          <p:nvPr/>
        </p:nvSpPr>
        <p:spPr bwMode="auto">
          <a:xfrm rot="10800000">
            <a:off x="4992724" y="2339759"/>
            <a:ext cx="223869" cy="350001"/>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ADBACA"/>
          </a:solidFill>
          <a:ln>
            <a:noFill/>
          </a:ln>
          <a:effectLst/>
        </p:spPr>
        <p:txBody>
          <a:bodyPr wrap="none" lIns="91433" tIns="45716" rIns="91433" bIns="45716" anchor="ctr"/>
          <a:lstStyle/>
          <a:p>
            <a:pPr defTabSz="407035"/>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
          <p:cNvSpPr>
            <a:spLocks noChangeArrowheads="1"/>
          </p:cNvSpPr>
          <p:nvPr/>
        </p:nvSpPr>
        <p:spPr bwMode="auto">
          <a:xfrm rot="10800000">
            <a:off x="6995902" y="2339760"/>
            <a:ext cx="223869" cy="350001"/>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ADBACA"/>
          </a:solidFill>
          <a:ln>
            <a:noFill/>
          </a:ln>
          <a:effectLst/>
        </p:spPr>
        <p:txBody>
          <a:bodyPr wrap="none" lIns="91433" tIns="45716" rIns="91433" bIns="45716" anchor="ctr"/>
          <a:lstStyle/>
          <a:p>
            <a:pPr defTabSz="407035"/>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37"/>
          <p:cNvSpPr/>
          <p:nvPr/>
        </p:nvSpPr>
        <p:spPr>
          <a:xfrm>
            <a:off x="8705902" y="1739185"/>
            <a:ext cx="1551345" cy="1551144"/>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rtlCol="0" anchor="ctr"/>
          <a:lstStyle/>
          <a:p>
            <a:pPr algn="ctr" defTabSz="407035"/>
            <a:endParaRPr lang="en-US" sz="161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
          <p:cNvSpPr>
            <a:spLocks noChangeArrowheads="1"/>
          </p:cNvSpPr>
          <p:nvPr/>
        </p:nvSpPr>
        <p:spPr bwMode="auto">
          <a:xfrm rot="10800000">
            <a:off x="8356617" y="2339760"/>
            <a:ext cx="223869" cy="350001"/>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ADBACA"/>
          </a:solidFill>
          <a:ln>
            <a:noFill/>
          </a:ln>
          <a:effectLst/>
        </p:spPr>
        <p:txBody>
          <a:bodyPr wrap="none" lIns="91433" tIns="45716" rIns="91433" bIns="45716" anchor="ctr"/>
          <a:lstStyle/>
          <a:p>
            <a:pPr defTabSz="407035"/>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a:spLocks noChangeArrowheads="1"/>
          </p:cNvSpPr>
          <p:nvPr/>
        </p:nvSpPr>
        <p:spPr bwMode="auto">
          <a:xfrm>
            <a:off x="2434473" y="2045437"/>
            <a:ext cx="589324" cy="92539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91433" tIns="45716" rIns="91433" bIns="45716"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a:spLocks noChangeArrowheads="1"/>
          </p:cNvSpPr>
          <p:nvPr/>
        </p:nvSpPr>
        <p:spPr bwMode="auto">
          <a:xfrm>
            <a:off x="4253494" y="2255373"/>
            <a:ext cx="335735" cy="468203"/>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tx1">
              <a:lumMod val="75000"/>
              <a:lumOff val="25000"/>
            </a:schemeClr>
          </a:solidFill>
          <a:ln>
            <a:noFill/>
          </a:ln>
          <a:effectLst/>
        </p:spPr>
        <p:txBody>
          <a:bodyPr wrap="none" lIns="91433" tIns="45716" rIns="91433" bIns="45716"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09"/>
          <p:cNvSpPr>
            <a:spLocks noChangeArrowheads="1"/>
          </p:cNvSpPr>
          <p:nvPr/>
        </p:nvSpPr>
        <p:spPr bwMode="auto">
          <a:xfrm>
            <a:off x="5665651" y="2042098"/>
            <a:ext cx="910366" cy="910248"/>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91433" tIns="45716" rIns="91433" bIns="45716"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60"/>
          <p:cNvSpPr>
            <a:spLocks noChangeArrowheads="1"/>
          </p:cNvSpPr>
          <p:nvPr/>
        </p:nvSpPr>
        <p:spPr bwMode="auto">
          <a:xfrm>
            <a:off x="9201986" y="1972584"/>
            <a:ext cx="788314" cy="1050951"/>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91433" tIns="45716" rIns="91433" bIns="45716"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8" name="Straight Connector 8"/>
          <p:cNvCxnSpPr/>
          <p:nvPr/>
        </p:nvCxnSpPr>
        <p:spPr>
          <a:xfrm>
            <a:off x="2748702" y="3342459"/>
            <a:ext cx="0" cy="791168"/>
          </a:xfrm>
          <a:prstGeom prst="line">
            <a:avLst/>
          </a:prstGeom>
          <a:ln w="12700" cmpd="sng">
            <a:solidFill>
              <a:srgbClr val="ADBAC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90"/>
          <p:cNvCxnSpPr/>
          <p:nvPr/>
        </p:nvCxnSpPr>
        <p:spPr>
          <a:xfrm>
            <a:off x="4407631" y="3028511"/>
            <a:ext cx="0" cy="460977"/>
          </a:xfrm>
          <a:prstGeom prst="line">
            <a:avLst/>
          </a:prstGeom>
          <a:ln w="12700" cmpd="sng">
            <a:solidFill>
              <a:srgbClr val="ADBAC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94"/>
          <p:cNvCxnSpPr/>
          <p:nvPr/>
        </p:nvCxnSpPr>
        <p:spPr>
          <a:xfrm>
            <a:off x="6130315" y="3342460"/>
            <a:ext cx="0" cy="791168"/>
          </a:xfrm>
          <a:prstGeom prst="line">
            <a:avLst/>
          </a:prstGeom>
          <a:ln w="12700" cmpd="sng">
            <a:solidFill>
              <a:srgbClr val="ADBAC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98"/>
          <p:cNvCxnSpPr/>
          <p:nvPr/>
        </p:nvCxnSpPr>
        <p:spPr>
          <a:xfrm>
            <a:off x="7809304" y="3028511"/>
            <a:ext cx="0" cy="460977"/>
          </a:xfrm>
          <a:prstGeom prst="line">
            <a:avLst/>
          </a:prstGeom>
          <a:ln w="12700" cmpd="sng">
            <a:solidFill>
              <a:srgbClr val="ADBACA"/>
            </a:solidFill>
            <a:tailEnd type="oval"/>
          </a:ln>
          <a:effectLst/>
        </p:spPr>
        <p:style>
          <a:lnRef idx="2">
            <a:schemeClr val="accent1"/>
          </a:lnRef>
          <a:fillRef idx="0">
            <a:schemeClr val="accent1"/>
          </a:fillRef>
          <a:effectRef idx="1">
            <a:schemeClr val="accent1"/>
          </a:effectRef>
          <a:fontRef idx="minor">
            <a:schemeClr val="tx1"/>
          </a:fontRef>
        </p:style>
      </p:cxnSp>
      <p:cxnSp>
        <p:nvCxnSpPr>
          <p:cNvPr id="22" name="Straight Connector 102"/>
          <p:cNvCxnSpPr/>
          <p:nvPr/>
        </p:nvCxnSpPr>
        <p:spPr>
          <a:xfrm>
            <a:off x="9470806" y="3342459"/>
            <a:ext cx="0" cy="791168"/>
          </a:xfrm>
          <a:prstGeom prst="line">
            <a:avLst/>
          </a:prstGeom>
          <a:ln w="12700" cmpd="sng">
            <a:solidFill>
              <a:srgbClr val="ADBACA"/>
            </a:solidFill>
            <a:tailEnd type="oval"/>
          </a:ln>
          <a:effectLst/>
        </p:spPr>
        <p:style>
          <a:lnRef idx="2">
            <a:schemeClr val="accent1"/>
          </a:lnRef>
          <a:fillRef idx="0">
            <a:schemeClr val="accent1"/>
          </a:fillRef>
          <a:effectRef idx="1">
            <a:schemeClr val="accent1"/>
          </a:effectRef>
          <a:fontRef idx="minor">
            <a:schemeClr val="tx1"/>
          </a:fontRef>
        </p:style>
      </p:cxnSp>
      <p:sp>
        <p:nvSpPr>
          <p:cNvPr id="23" name="Freeform 418"/>
          <p:cNvSpPr>
            <a:spLocks noChangeArrowheads="1"/>
          </p:cNvSpPr>
          <p:nvPr/>
        </p:nvSpPr>
        <p:spPr bwMode="auto">
          <a:xfrm>
            <a:off x="7794943" y="2280732"/>
            <a:ext cx="213253" cy="209611"/>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419"/>
          <p:cNvSpPr>
            <a:spLocks noChangeArrowheads="1"/>
          </p:cNvSpPr>
          <p:nvPr/>
        </p:nvSpPr>
        <p:spPr bwMode="auto">
          <a:xfrm>
            <a:off x="7794943" y="2280732"/>
            <a:ext cx="213253" cy="209611"/>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20"/>
          <p:cNvSpPr>
            <a:spLocks noChangeArrowheads="1"/>
          </p:cNvSpPr>
          <p:nvPr/>
        </p:nvSpPr>
        <p:spPr bwMode="auto">
          <a:xfrm>
            <a:off x="7917835" y="2311451"/>
            <a:ext cx="1808" cy="180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bg1"/>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21"/>
          <p:cNvSpPr>
            <a:spLocks noChangeArrowheads="1"/>
          </p:cNvSpPr>
          <p:nvPr/>
        </p:nvSpPr>
        <p:spPr bwMode="auto">
          <a:xfrm>
            <a:off x="7558197" y="2488535"/>
            <a:ext cx="233132" cy="233102"/>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422"/>
          <p:cNvSpPr>
            <a:spLocks noChangeArrowheads="1"/>
          </p:cNvSpPr>
          <p:nvPr/>
        </p:nvSpPr>
        <p:spPr bwMode="auto">
          <a:xfrm>
            <a:off x="7558197" y="2488535"/>
            <a:ext cx="233132" cy="233102"/>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423"/>
          <p:cNvSpPr>
            <a:spLocks noChangeArrowheads="1"/>
          </p:cNvSpPr>
          <p:nvPr/>
        </p:nvSpPr>
        <p:spPr bwMode="auto">
          <a:xfrm>
            <a:off x="7744341" y="2553588"/>
            <a:ext cx="1808" cy="180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bg1"/>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424"/>
          <p:cNvSpPr>
            <a:spLocks noChangeArrowheads="1"/>
          </p:cNvSpPr>
          <p:nvPr/>
        </p:nvSpPr>
        <p:spPr bwMode="auto">
          <a:xfrm>
            <a:off x="7610606" y="2307836"/>
            <a:ext cx="356025" cy="363206"/>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425"/>
          <p:cNvSpPr>
            <a:spLocks noChangeArrowheads="1"/>
          </p:cNvSpPr>
          <p:nvPr/>
        </p:nvSpPr>
        <p:spPr bwMode="auto">
          <a:xfrm>
            <a:off x="7610606" y="2307836"/>
            <a:ext cx="356025" cy="363206"/>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426"/>
          <p:cNvSpPr>
            <a:spLocks noChangeArrowheads="1"/>
          </p:cNvSpPr>
          <p:nvPr/>
        </p:nvSpPr>
        <p:spPr bwMode="auto">
          <a:xfrm>
            <a:off x="7634100" y="2331329"/>
            <a:ext cx="68675" cy="68666"/>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427"/>
          <p:cNvSpPr>
            <a:spLocks noChangeArrowheads="1"/>
          </p:cNvSpPr>
          <p:nvPr/>
        </p:nvSpPr>
        <p:spPr bwMode="auto">
          <a:xfrm>
            <a:off x="7854582" y="2549973"/>
            <a:ext cx="88554" cy="92158"/>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solidFill>
            <a:schemeClr val="tx1">
              <a:lumMod val="75000"/>
              <a:lumOff val="25000"/>
            </a:schemeClr>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28"/>
          <p:cNvSpPr>
            <a:spLocks noChangeArrowheads="1"/>
          </p:cNvSpPr>
          <p:nvPr/>
        </p:nvSpPr>
        <p:spPr bwMode="auto">
          <a:xfrm>
            <a:off x="7925064" y="2643938"/>
            <a:ext cx="1808" cy="180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chemeClr val="bg1"/>
          </a:solidFill>
          <a:ln>
            <a:noFill/>
          </a:ln>
          <a:effectLst/>
        </p:spPr>
        <p:txBody>
          <a:bodyPr wrap="none" anchor="ctr"/>
          <a:lstStyle/>
          <a:p>
            <a:pPr defTabSz="407035">
              <a:defRPr/>
            </a:pPr>
            <a:endParaRPr lang="en-US" sz="1615"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730997" y="4393574"/>
            <a:ext cx="1996273"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3420811" y="3738042"/>
            <a:ext cx="1996273"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6793099" y="3738042"/>
            <a:ext cx="1996273"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5114129" y="4393574"/>
            <a:ext cx="1996273"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464730" y="4393574"/>
            <a:ext cx="1996273" cy="246221"/>
          </a:xfrm>
          <a:prstGeom prst="rect">
            <a:avLst/>
          </a:prstGeom>
          <a:noFill/>
        </p:spPr>
        <p:txBody>
          <a:bodyPr wrap="square" lIns="0" tIns="0" rIns="0" bIns="0" rtlCol="0" anchor="t" anchorCtr="0">
            <a:spAutoFit/>
          </a:bodyPr>
          <a:lstStyle/>
          <a:p>
            <a:pPr algn="ctr" defTabSz="912495">
              <a:spcBef>
                <a:spcPct val="20000"/>
              </a:spcBef>
              <a:defRPr/>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a:spLocks noChangeArrowheads="1"/>
          </p:cNvSpPr>
          <p:nvPr/>
        </p:nvSpPr>
        <p:spPr bwMode="auto">
          <a:xfrm>
            <a:off x="1961746" y="4747809"/>
            <a:ext cx="147565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sp>
        <p:nvSpPr>
          <p:cNvPr id="40" name="矩形 39"/>
          <p:cNvSpPr>
            <a:spLocks noChangeArrowheads="1"/>
          </p:cNvSpPr>
          <p:nvPr/>
        </p:nvSpPr>
        <p:spPr bwMode="auto">
          <a:xfrm>
            <a:off x="3681123" y="4075262"/>
            <a:ext cx="147565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sp>
        <p:nvSpPr>
          <p:cNvPr id="41" name="矩形 40"/>
          <p:cNvSpPr>
            <a:spLocks noChangeArrowheads="1"/>
          </p:cNvSpPr>
          <p:nvPr/>
        </p:nvSpPr>
        <p:spPr bwMode="auto">
          <a:xfrm>
            <a:off x="5358175" y="4732084"/>
            <a:ext cx="147565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sp>
        <p:nvSpPr>
          <p:cNvPr id="42" name="矩形 41"/>
          <p:cNvSpPr>
            <a:spLocks noChangeArrowheads="1"/>
          </p:cNvSpPr>
          <p:nvPr/>
        </p:nvSpPr>
        <p:spPr bwMode="auto">
          <a:xfrm>
            <a:off x="7077552" y="4140228"/>
            <a:ext cx="147565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sp>
        <p:nvSpPr>
          <p:cNvPr id="43" name="矩形 42"/>
          <p:cNvSpPr>
            <a:spLocks noChangeArrowheads="1"/>
          </p:cNvSpPr>
          <p:nvPr/>
        </p:nvSpPr>
        <p:spPr bwMode="auto">
          <a:xfrm>
            <a:off x="8743749" y="4751426"/>
            <a:ext cx="147565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Enter your content, be </a:t>
            </a:r>
            <a:r>
              <a:rPr lang="en-US" altLang="zh-CN" sz="1100" dirty="0" err="1">
                <a:solidFill>
                  <a:schemeClr val="tx1">
                    <a:lumMod val="50000"/>
                    <a:lumOff val="50000"/>
                  </a:schemeClr>
                </a:solidFill>
                <a:latin typeface="微软雅黑" panose="020B0503020204020204" pitchFamily="34" charset="-122"/>
                <a:ea typeface="微软雅黑" panose="020B0503020204020204" pitchFamily="34" charset="-122"/>
              </a:rPr>
              <a:t>reiand</a:t>
            </a:r>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rPr>
              <a:t> general.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34" y="0"/>
            <a:ext cx="970844" cy="970844"/>
          </a:xfrm>
          <a:prstGeom prst="rect">
            <a:avLst/>
          </a:prstGeom>
        </p:spPr>
      </p:pic>
      <p:sp>
        <p:nvSpPr>
          <p:cNvPr id="3" name="文本框 2"/>
          <p:cNvSpPr txBox="1"/>
          <p:nvPr/>
        </p:nvSpPr>
        <p:spPr>
          <a:xfrm>
            <a:off x="1261857" y="285367"/>
            <a:ext cx="2236510" cy="400110"/>
          </a:xfrm>
          <a:prstGeom prst="rect">
            <a:avLst/>
          </a:prstGeom>
          <a:noFill/>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Click here to add a title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3097" y="0"/>
            <a:ext cx="2730137" cy="2341851"/>
          </a:xfrm>
          <a:prstGeom prst="rect">
            <a:avLst/>
          </a:prstGeom>
        </p:spPr>
      </p:pic>
      <p:sp>
        <p:nvSpPr>
          <p:cNvPr id="5" name="任意多边形 4"/>
          <p:cNvSpPr/>
          <p:nvPr/>
        </p:nvSpPr>
        <p:spPr>
          <a:xfrm>
            <a:off x="838200" y="3856038"/>
            <a:ext cx="2628900" cy="504825"/>
          </a:xfrm>
          <a:custGeom>
            <a:avLst/>
            <a:gdLst>
              <a:gd name="connsiteX0" fmla="*/ 0 w 2628900"/>
              <a:gd name="connsiteY0" fmla="*/ 0 h 504412"/>
              <a:gd name="connsiteX1" fmla="*/ 2628900 w 2628900"/>
              <a:gd name="connsiteY1" fmla="*/ 0 h 504412"/>
              <a:gd name="connsiteX2" fmla="*/ 2628900 w 2628900"/>
              <a:gd name="connsiteY2" fmla="*/ 336294 h 504412"/>
              <a:gd name="connsiteX3" fmla="*/ 1481543 w 2628900"/>
              <a:gd name="connsiteY3" fmla="*/ 336294 h 504412"/>
              <a:gd name="connsiteX4" fmla="*/ 1314449 w 2628900"/>
              <a:gd name="connsiteY4" fmla="*/ 504412 h 504412"/>
              <a:gd name="connsiteX5" fmla="*/ 1147356 w 2628900"/>
              <a:gd name="connsiteY5" fmla="*/ 336294 h 504412"/>
              <a:gd name="connsiteX6" fmla="*/ 0 w 2628900"/>
              <a:gd name="connsiteY6" fmla="*/ 336294 h 5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0" h="504412">
                <a:moveTo>
                  <a:pt x="0" y="0"/>
                </a:moveTo>
                <a:lnTo>
                  <a:pt x="2628900" y="0"/>
                </a:lnTo>
                <a:lnTo>
                  <a:pt x="2628900" y="336294"/>
                </a:lnTo>
                <a:lnTo>
                  <a:pt x="1481543" y="336294"/>
                </a:lnTo>
                <a:lnTo>
                  <a:pt x="1314449" y="504412"/>
                </a:lnTo>
                <a:lnTo>
                  <a:pt x="1147356" y="336294"/>
                </a:lnTo>
                <a:lnTo>
                  <a:pt x="0" y="33629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75000"/>
                  <a:lumOff val="25000"/>
                </a:schemeClr>
              </a:solidFill>
            </a:endParaRPr>
          </a:p>
        </p:txBody>
      </p:sp>
      <p:cxnSp>
        <p:nvCxnSpPr>
          <p:cNvPr id="6" name="Straight Connector 21"/>
          <p:cNvCxnSpPr/>
          <p:nvPr/>
        </p:nvCxnSpPr>
        <p:spPr>
          <a:xfrm>
            <a:off x="15748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3467100" y="3856038"/>
            <a:ext cx="2628900" cy="504825"/>
          </a:xfrm>
          <a:custGeom>
            <a:avLst/>
            <a:gdLst>
              <a:gd name="connsiteX0" fmla="*/ 0 w 2628900"/>
              <a:gd name="connsiteY0" fmla="*/ 0 h 504412"/>
              <a:gd name="connsiteX1" fmla="*/ 2628900 w 2628900"/>
              <a:gd name="connsiteY1" fmla="*/ 0 h 504412"/>
              <a:gd name="connsiteX2" fmla="*/ 2628900 w 2628900"/>
              <a:gd name="connsiteY2" fmla="*/ 336294 h 504412"/>
              <a:gd name="connsiteX3" fmla="*/ 1481543 w 2628900"/>
              <a:gd name="connsiteY3" fmla="*/ 336294 h 504412"/>
              <a:gd name="connsiteX4" fmla="*/ 1314449 w 2628900"/>
              <a:gd name="connsiteY4" fmla="*/ 504412 h 504412"/>
              <a:gd name="connsiteX5" fmla="*/ 1147356 w 2628900"/>
              <a:gd name="connsiteY5" fmla="*/ 336294 h 504412"/>
              <a:gd name="connsiteX6" fmla="*/ 0 w 2628900"/>
              <a:gd name="connsiteY6" fmla="*/ 336294 h 5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0" h="504412">
                <a:moveTo>
                  <a:pt x="0" y="0"/>
                </a:moveTo>
                <a:lnTo>
                  <a:pt x="2628900" y="0"/>
                </a:lnTo>
                <a:lnTo>
                  <a:pt x="2628900" y="336294"/>
                </a:lnTo>
                <a:lnTo>
                  <a:pt x="1481543" y="336294"/>
                </a:lnTo>
                <a:lnTo>
                  <a:pt x="1314449" y="504412"/>
                </a:lnTo>
                <a:lnTo>
                  <a:pt x="1147356" y="336294"/>
                </a:lnTo>
                <a:lnTo>
                  <a:pt x="0" y="33629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75000"/>
                  <a:lumOff val="25000"/>
                </a:schemeClr>
              </a:solidFill>
            </a:endParaRPr>
          </a:p>
        </p:txBody>
      </p:sp>
      <p:cxnSp>
        <p:nvCxnSpPr>
          <p:cNvPr id="8" name="Straight Connector 27"/>
          <p:cNvCxnSpPr/>
          <p:nvPr/>
        </p:nvCxnSpPr>
        <p:spPr>
          <a:xfrm>
            <a:off x="42037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任意多边形 8"/>
          <p:cNvSpPr/>
          <p:nvPr/>
        </p:nvSpPr>
        <p:spPr>
          <a:xfrm>
            <a:off x="6096000" y="3856038"/>
            <a:ext cx="2628900" cy="504825"/>
          </a:xfrm>
          <a:custGeom>
            <a:avLst/>
            <a:gdLst>
              <a:gd name="connsiteX0" fmla="*/ 0 w 2628900"/>
              <a:gd name="connsiteY0" fmla="*/ 0 h 504412"/>
              <a:gd name="connsiteX1" fmla="*/ 2628900 w 2628900"/>
              <a:gd name="connsiteY1" fmla="*/ 0 h 504412"/>
              <a:gd name="connsiteX2" fmla="*/ 2628900 w 2628900"/>
              <a:gd name="connsiteY2" fmla="*/ 336294 h 504412"/>
              <a:gd name="connsiteX3" fmla="*/ 1481543 w 2628900"/>
              <a:gd name="connsiteY3" fmla="*/ 336294 h 504412"/>
              <a:gd name="connsiteX4" fmla="*/ 1314449 w 2628900"/>
              <a:gd name="connsiteY4" fmla="*/ 504412 h 504412"/>
              <a:gd name="connsiteX5" fmla="*/ 1147356 w 2628900"/>
              <a:gd name="connsiteY5" fmla="*/ 336294 h 504412"/>
              <a:gd name="connsiteX6" fmla="*/ 0 w 2628900"/>
              <a:gd name="connsiteY6" fmla="*/ 336294 h 5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0" h="504412">
                <a:moveTo>
                  <a:pt x="0" y="0"/>
                </a:moveTo>
                <a:lnTo>
                  <a:pt x="2628900" y="0"/>
                </a:lnTo>
                <a:lnTo>
                  <a:pt x="2628900" y="336294"/>
                </a:lnTo>
                <a:lnTo>
                  <a:pt x="1481543" y="336294"/>
                </a:lnTo>
                <a:lnTo>
                  <a:pt x="1314449" y="504412"/>
                </a:lnTo>
                <a:lnTo>
                  <a:pt x="1147356" y="336294"/>
                </a:lnTo>
                <a:lnTo>
                  <a:pt x="0" y="33629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75000"/>
                  <a:lumOff val="25000"/>
                </a:schemeClr>
              </a:solidFill>
            </a:endParaRPr>
          </a:p>
        </p:txBody>
      </p:sp>
      <p:cxnSp>
        <p:nvCxnSpPr>
          <p:cNvPr id="10" name="Straight Connector 35"/>
          <p:cNvCxnSpPr/>
          <p:nvPr/>
        </p:nvCxnSpPr>
        <p:spPr>
          <a:xfrm>
            <a:off x="68326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任意多边形 10"/>
          <p:cNvSpPr/>
          <p:nvPr/>
        </p:nvSpPr>
        <p:spPr>
          <a:xfrm>
            <a:off x="8712200" y="3856038"/>
            <a:ext cx="2628900" cy="504825"/>
          </a:xfrm>
          <a:custGeom>
            <a:avLst/>
            <a:gdLst>
              <a:gd name="connsiteX0" fmla="*/ 0 w 2628900"/>
              <a:gd name="connsiteY0" fmla="*/ 0 h 504412"/>
              <a:gd name="connsiteX1" fmla="*/ 2628900 w 2628900"/>
              <a:gd name="connsiteY1" fmla="*/ 0 h 504412"/>
              <a:gd name="connsiteX2" fmla="*/ 2628900 w 2628900"/>
              <a:gd name="connsiteY2" fmla="*/ 336294 h 504412"/>
              <a:gd name="connsiteX3" fmla="*/ 1481543 w 2628900"/>
              <a:gd name="connsiteY3" fmla="*/ 336294 h 504412"/>
              <a:gd name="connsiteX4" fmla="*/ 1314449 w 2628900"/>
              <a:gd name="connsiteY4" fmla="*/ 504412 h 504412"/>
              <a:gd name="connsiteX5" fmla="*/ 1147356 w 2628900"/>
              <a:gd name="connsiteY5" fmla="*/ 336294 h 504412"/>
              <a:gd name="connsiteX6" fmla="*/ 0 w 2628900"/>
              <a:gd name="connsiteY6" fmla="*/ 336294 h 5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8900" h="504412">
                <a:moveTo>
                  <a:pt x="0" y="0"/>
                </a:moveTo>
                <a:lnTo>
                  <a:pt x="2628900" y="0"/>
                </a:lnTo>
                <a:lnTo>
                  <a:pt x="2628900" y="336294"/>
                </a:lnTo>
                <a:lnTo>
                  <a:pt x="1481543" y="336294"/>
                </a:lnTo>
                <a:lnTo>
                  <a:pt x="1314449" y="504412"/>
                </a:lnTo>
                <a:lnTo>
                  <a:pt x="1147356" y="336294"/>
                </a:lnTo>
                <a:lnTo>
                  <a:pt x="0" y="33629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75000"/>
                  <a:lumOff val="25000"/>
                </a:schemeClr>
              </a:solidFill>
            </a:endParaRPr>
          </a:p>
        </p:txBody>
      </p:sp>
      <p:cxnSp>
        <p:nvCxnSpPr>
          <p:cNvPr id="12" name="Straight Connector 43"/>
          <p:cNvCxnSpPr/>
          <p:nvPr/>
        </p:nvCxnSpPr>
        <p:spPr>
          <a:xfrm>
            <a:off x="9448800" y="3995738"/>
            <a:ext cx="1155700" cy="0"/>
          </a:xfrm>
          <a:prstGeom prst="line">
            <a:avLst/>
          </a:prstGeom>
          <a:solidFill>
            <a:srgbClr val="00ABF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3"/>
          <p:cNvSpPr txBox="1">
            <a:spLocks noChangeArrowheads="1"/>
          </p:cNvSpPr>
          <p:nvPr/>
        </p:nvSpPr>
        <p:spPr bwMode="auto">
          <a:xfrm>
            <a:off x="1128713" y="48402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a:spLocks noChangeArrowheads="1"/>
          </p:cNvSpPr>
          <p:nvPr/>
        </p:nvSpPr>
        <p:spPr bwMode="auto">
          <a:xfrm>
            <a:off x="1171575" y="5154613"/>
            <a:ext cx="209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a:spLocks noChangeArrowheads="1"/>
          </p:cNvSpPr>
          <p:nvPr/>
        </p:nvSpPr>
        <p:spPr bwMode="auto">
          <a:xfrm>
            <a:off x="3671888" y="48402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a:spLocks noChangeArrowheads="1"/>
          </p:cNvSpPr>
          <p:nvPr/>
        </p:nvSpPr>
        <p:spPr bwMode="auto">
          <a:xfrm>
            <a:off x="3714750" y="5154613"/>
            <a:ext cx="209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a:spLocks noChangeArrowheads="1"/>
          </p:cNvSpPr>
          <p:nvPr/>
        </p:nvSpPr>
        <p:spPr bwMode="auto">
          <a:xfrm>
            <a:off x="6142038" y="48402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a:spLocks noChangeArrowheads="1"/>
          </p:cNvSpPr>
          <p:nvPr/>
        </p:nvSpPr>
        <p:spPr bwMode="auto">
          <a:xfrm>
            <a:off x="6183313" y="5154613"/>
            <a:ext cx="209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8685213" y="48402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sz="16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a:spLocks noChangeArrowheads="1"/>
          </p:cNvSpPr>
          <p:nvPr/>
        </p:nvSpPr>
        <p:spPr bwMode="auto">
          <a:xfrm>
            <a:off x="8726488" y="5154613"/>
            <a:ext cx="209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Click here to edit content and freely stretch the text box size to your needs</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1" name="图片 20"/>
          <p:cNvPicPr>
            <a:picLocks noChangeAspect="1"/>
          </p:cNvPicPr>
          <p:nvPr/>
        </p:nvPicPr>
        <p:blipFill>
          <a:blip r:embed="rId4"/>
          <a:srcRect l="3815" r="7211" b="97"/>
          <a:stretch>
            <a:fillRect/>
          </a:stretch>
        </p:blipFill>
        <p:spPr>
          <a:xfrm>
            <a:off x="8899259" y="1971417"/>
            <a:ext cx="2441092" cy="1714090"/>
          </a:xfrm>
          <a:custGeom>
            <a:avLst/>
            <a:gdLst>
              <a:gd name="connsiteX0" fmla="*/ 0 w 2441092"/>
              <a:gd name="connsiteY0" fmla="*/ 0 h 1714090"/>
              <a:gd name="connsiteX1" fmla="*/ 2441092 w 2441092"/>
              <a:gd name="connsiteY1" fmla="*/ 0 h 1714090"/>
              <a:gd name="connsiteX2" fmla="*/ 2441092 w 2441092"/>
              <a:gd name="connsiteY2" fmla="*/ 1714090 h 1714090"/>
              <a:gd name="connsiteX3" fmla="*/ 0 w 2441092"/>
              <a:gd name="connsiteY3" fmla="*/ 1714090 h 1714090"/>
            </a:gdLst>
            <a:ahLst/>
            <a:cxnLst>
              <a:cxn ang="0">
                <a:pos x="connsiteX0" y="connsiteY0"/>
              </a:cxn>
              <a:cxn ang="0">
                <a:pos x="connsiteX1" y="connsiteY1"/>
              </a:cxn>
              <a:cxn ang="0">
                <a:pos x="connsiteX2" y="connsiteY2"/>
              </a:cxn>
              <a:cxn ang="0">
                <a:pos x="connsiteX3" y="connsiteY3"/>
              </a:cxn>
            </a:cxnLst>
            <a:rect l="l" t="t" r="r" b="b"/>
            <a:pathLst>
              <a:path w="2441092" h="1714090">
                <a:moveTo>
                  <a:pt x="0" y="0"/>
                </a:moveTo>
                <a:lnTo>
                  <a:pt x="2441092" y="0"/>
                </a:lnTo>
                <a:lnTo>
                  <a:pt x="2441092" y="1714090"/>
                </a:lnTo>
                <a:lnTo>
                  <a:pt x="0" y="1714090"/>
                </a:lnTo>
                <a:close/>
              </a:path>
            </a:pathLst>
          </a:custGeom>
        </p:spPr>
      </p:pic>
      <p:pic>
        <p:nvPicPr>
          <p:cNvPr id="22" name="图片 21"/>
          <p:cNvPicPr>
            <a:picLocks noChangeAspect="1"/>
          </p:cNvPicPr>
          <p:nvPr/>
        </p:nvPicPr>
        <p:blipFill>
          <a:blip r:embed="rId5"/>
          <a:srcRect l="5159" t="551" r="15210"/>
          <a:stretch>
            <a:fillRect/>
          </a:stretch>
        </p:blipFill>
        <p:spPr>
          <a:xfrm>
            <a:off x="6212238" y="1971417"/>
            <a:ext cx="2441092" cy="1714090"/>
          </a:xfrm>
          <a:custGeom>
            <a:avLst/>
            <a:gdLst>
              <a:gd name="connsiteX0" fmla="*/ 0 w 2441092"/>
              <a:gd name="connsiteY0" fmla="*/ 0 h 1714090"/>
              <a:gd name="connsiteX1" fmla="*/ 2441092 w 2441092"/>
              <a:gd name="connsiteY1" fmla="*/ 0 h 1714090"/>
              <a:gd name="connsiteX2" fmla="*/ 2441092 w 2441092"/>
              <a:gd name="connsiteY2" fmla="*/ 1714090 h 1714090"/>
              <a:gd name="connsiteX3" fmla="*/ 0 w 2441092"/>
              <a:gd name="connsiteY3" fmla="*/ 1714090 h 1714090"/>
            </a:gdLst>
            <a:ahLst/>
            <a:cxnLst>
              <a:cxn ang="0">
                <a:pos x="connsiteX0" y="connsiteY0"/>
              </a:cxn>
              <a:cxn ang="0">
                <a:pos x="connsiteX1" y="connsiteY1"/>
              </a:cxn>
              <a:cxn ang="0">
                <a:pos x="connsiteX2" y="connsiteY2"/>
              </a:cxn>
              <a:cxn ang="0">
                <a:pos x="connsiteX3" y="connsiteY3"/>
              </a:cxn>
            </a:cxnLst>
            <a:rect l="l" t="t" r="r" b="b"/>
            <a:pathLst>
              <a:path w="2441092" h="1714090">
                <a:moveTo>
                  <a:pt x="0" y="0"/>
                </a:moveTo>
                <a:lnTo>
                  <a:pt x="2441092" y="0"/>
                </a:lnTo>
                <a:lnTo>
                  <a:pt x="2441092" y="1714090"/>
                </a:lnTo>
                <a:lnTo>
                  <a:pt x="0" y="1714090"/>
                </a:lnTo>
                <a:close/>
              </a:path>
            </a:pathLst>
          </a:custGeom>
        </p:spPr>
      </p:pic>
      <p:pic>
        <p:nvPicPr>
          <p:cNvPr id="23" name="图片 22"/>
          <p:cNvPicPr>
            <a:picLocks noChangeAspect="1"/>
          </p:cNvPicPr>
          <p:nvPr/>
        </p:nvPicPr>
        <p:blipFill>
          <a:blip r:embed="rId6"/>
          <a:srcRect l="3407" r="3407" b="1773"/>
          <a:stretch>
            <a:fillRect/>
          </a:stretch>
        </p:blipFill>
        <p:spPr>
          <a:xfrm>
            <a:off x="3525218" y="1971417"/>
            <a:ext cx="2441092" cy="1714090"/>
          </a:xfrm>
          <a:custGeom>
            <a:avLst/>
            <a:gdLst>
              <a:gd name="connsiteX0" fmla="*/ 0 w 2441092"/>
              <a:gd name="connsiteY0" fmla="*/ 0 h 1714090"/>
              <a:gd name="connsiteX1" fmla="*/ 2441092 w 2441092"/>
              <a:gd name="connsiteY1" fmla="*/ 0 h 1714090"/>
              <a:gd name="connsiteX2" fmla="*/ 2441092 w 2441092"/>
              <a:gd name="connsiteY2" fmla="*/ 1714090 h 1714090"/>
              <a:gd name="connsiteX3" fmla="*/ 0 w 2441092"/>
              <a:gd name="connsiteY3" fmla="*/ 1714090 h 1714090"/>
            </a:gdLst>
            <a:ahLst/>
            <a:cxnLst>
              <a:cxn ang="0">
                <a:pos x="connsiteX0" y="connsiteY0"/>
              </a:cxn>
              <a:cxn ang="0">
                <a:pos x="connsiteX1" y="connsiteY1"/>
              </a:cxn>
              <a:cxn ang="0">
                <a:pos x="connsiteX2" y="connsiteY2"/>
              </a:cxn>
              <a:cxn ang="0">
                <a:pos x="connsiteX3" y="connsiteY3"/>
              </a:cxn>
            </a:cxnLst>
            <a:rect l="l" t="t" r="r" b="b"/>
            <a:pathLst>
              <a:path w="2441092" h="1714090">
                <a:moveTo>
                  <a:pt x="0" y="0"/>
                </a:moveTo>
                <a:lnTo>
                  <a:pt x="2441092" y="0"/>
                </a:lnTo>
                <a:lnTo>
                  <a:pt x="2441092" y="1714090"/>
                </a:lnTo>
                <a:lnTo>
                  <a:pt x="0" y="1714090"/>
                </a:lnTo>
                <a:close/>
              </a:path>
            </a:pathLst>
          </a:custGeom>
        </p:spPr>
      </p:pic>
      <p:pic>
        <p:nvPicPr>
          <p:cNvPr id="24" name="图片 23"/>
          <p:cNvPicPr>
            <a:picLocks noChangeAspect="1"/>
          </p:cNvPicPr>
          <p:nvPr/>
        </p:nvPicPr>
        <p:blipFill>
          <a:blip r:embed="rId7"/>
          <a:srcRect l="20732" b="1005"/>
          <a:stretch>
            <a:fillRect/>
          </a:stretch>
        </p:blipFill>
        <p:spPr>
          <a:xfrm>
            <a:off x="838198" y="1971417"/>
            <a:ext cx="2441092" cy="1714090"/>
          </a:xfrm>
          <a:custGeom>
            <a:avLst/>
            <a:gdLst>
              <a:gd name="connsiteX0" fmla="*/ 0 w 2441092"/>
              <a:gd name="connsiteY0" fmla="*/ 0 h 1714090"/>
              <a:gd name="connsiteX1" fmla="*/ 2441092 w 2441092"/>
              <a:gd name="connsiteY1" fmla="*/ 0 h 1714090"/>
              <a:gd name="connsiteX2" fmla="*/ 2441092 w 2441092"/>
              <a:gd name="connsiteY2" fmla="*/ 1714090 h 1714090"/>
              <a:gd name="connsiteX3" fmla="*/ 0 w 2441092"/>
              <a:gd name="connsiteY3" fmla="*/ 1714090 h 1714090"/>
            </a:gdLst>
            <a:ahLst/>
            <a:cxnLst>
              <a:cxn ang="0">
                <a:pos x="connsiteX0" y="connsiteY0"/>
              </a:cxn>
              <a:cxn ang="0">
                <a:pos x="connsiteX1" y="connsiteY1"/>
              </a:cxn>
              <a:cxn ang="0">
                <a:pos x="connsiteX2" y="connsiteY2"/>
              </a:cxn>
              <a:cxn ang="0">
                <a:pos x="connsiteX3" y="connsiteY3"/>
              </a:cxn>
            </a:cxnLst>
            <a:rect l="l" t="t" r="r" b="b"/>
            <a:pathLst>
              <a:path w="2441092" h="1714090">
                <a:moveTo>
                  <a:pt x="0" y="0"/>
                </a:moveTo>
                <a:lnTo>
                  <a:pt x="2441092" y="0"/>
                </a:lnTo>
                <a:lnTo>
                  <a:pt x="2441092" y="1714090"/>
                </a:lnTo>
                <a:lnTo>
                  <a:pt x="0" y="1714090"/>
                </a:lnTo>
                <a:close/>
              </a:path>
            </a:pathLst>
          </a:custGeom>
        </p:spPr>
      </p:pic>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1059</Words>
  <Application>Microsoft Office PowerPoint</Application>
  <PresentationFormat>宽屏</PresentationFormat>
  <Paragraphs>128</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Bebas Neue</vt:lpstr>
      <vt:lpstr>Arial</vt:lpstr>
      <vt:lpstr>Calibri</vt:lpstr>
      <vt:lpstr>Calibri Light</vt:lpstr>
      <vt:lpstr>等线</vt:lpstr>
      <vt:lpstr>微软雅黑</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宇 之灵</cp:lastModifiedBy>
  <cp:revision>13</cp:revision>
  <dcterms:created xsi:type="dcterms:W3CDTF">2017-09-16T14:52:00Z</dcterms:created>
  <dcterms:modified xsi:type="dcterms:W3CDTF">2019-11-26T06:51:39Z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