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90" r:id="rId9"/>
    <p:sldId id="266" r:id="rId10"/>
  </p:sldIdLst>
  <p:sldSz cx="9144000" cy="5715000" type="screen16x10"/>
  <p:notesSz cx="6858000" cy="9144000"/>
  <p:embeddedFontLst>
    <p:embeddedFont>
      <p:font typeface="等线" panose="02010600030101010101" pitchFamily="2" charset="-122"/>
      <p:regular r:id="rId12"/>
      <p:bold r:id="rId13"/>
    </p:embeddedFont>
    <p:embeddedFont>
      <p:font typeface="时尚中黑简体" panose="02010600030101010101" pitchFamily="2" charset="-122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3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D3F"/>
    <a:srgbClr val="7345A1"/>
    <a:srgbClr val="FFFF85"/>
    <a:srgbClr val="01FFF9"/>
    <a:srgbClr val="FF5C01"/>
    <a:srgbClr val="FF4409"/>
    <a:srgbClr val="069A9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72"/>
      </p:cViewPr>
      <p:guideLst>
        <p:guide orient="horz" pos="3453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380A-26B5-4295-8CA7-D89C7C11036D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5A5CD-B8C2-4C78-9819-3E73ECE7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3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A5A2FD-A942-456C-AE96-8CC7C7B1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E96C-608C-4404-BFA1-1FDC317CE50B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74FD25-74F4-48BA-90E9-5B8B9740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04A5DF-0DEB-4505-874A-2601BD91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F55C2-0076-402E-8BC3-56408F53D6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08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CD75B-75B5-4303-AB98-6D12D7E7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42E1-5FB8-4BA9-8F5F-095C27E64E99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BD95FA-73D1-48DC-9B71-59AB7B84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823001-BF43-4EEE-A8D8-389BEE24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4743B-F334-4E63-B743-6AB6E18DBA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4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B40497-0DA8-4B36-A21F-BEF6A152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761B-1F60-4DA2-8B15-08BAD0570AA1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7F5CDC-91A6-4CAE-8176-204F7EDB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7DD4A3-C0E7-4A8F-AF5E-FA87877D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CA331-A901-468E-8014-F026490455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75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my项目\模板\商务\3\5.png">
            <a:extLst>
              <a:ext uri="{FF2B5EF4-FFF2-40B4-BE49-F238E27FC236}">
                <a16:creationId xmlns:a16="http://schemas.microsoft.com/office/drawing/2014/main" id="{472EE94A-09AA-4210-A476-C8E9D02F5D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44DABA1-234B-4D0C-803A-3568DC83FA28}"/>
              </a:ext>
            </a:extLst>
          </p:cNvPr>
          <p:cNvSpPr/>
          <p:nvPr userDrawn="1"/>
        </p:nvSpPr>
        <p:spPr>
          <a:xfrm>
            <a:off x="4429697" y="4958259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180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www.freeppt7.com</a:t>
            </a:r>
          </a:p>
        </p:txBody>
      </p:sp>
    </p:spTree>
    <p:extLst>
      <p:ext uri="{BB962C8B-B14F-4D97-AF65-F5344CB8AC3E}">
        <p14:creationId xmlns:p14="http://schemas.microsoft.com/office/powerpoint/2010/main" val="102381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476CF3-B49F-494F-B1A3-0C0520BF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0AAD-C75E-4578-8F7C-203558E0573C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BF1686-B3BC-421F-B6BB-309079AC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46E90-35B0-4EA0-9714-8D3ECD58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FF81E-85B5-49D9-898A-72AFB418DA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6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9604F3E-3A8D-4EF0-AB51-8B1302FC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299A-75FF-49D1-B09D-5B3FFBDA6FC1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9893A46-F42F-4205-B01A-F8B00C34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B1AE878-9171-4FBE-8695-A003FB11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D9345-DA48-4855-8CF4-52FB26A8D7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8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B2892C5-3273-4ED5-A67F-5FF75AC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CA42-5E3D-42A9-A6BA-B929CC2117AB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F27B02A8-FF95-4CCD-B05C-97935CD2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AD225C58-E3C7-4469-AB65-744646F8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F7AE8-E82A-47A6-B4BB-CA188731E3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07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45DCE47-7DB6-49AB-A5BE-72941E7C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2D26-9BC8-4C9F-A622-59F980529EF0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A25EA50D-D880-49C6-B9BC-E4FBC6C4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BB229744-C8AF-466D-B7AD-2B82295C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35DA7-152E-4C0A-9188-EFE13A86BA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53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7235424-B7A3-4FA5-953D-AA9E66E3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A1FC-8AD4-4759-9630-C32BF19F451D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1EEF8C3-BC90-4D56-B046-1746D0CF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2DF9662-C17F-4F1B-BAE3-97B4161A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F0078-AF7F-4D7C-8BF4-1FDB45429D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4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4FB6B40-188F-43AB-BF4F-414EE546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6B87-D5AE-49C2-82F8-36B71FFEBD39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DFB82AE-D1D2-4082-9B03-91D54A66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0C2D3DA-150B-46F5-A00D-FB45F68A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24535-086E-4FCC-8259-43299D9C6D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3C80D1A-092A-4EE4-A54A-7EFFFAD9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902B-1067-4F00-82A2-336622E9C13F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373C4F-C8DC-435F-ABB0-903AFFAF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9D927C6-D25E-4876-B8BB-1A960659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7A99F-BFF2-470F-BB80-02F5901E82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55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8802526-4775-457B-8BA8-F5DE21BBD7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316D8248-963E-4682-BFB3-9E7807D364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C7236A-3357-4CE6-A1EC-D038E7235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18BEE9-7C94-4F32-9FDC-3C09A0BBFF44}" type="datetimeFigureOut">
              <a:rPr lang="zh-CN" altLang="en-US"/>
              <a:pPr>
                <a:defRPr/>
              </a:pPr>
              <a:t>2019/11/27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D452E2-785A-40B3-963C-5C44F5D51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68E641-1284-48E3-85D7-C09AB8C93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6940022-BF26-4788-B315-A2FA9AC2D8E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4" descr="1.png">
            <a:extLst>
              <a:ext uri="{FF2B5EF4-FFF2-40B4-BE49-F238E27FC236}">
                <a16:creationId xmlns:a16="http://schemas.microsoft.com/office/drawing/2014/main" id="{A02E63BD-089A-454B-987F-2816B11B4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组合 15">
            <a:extLst>
              <a:ext uri="{FF2B5EF4-FFF2-40B4-BE49-F238E27FC236}">
                <a16:creationId xmlns:a16="http://schemas.microsoft.com/office/drawing/2014/main" id="{3542D948-7CDA-4CF2-8ED7-32F84682FB2D}"/>
              </a:ext>
            </a:extLst>
          </p:cNvPr>
          <p:cNvGrpSpPr>
            <a:grpSpLocks/>
          </p:cNvGrpSpPr>
          <p:nvPr/>
        </p:nvGrpSpPr>
        <p:grpSpPr bwMode="auto">
          <a:xfrm>
            <a:off x="4684713" y="1406525"/>
            <a:ext cx="3546475" cy="1117600"/>
            <a:chOff x="5399902" y="806980"/>
            <a:chExt cx="3547248" cy="1117938"/>
          </a:xfrm>
        </p:grpSpPr>
        <p:sp>
          <p:nvSpPr>
            <p:cNvPr id="3076" name="TextBox 6">
              <a:extLst>
                <a:ext uri="{FF2B5EF4-FFF2-40B4-BE49-F238E27FC236}">
                  <a16:creationId xmlns:a16="http://schemas.microsoft.com/office/drawing/2014/main" id="{6CF72128-57DC-46FF-8509-F8F3AA389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9902" y="806980"/>
              <a:ext cx="3547247" cy="49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2600" b="1" dirty="0">
                  <a:solidFill>
                    <a:srgbClr val="381D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Gradient purple and candlelight</a:t>
              </a:r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07413872-F580-4409-9789-307E3B1A6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813" y="1617141"/>
              <a:ext cx="30813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a:bodyPr>
            <a:lstStyle/>
            <a:p>
              <a:pPr algn="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Fine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Powerpoint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Template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>
            <a:extLst>
              <a:ext uri="{FF2B5EF4-FFF2-40B4-BE49-F238E27FC236}">
                <a16:creationId xmlns:a16="http://schemas.microsoft.com/office/drawing/2014/main" id="{2AC610C8-4223-40C3-910E-FEBB298D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6513"/>
            <a:ext cx="358253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pSp>
        <p:nvGrpSpPr>
          <p:cNvPr id="4099" name="组合 5">
            <a:extLst>
              <a:ext uri="{FF2B5EF4-FFF2-40B4-BE49-F238E27FC236}">
                <a16:creationId xmlns:a16="http://schemas.microsoft.com/office/drawing/2014/main" id="{5DAAB0CF-FB85-435F-8E65-3997818907A7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1724025"/>
            <a:ext cx="4638675" cy="477838"/>
            <a:chOff x="1465263" y="1783951"/>
            <a:chExt cx="6228000" cy="79296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DAE8566-1A07-46CE-992D-FBFD28A3A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3" y="1783951"/>
              <a:ext cx="6228000" cy="7929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54E0A9CC-EC1E-4C2B-BA88-81CE8EDE43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5263" y="1902172"/>
              <a:ext cx="6228000" cy="5565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FFC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Calibri" pitchFamily="34" charset="0"/>
                  <a:ea typeface="微软雅黑" pitchFamily="34" charset="-122"/>
                </a:rPr>
                <a:t>Click to add text</a:t>
              </a: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4100" name="组合 5">
            <a:extLst>
              <a:ext uri="{FF2B5EF4-FFF2-40B4-BE49-F238E27FC236}">
                <a16:creationId xmlns:a16="http://schemas.microsoft.com/office/drawing/2014/main" id="{F0039635-635E-4D74-819D-7FA9B3186771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2451100"/>
            <a:ext cx="4638675" cy="477838"/>
            <a:chOff x="1465263" y="1783951"/>
            <a:chExt cx="6228000" cy="79296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79398982-44AA-4425-B7E5-9AC630067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3" y="1783951"/>
              <a:ext cx="6228000" cy="792960"/>
            </a:xfrm>
            <a:prstGeom prst="roundRect">
              <a:avLst>
                <a:gd name="adj" fmla="val 16667"/>
              </a:avLst>
            </a:prstGeom>
            <a:solidFill>
              <a:srgbClr val="7345A1"/>
            </a:solidFill>
            <a:ln w="9525" algn="ctr">
              <a:solidFill>
                <a:srgbClr val="381D3F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526AE9B4-9B3A-449A-9130-0BDA11E141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5263" y="1902172"/>
              <a:ext cx="6228000" cy="5565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381D3F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Calibri" pitchFamily="34" charset="0"/>
                  <a:ea typeface="微软雅黑" pitchFamily="34" charset="-122"/>
                </a:rPr>
                <a:t>Click to add text</a:t>
              </a: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4101" name="组合 5">
            <a:extLst>
              <a:ext uri="{FF2B5EF4-FFF2-40B4-BE49-F238E27FC236}">
                <a16:creationId xmlns:a16="http://schemas.microsoft.com/office/drawing/2014/main" id="{556BDB88-FC84-4D9A-80F1-D130CCC71819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3179763"/>
            <a:ext cx="4638675" cy="476250"/>
            <a:chOff x="1465263" y="1783951"/>
            <a:chExt cx="6228000" cy="79296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F7CAB7BB-64BE-44A1-850A-1A17214F5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3" y="1783951"/>
              <a:ext cx="6228000" cy="7929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F0C93E60-2FE7-49E9-9FD2-51ABAB89D9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5263" y="1902172"/>
              <a:ext cx="6228000" cy="5565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FFC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Calibri" pitchFamily="34" charset="0"/>
                  <a:ea typeface="微软雅黑" pitchFamily="34" charset="-122"/>
                </a:rPr>
                <a:t>Click to add text</a:t>
              </a: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4102" name="组合 5">
            <a:extLst>
              <a:ext uri="{FF2B5EF4-FFF2-40B4-BE49-F238E27FC236}">
                <a16:creationId xmlns:a16="http://schemas.microsoft.com/office/drawing/2014/main" id="{FC1C31DA-A24E-4FEA-8076-9D0BFF22D5D5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3906838"/>
            <a:ext cx="4638675" cy="477837"/>
            <a:chOff x="1465263" y="1783951"/>
            <a:chExt cx="6228000" cy="792960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AD3EEBAE-66FA-47A5-B5C5-AB4F450CC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3" y="1783951"/>
              <a:ext cx="6228000" cy="792960"/>
            </a:xfrm>
            <a:prstGeom prst="roundRect">
              <a:avLst>
                <a:gd name="adj" fmla="val 16667"/>
              </a:avLst>
            </a:prstGeom>
            <a:solidFill>
              <a:srgbClr val="7345A1"/>
            </a:solidFill>
            <a:ln w="9525" algn="ctr">
              <a:solidFill>
                <a:srgbClr val="381D3F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42A87EAD-1D5D-431C-8ABD-90FB0FD948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5263" y="1902172"/>
              <a:ext cx="6228000" cy="5565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381D3F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Calibri" pitchFamily="34" charset="0"/>
                  <a:ea typeface="微软雅黑" pitchFamily="34" charset="-122"/>
                </a:rPr>
                <a:t>Click to add text</a:t>
              </a: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>
            <a:extLst>
              <a:ext uri="{FF2B5EF4-FFF2-40B4-BE49-F238E27FC236}">
                <a16:creationId xmlns:a16="http://schemas.microsoft.com/office/drawing/2014/main" id="{F5D54354-786F-428B-9AB3-F4152D00B110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2576513"/>
            <a:ext cx="4638675" cy="477837"/>
            <a:chOff x="1465263" y="1783951"/>
            <a:chExt cx="6228000" cy="79296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C6ACAC40-8C63-47CF-8E01-6FF9EC798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3" y="1783951"/>
              <a:ext cx="6228000" cy="792960"/>
            </a:xfrm>
            <a:prstGeom prst="roundRect">
              <a:avLst>
                <a:gd name="adj" fmla="val 16667"/>
              </a:avLst>
            </a:prstGeom>
            <a:solidFill>
              <a:srgbClr val="7345A1"/>
            </a:solidFill>
            <a:ln w="9525" algn="ctr">
              <a:solidFill>
                <a:srgbClr val="381D3F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2D0EEC85-2683-4FE3-9DC1-4A818A6999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5263" y="1902172"/>
              <a:ext cx="6228000" cy="5565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381D3F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Calibri" pitchFamily="34" charset="0"/>
                  <a:ea typeface="微软雅黑" pitchFamily="34" charset="-122"/>
                </a:rPr>
                <a:t>Click to add text</a:t>
              </a: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  <p:sp>
        <p:nvSpPr>
          <p:cNvPr id="5123" name="TextBox 4">
            <a:extLst>
              <a:ext uri="{FF2B5EF4-FFF2-40B4-BE49-F238E27FC236}">
                <a16:creationId xmlns:a16="http://schemas.microsoft.com/office/drawing/2014/main" id="{8C4F8598-95CF-411A-9447-B4CE4DA99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6513"/>
            <a:ext cx="314710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5">
            <a:extLst>
              <a:ext uri="{FF2B5EF4-FFF2-40B4-BE49-F238E27FC236}">
                <a16:creationId xmlns:a16="http://schemas.microsoft.com/office/drawing/2014/main" id="{BFDCC4E6-263F-40E3-89A5-573F4C60DE72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1643063"/>
            <a:ext cx="7715250" cy="2365375"/>
            <a:chOff x="714375" y="2174802"/>
            <a:chExt cx="7715250" cy="2838620"/>
          </a:xfrm>
        </p:grpSpPr>
        <p:grpSp>
          <p:nvGrpSpPr>
            <p:cNvPr id="6148" name="组合 3">
              <a:extLst>
                <a:ext uri="{FF2B5EF4-FFF2-40B4-BE49-F238E27FC236}">
                  <a16:creationId xmlns:a16="http://schemas.microsoft.com/office/drawing/2014/main" id="{584B3767-7336-4F98-BEB9-1C56BA800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375" y="2174802"/>
              <a:ext cx="7715250" cy="2838620"/>
              <a:chOff x="500034" y="2237737"/>
              <a:chExt cx="8143932" cy="3141871"/>
            </a:xfrm>
          </p:grpSpPr>
          <p:sp>
            <p:nvSpPr>
              <p:cNvPr id="5" name="AutoShape 3">
                <a:extLst>
                  <a:ext uri="{FF2B5EF4-FFF2-40B4-BE49-F238E27FC236}">
                    <a16:creationId xmlns:a16="http://schemas.microsoft.com/office/drawing/2014/main" id="{29397F50-5F8B-41EA-9DE9-E98D85289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34" y="2237737"/>
                <a:ext cx="8143932" cy="3141871"/>
              </a:xfrm>
              <a:prstGeom prst="roundRect">
                <a:avLst>
                  <a:gd name="adj" fmla="val 2451"/>
                </a:avLst>
              </a:prstGeom>
              <a:solidFill>
                <a:srgbClr val="7345A1"/>
              </a:solidFill>
              <a:ln w="9525" algn="ctr">
                <a:solidFill>
                  <a:srgbClr val="381D3F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b="1" dirty="0">
                  <a:solidFill>
                    <a:srgbClr val="C00000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6" name="AutoShape 3">
                <a:extLst>
                  <a:ext uri="{FF2B5EF4-FFF2-40B4-BE49-F238E27FC236}">
                    <a16:creationId xmlns:a16="http://schemas.microsoft.com/office/drawing/2014/main" id="{C5210EB6-8618-43C9-883B-7D358F0802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03209" y="2402385"/>
                <a:ext cx="8137582" cy="2801466"/>
              </a:xfrm>
              <a:prstGeom prst="roundRect">
                <a:avLst>
                  <a:gd name="adj" fmla="val 2731"/>
                </a:avLst>
              </a:prstGeom>
              <a:solidFill>
                <a:schemeClr val="bg1"/>
              </a:solidFill>
              <a:ln w="9525" algn="ctr">
                <a:solidFill>
                  <a:srgbClr val="381D3F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b="1" dirty="0">
                  <a:latin typeface="Calibri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6149" name="Text Box 11">
              <a:extLst>
                <a:ext uri="{FF2B5EF4-FFF2-40B4-BE49-F238E27FC236}">
                  <a16:creationId xmlns:a16="http://schemas.microsoft.com/office/drawing/2014/main" id="{D840732A-6F60-446D-94CF-2CCC195E9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" y="2518891"/>
              <a:ext cx="7516813" cy="194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enter your content.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enter your content.</a:t>
              </a:r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enter your content.</a:t>
              </a:r>
            </a:p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enter your content.</a:t>
              </a:r>
            </a:p>
          </p:txBody>
        </p:sp>
      </p:grpSp>
      <p:sp>
        <p:nvSpPr>
          <p:cNvPr id="6147" name="TextBox 4">
            <a:extLst>
              <a:ext uri="{FF2B5EF4-FFF2-40B4-BE49-F238E27FC236}">
                <a16:creationId xmlns:a16="http://schemas.microsoft.com/office/drawing/2014/main" id="{8D74C032-F6E7-434B-8052-78D384A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6513"/>
            <a:ext cx="307453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8">
            <a:extLst>
              <a:ext uri="{FF2B5EF4-FFF2-40B4-BE49-F238E27FC236}">
                <a16:creationId xmlns:a16="http://schemas.microsoft.com/office/drawing/2014/main" id="{C87D052E-C52A-457C-A72C-D6128506AE3C}"/>
              </a:ext>
            </a:extLst>
          </p:cNvPr>
          <p:cNvGrpSpPr>
            <a:grpSpLocks/>
          </p:cNvGrpSpPr>
          <p:nvPr/>
        </p:nvGrpSpPr>
        <p:grpSpPr bwMode="auto">
          <a:xfrm>
            <a:off x="4011613" y="2249488"/>
            <a:ext cx="1503362" cy="1546225"/>
            <a:chOff x="3912186" y="2206077"/>
            <a:chExt cx="1502821" cy="1539153"/>
          </a:xfrm>
        </p:grpSpPr>
        <p:grpSp>
          <p:nvGrpSpPr>
            <p:cNvPr id="7259" name="组合 31">
              <a:extLst>
                <a:ext uri="{FF2B5EF4-FFF2-40B4-BE49-F238E27FC236}">
                  <a16:creationId xmlns:a16="http://schemas.microsoft.com/office/drawing/2014/main" id="{3EF67748-170E-4764-A228-CEAC43A799C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912186" y="2206077"/>
              <a:ext cx="1502821" cy="1539153"/>
              <a:chOff x="3783343" y="1838185"/>
              <a:chExt cx="1444904" cy="1444905"/>
            </a:xfrm>
          </p:grpSpPr>
          <p:sp>
            <p:nvSpPr>
              <p:cNvPr id="69" name="Oval 93">
                <a:extLst>
                  <a:ext uri="{FF2B5EF4-FFF2-40B4-BE49-F238E27FC236}">
                    <a16:creationId xmlns:a16="http://schemas.microsoft.com/office/drawing/2014/main" id="{B01554BE-53F5-4BBD-AE1F-BA1C60052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343" y="1838185"/>
                <a:ext cx="1444904" cy="1444905"/>
              </a:xfrm>
              <a:prstGeom prst="ellipse">
                <a:avLst/>
              </a:prstGeom>
              <a:solidFill>
                <a:srgbClr val="7345A1"/>
              </a:solidFill>
              <a:ln w="9525" algn="ctr">
                <a:solidFill>
                  <a:srgbClr val="381D3F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>
                  <a:solidFill>
                    <a:srgbClr val="C00000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70" name="Oval 94">
                <a:extLst>
                  <a:ext uri="{FF2B5EF4-FFF2-40B4-BE49-F238E27FC236}">
                    <a16:creationId xmlns:a16="http://schemas.microsoft.com/office/drawing/2014/main" id="{A85DCA22-E5A4-4FA5-8F67-56BFEEC25A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41321" y="1885901"/>
                <a:ext cx="1245028" cy="124509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381D3F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>
                  <a:latin typeface="Calibri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7260" name="Text Box 18">
              <a:extLst>
                <a:ext uri="{FF2B5EF4-FFF2-40B4-BE49-F238E27FC236}">
                  <a16:creationId xmlns:a16="http://schemas.microsoft.com/office/drawing/2014/main" id="{9CD150E1-3CCC-467E-8D34-3B93DB6DF2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87205" y="2608263"/>
              <a:ext cx="1194989" cy="84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  <a:endPara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</p:txBody>
        </p:sp>
      </p:grpSp>
      <p:grpSp>
        <p:nvGrpSpPr>
          <p:cNvPr id="7171" name="组合 67">
            <a:extLst>
              <a:ext uri="{FF2B5EF4-FFF2-40B4-BE49-F238E27FC236}">
                <a16:creationId xmlns:a16="http://schemas.microsoft.com/office/drawing/2014/main" id="{EFD273B2-B1C7-42B1-B6F2-8CEF7E580462}"/>
              </a:ext>
            </a:extLst>
          </p:cNvPr>
          <p:cNvGrpSpPr>
            <a:grpSpLocks/>
          </p:cNvGrpSpPr>
          <p:nvPr/>
        </p:nvGrpSpPr>
        <p:grpSpPr bwMode="auto">
          <a:xfrm>
            <a:off x="2001838" y="1331913"/>
            <a:ext cx="2657475" cy="1071562"/>
            <a:chOff x="1901635" y="1285875"/>
            <a:chExt cx="2657252" cy="1065383"/>
          </a:xfrm>
        </p:grpSpPr>
        <p:grpSp>
          <p:nvGrpSpPr>
            <p:cNvPr id="7246" name="组合 8">
              <a:extLst>
                <a:ext uri="{FF2B5EF4-FFF2-40B4-BE49-F238E27FC236}">
                  <a16:creationId xmlns:a16="http://schemas.microsoft.com/office/drawing/2014/main" id="{DBD69383-EBB4-4644-8085-6A06D4A87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1635" y="1285875"/>
              <a:ext cx="2657252" cy="1065383"/>
              <a:chOff x="1560897" y="1866174"/>
              <a:chExt cx="2864440" cy="1121344"/>
            </a:xfrm>
          </p:grpSpPr>
          <p:grpSp>
            <p:nvGrpSpPr>
              <p:cNvPr id="7249" name="组合 76">
                <a:extLst>
                  <a:ext uri="{FF2B5EF4-FFF2-40B4-BE49-F238E27FC236}">
                    <a16:creationId xmlns:a16="http://schemas.microsoft.com/office/drawing/2014/main" id="{58C51E68-0173-42F5-B827-D54DCE06A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0897" y="1866174"/>
                <a:ext cx="2864440" cy="1121344"/>
                <a:chOff x="1560897" y="1866174"/>
                <a:chExt cx="2864440" cy="1121344"/>
              </a:xfrm>
            </p:grpSpPr>
            <p:sp>
              <p:nvSpPr>
                <p:cNvPr id="65" name="AutoShape 73">
                  <a:extLst>
                    <a:ext uri="{FF2B5EF4-FFF2-40B4-BE49-F238E27FC236}">
                      <a16:creationId xmlns:a16="http://schemas.microsoft.com/office/drawing/2014/main" id="{0442C95D-64F9-428E-A56A-3F440DFB2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3478667" y="2040848"/>
                  <a:ext cx="827303" cy="1066038"/>
                </a:xfrm>
                <a:prstGeom prst="rightArrow">
                  <a:avLst>
                    <a:gd name="adj1" fmla="val 70389"/>
                    <a:gd name="adj2" fmla="val 63769"/>
                  </a:avLst>
                </a:prstGeom>
                <a:solidFill>
                  <a:schemeClr val="tx1">
                    <a:alpha val="6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latin typeface="Calibri" pitchFamily="34" charset="0"/>
                    <a:ea typeface="宋体" charset="-122"/>
                  </a:endParaRPr>
                </a:p>
              </p:txBody>
            </p:sp>
            <p:sp>
              <p:nvSpPr>
                <p:cNvPr id="66" name="圆角矩形 14">
                  <a:extLst>
                    <a:ext uri="{FF2B5EF4-FFF2-40B4-BE49-F238E27FC236}">
                      <a16:creationId xmlns:a16="http://schemas.microsoft.com/office/drawing/2014/main" id="{A6CDBD43-3DF7-4C6E-8BE0-246E71FC6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0897" y="1866174"/>
                  <a:ext cx="1979783" cy="755869"/>
                </a:xfrm>
                <a:prstGeom prst="roundRect">
                  <a:avLst>
                    <a:gd name="adj" fmla="val 3278"/>
                  </a:avLst>
                </a:prstGeom>
                <a:solidFill>
                  <a:schemeClr val="tx1">
                    <a:alpha val="6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Calibri" pitchFamily="34" charset="0"/>
                    <a:ea typeface="宋体" charset="-122"/>
                  </a:endParaRPr>
                </a:p>
              </p:txBody>
            </p:sp>
          </p:grpSp>
          <p:grpSp>
            <p:nvGrpSpPr>
              <p:cNvPr id="7250" name="组合 28">
                <a:extLst>
                  <a:ext uri="{FF2B5EF4-FFF2-40B4-BE49-F238E27FC236}">
                    <a16:creationId xmlns:a16="http://schemas.microsoft.com/office/drawing/2014/main" id="{0699B208-81B7-449D-A827-A83E3E6B2A8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86022" y="1866174"/>
                <a:ext cx="756872" cy="756000"/>
                <a:chOff x="2759075" y="2003425"/>
                <a:chExt cx="1376363" cy="1374775"/>
              </a:xfrm>
            </p:grpSpPr>
            <p:sp>
              <p:nvSpPr>
                <p:cNvPr id="63" name="椭圆 11">
                  <a:extLst>
                    <a:ext uri="{FF2B5EF4-FFF2-40B4-BE49-F238E27FC236}">
                      <a16:creationId xmlns:a16="http://schemas.microsoft.com/office/drawing/2014/main" id="{D4E79B52-126D-4BF6-87AE-879F2468DD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59075" y="2003425"/>
                  <a:ext cx="1376363" cy="1374775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dirty="0">
                    <a:solidFill>
                      <a:srgbClr val="C00000"/>
                    </a:solidFill>
                    <a:latin typeface="Calibri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64" name="椭圆 117">
                  <a:extLst>
                    <a:ext uri="{FF2B5EF4-FFF2-40B4-BE49-F238E27FC236}">
                      <a16:creationId xmlns:a16="http://schemas.microsoft.com/office/drawing/2014/main" id="{2B27CB49-73E0-40A5-BAC8-8ED6532ADB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03462" y="2042931"/>
                  <a:ext cx="1176214" cy="1176083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FFC000"/>
                  </a:solidFill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dirty="0">
                    <a:latin typeface="Calibri" pitchFamily="34" charset="0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7247" name="Text Box 18">
              <a:extLst>
                <a:ext uri="{FF2B5EF4-FFF2-40B4-BE49-F238E27FC236}">
                  <a16:creationId xmlns:a16="http://schemas.microsoft.com/office/drawing/2014/main" id="{3E3FA481-80A0-4A94-BE0B-FE9E24AC32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82140" y="1484182"/>
              <a:ext cx="1444695" cy="40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</a:p>
          </p:txBody>
        </p:sp>
        <p:sp>
          <p:nvSpPr>
            <p:cNvPr id="7248" name="Rectangle 26">
              <a:extLst>
                <a:ext uri="{FF2B5EF4-FFF2-40B4-BE49-F238E27FC236}">
                  <a16:creationId xmlns:a16="http://schemas.microsoft.com/office/drawing/2014/main" id="{E1694055-7DA2-43C7-9CA9-B7FF31CC1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930" y="1476496"/>
              <a:ext cx="543694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Calibri" panose="020F0502020204030204" pitchFamily="34" charset="0"/>
                  <a:ea typeface="微软雅黑" panose="020B0503020204020204" pitchFamily="34" charset="-122"/>
                </a:rPr>
                <a:t>Text</a:t>
              </a:r>
            </a:p>
          </p:txBody>
        </p:sp>
      </p:grpSp>
      <p:grpSp>
        <p:nvGrpSpPr>
          <p:cNvPr id="7172" name="组合 69">
            <a:extLst>
              <a:ext uri="{FF2B5EF4-FFF2-40B4-BE49-F238E27FC236}">
                <a16:creationId xmlns:a16="http://schemas.microsoft.com/office/drawing/2014/main" id="{9E8C6B03-96DF-46D7-8FC0-F600F4BFF061}"/>
              </a:ext>
            </a:extLst>
          </p:cNvPr>
          <p:cNvGrpSpPr>
            <a:grpSpLocks/>
          </p:cNvGrpSpPr>
          <p:nvPr/>
        </p:nvGrpSpPr>
        <p:grpSpPr bwMode="auto">
          <a:xfrm>
            <a:off x="4976813" y="1331913"/>
            <a:ext cx="2522537" cy="1185862"/>
            <a:chOff x="4877108" y="1285875"/>
            <a:chExt cx="2522792" cy="1178215"/>
          </a:xfrm>
        </p:grpSpPr>
        <p:grpSp>
          <p:nvGrpSpPr>
            <p:cNvPr id="7232" name="组合 62">
              <a:extLst>
                <a:ext uri="{FF2B5EF4-FFF2-40B4-BE49-F238E27FC236}">
                  <a16:creationId xmlns:a16="http://schemas.microsoft.com/office/drawing/2014/main" id="{21A51C50-C137-4E6C-B776-56AA2AFDD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7108" y="1285875"/>
              <a:ext cx="2522792" cy="1178215"/>
              <a:chOff x="4877108" y="1285875"/>
              <a:chExt cx="2522792" cy="1178215"/>
            </a:xfrm>
          </p:grpSpPr>
          <p:grpSp>
            <p:nvGrpSpPr>
              <p:cNvPr id="7234" name="组合 48">
                <a:extLst>
                  <a:ext uri="{FF2B5EF4-FFF2-40B4-BE49-F238E27FC236}">
                    <a16:creationId xmlns:a16="http://schemas.microsoft.com/office/drawing/2014/main" id="{94F1F2F9-E7CD-493F-8A86-8D72ED6F3F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7108" y="1285875"/>
                <a:ext cx="2522792" cy="1178215"/>
                <a:chOff x="4768369" y="1866173"/>
                <a:chExt cx="2719496" cy="1240102"/>
              </a:xfrm>
            </p:grpSpPr>
            <p:grpSp>
              <p:nvGrpSpPr>
                <p:cNvPr id="7236" name="组合 74">
                  <a:extLst>
                    <a:ext uri="{FF2B5EF4-FFF2-40B4-BE49-F238E27FC236}">
                      <a16:creationId xmlns:a16="http://schemas.microsoft.com/office/drawing/2014/main" id="{50717938-BB0C-45F9-9C2C-F8A397C1BE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68369" y="1866173"/>
                  <a:ext cx="2719496" cy="1240102"/>
                  <a:chOff x="4768369" y="1866173"/>
                  <a:chExt cx="2719496" cy="1240102"/>
                </a:xfrm>
              </p:grpSpPr>
              <p:sp>
                <p:nvSpPr>
                  <p:cNvPr id="56" name="AutoShape 67">
                    <a:extLst>
                      <a:ext uri="{FF2B5EF4-FFF2-40B4-BE49-F238E27FC236}">
                        <a16:creationId xmlns:a16="http://schemas.microsoft.com/office/drawing/2014/main" id="{B4D717C5-BCFB-45C2-A9EC-6D9C34539F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900000" flipH="1">
                    <a:off x="4769172" y="2041118"/>
                    <a:ext cx="826735" cy="1064523"/>
                  </a:xfrm>
                  <a:prstGeom prst="rightArrow">
                    <a:avLst>
                      <a:gd name="adj1" fmla="val 70389"/>
                      <a:gd name="adj2" fmla="val 63769"/>
                    </a:avLst>
                  </a:prstGeom>
                  <a:solidFill>
                    <a:schemeClr val="tx1">
                      <a:alpha val="6000"/>
                    </a:schemeClr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zh-CN">
                      <a:latin typeface="Calibri" pitchFamily="34" charset="0"/>
                      <a:ea typeface="宋体" charset="-122"/>
                    </a:endParaRPr>
                  </a:p>
                </p:txBody>
              </p:sp>
              <p:sp>
                <p:nvSpPr>
                  <p:cNvPr id="57" name="圆角矩形 54">
                    <a:extLst>
                      <a:ext uri="{FF2B5EF4-FFF2-40B4-BE49-F238E27FC236}">
                        <a16:creationId xmlns:a16="http://schemas.microsoft.com/office/drawing/2014/main" id="{AD99FD60-702A-46C3-8EEC-28827E7C9D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07716" y="1866173"/>
                    <a:ext cx="1980149" cy="755350"/>
                  </a:xfrm>
                  <a:prstGeom prst="roundRect">
                    <a:avLst>
                      <a:gd name="adj" fmla="val 3278"/>
                    </a:avLst>
                  </a:prstGeom>
                  <a:solidFill>
                    <a:schemeClr val="tx1">
                      <a:alpha val="6000"/>
                    </a:schemeClr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latin typeface="Calibri" pitchFamily="34" charset="0"/>
                      <a:ea typeface="宋体" charset="-122"/>
                    </a:endParaRPr>
                  </a:p>
                </p:txBody>
              </p:sp>
            </p:grpSp>
            <p:grpSp>
              <p:nvGrpSpPr>
                <p:cNvPr id="7237" name="组合 44">
                  <a:extLst>
                    <a:ext uri="{FF2B5EF4-FFF2-40B4-BE49-F238E27FC236}">
                      <a16:creationId xmlns:a16="http://schemas.microsoft.com/office/drawing/2014/main" id="{BFD48CFE-5B43-4BAC-9424-6490C081533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107419" y="1866174"/>
                  <a:ext cx="756872" cy="756000"/>
                  <a:chOff x="2759075" y="2003425"/>
                  <a:chExt cx="1376363" cy="1374775"/>
                </a:xfrm>
              </p:grpSpPr>
              <p:sp>
                <p:nvSpPr>
                  <p:cNvPr id="54" name="椭圆 51">
                    <a:extLst>
                      <a:ext uri="{FF2B5EF4-FFF2-40B4-BE49-F238E27FC236}">
                        <a16:creationId xmlns:a16="http://schemas.microsoft.com/office/drawing/2014/main" id="{737C200A-5D93-4D74-A872-E1EE1C4A3D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59075" y="2003425"/>
                    <a:ext cx="1376363" cy="1374775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rgbClr val="FFC000"/>
                    </a:solidFill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dirty="0">
                      <a:solidFill>
                        <a:srgbClr val="C00000"/>
                      </a:solidFill>
                      <a:latin typeface="Calibri" pitchFamily="34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5" name="椭圆 117">
                    <a:extLst>
                      <a:ext uri="{FF2B5EF4-FFF2-40B4-BE49-F238E27FC236}">
                        <a16:creationId xmlns:a16="http://schemas.microsoft.com/office/drawing/2014/main" id="{C7FAAA3E-131D-44DA-A305-D3EB8AB68B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801242" y="2042927"/>
                    <a:ext cx="1179841" cy="1176039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FFC000"/>
                    </a:solidFill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dirty="0">
                      <a:latin typeface="Calibri" pitchFamily="34" charset="0"/>
                      <a:ea typeface="微软雅黑" pitchFamily="34" charset="-122"/>
                    </a:endParaRPr>
                  </a:p>
                </p:txBody>
              </p:sp>
            </p:grpSp>
          </p:grpSp>
          <p:sp>
            <p:nvSpPr>
              <p:cNvPr id="7235" name="Rectangle 26">
                <a:extLst>
                  <a:ext uri="{FF2B5EF4-FFF2-40B4-BE49-F238E27FC236}">
                    <a16:creationId xmlns:a16="http://schemas.microsoft.com/office/drawing/2014/main" id="{0627302C-34F9-4F9E-BF99-1086F134B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089" y="1476496"/>
                <a:ext cx="543930" cy="369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latin typeface="Calibri" panose="020F0502020204030204" pitchFamily="34" charset="0"/>
                    <a:ea typeface="微软雅黑" panose="020B0503020204020204" pitchFamily="34" charset="-122"/>
                  </a:rPr>
                  <a:t>Text</a:t>
                </a:r>
              </a:p>
            </p:txBody>
          </p:sp>
        </p:grpSp>
        <p:sp>
          <p:nvSpPr>
            <p:cNvPr id="7233" name="Text Box 18">
              <a:extLst>
                <a:ext uri="{FF2B5EF4-FFF2-40B4-BE49-F238E27FC236}">
                  <a16:creationId xmlns:a16="http://schemas.microsoft.com/office/drawing/2014/main" id="{C6632A72-144E-4F90-A9C8-11FE3A7C56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940165" y="1484182"/>
              <a:ext cx="1444695" cy="40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</a:p>
          </p:txBody>
        </p:sp>
      </p:grpSp>
      <p:grpSp>
        <p:nvGrpSpPr>
          <p:cNvPr id="7173" name="组合 70">
            <a:extLst>
              <a:ext uri="{FF2B5EF4-FFF2-40B4-BE49-F238E27FC236}">
                <a16:creationId xmlns:a16="http://schemas.microsoft.com/office/drawing/2014/main" id="{C26D807D-8025-46B3-9C68-BB8535AF5D89}"/>
              </a:ext>
            </a:extLst>
          </p:cNvPr>
          <p:cNvGrpSpPr>
            <a:grpSpLocks/>
          </p:cNvGrpSpPr>
          <p:nvPr/>
        </p:nvGrpSpPr>
        <p:grpSpPr bwMode="auto">
          <a:xfrm>
            <a:off x="5561013" y="2511425"/>
            <a:ext cx="2636837" cy="1017588"/>
            <a:chOff x="5460733" y="2469628"/>
            <a:chExt cx="2637102" cy="1012052"/>
          </a:xfrm>
        </p:grpSpPr>
        <p:grpSp>
          <p:nvGrpSpPr>
            <p:cNvPr id="7218" name="组合 63">
              <a:extLst>
                <a:ext uri="{FF2B5EF4-FFF2-40B4-BE49-F238E27FC236}">
                  <a16:creationId xmlns:a16="http://schemas.microsoft.com/office/drawing/2014/main" id="{CBF841F3-193E-4261-ADB9-A3CD5907F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0733" y="2469628"/>
              <a:ext cx="2637102" cy="1012052"/>
              <a:chOff x="5460733" y="2469628"/>
              <a:chExt cx="2637102" cy="1012052"/>
            </a:xfrm>
          </p:grpSpPr>
          <p:grpSp>
            <p:nvGrpSpPr>
              <p:cNvPr id="7220" name="组合 39">
                <a:extLst>
                  <a:ext uri="{FF2B5EF4-FFF2-40B4-BE49-F238E27FC236}">
                    <a16:creationId xmlns:a16="http://schemas.microsoft.com/office/drawing/2014/main" id="{CB29B558-C409-4E79-9B1D-CF75F1DD84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60733" y="2469628"/>
                <a:ext cx="2637102" cy="1012052"/>
                <a:chOff x="5397500" y="3112105"/>
                <a:chExt cx="2842718" cy="1065211"/>
              </a:xfrm>
            </p:grpSpPr>
            <p:grpSp>
              <p:nvGrpSpPr>
                <p:cNvPr id="7222" name="组合 60">
                  <a:extLst>
                    <a:ext uri="{FF2B5EF4-FFF2-40B4-BE49-F238E27FC236}">
                      <a16:creationId xmlns:a16="http://schemas.microsoft.com/office/drawing/2014/main" id="{CBAEF631-37F2-4602-80D4-C4686064B8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97500" y="3112105"/>
                  <a:ext cx="2842718" cy="1065211"/>
                  <a:chOff x="5397500" y="3112105"/>
                  <a:chExt cx="2842718" cy="1065211"/>
                </a:xfrm>
              </p:grpSpPr>
              <p:sp>
                <p:nvSpPr>
                  <p:cNvPr id="46" name="AutoShape 49">
                    <a:extLst>
                      <a:ext uri="{FF2B5EF4-FFF2-40B4-BE49-F238E27FC236}">
                        <a16:creationId xmlns:a16="http://schemas.microsoft.com/office/drawing/2014/main" id="{76A77BA8-B2F5-49F0-9492-AEEA057224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397500" y="3112105"/>
                    <a:ext cx="828342" cy="1065211"/>
                  </a:xfrm>
                  <a:prstGeom prst="rightArrow">
                    <a:avLst>
                      <a:gd name="adj1" fmla="val 70389"/>
                      <a:gd name="adj2" fmla="val 68255"/>
                    </a:avLst>
                  </a:prstGeom>
                  <a:solidFill>
                    <a:schemeClr val="tx1">
                      <a:alpha val="6000"/>
                    </a:schemeClr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zh-CN">
                      <a:latin typeface="Calibri" pitchFamily="34" charset="0"/>
                      <a:ea typeface="宋体" charset="-122"/>
                    </a:endParaRPr>
                  </a:p>
                </p:txBody>
              </p:sp>
              <p:sp>
                <p:nvSpPr>
                  <p:cNvPr id="47" name="圆角矩形 47">
                    <a:extLst>
                      <a:ext uri="{FF2B5EF4-FFF2-40B4-BE49-F238E27FC236}">
                        <a16:creationId xmlns:a16="http://schemas.microsoft.com/office/drawing/2014/main" id="{F53028F9-E51E-44F0-BE2C-7C30D7B631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0071" y="3266652"/>
                    <a:ext cx="1980147" cy="756116"/>
                  </a:xfrm>
                  <a:prstGeom prst="roundRect">
                    <a:avLst>
                      <a:gd name="adj" fmla="val 3278"/>
                    </a:avLst>
                  </a:prstGeom>
                  <a:solidFill>
                    <a:schemeClr val="tx1">
                      <a:alpha val="6000"/>
                    </a:schemeClr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latin typeface="Calibri" pitchFamily="34" charset="0"/>
                      <a:ea typeface="宋体" charset="-122"/>
                    </a:endParaRPr>
                  </a:p>
                </p:txBody>
              </p:sp>
            </p:grpSp>
            <p:grpSp>
              <p:nvGrpSpPr>
                <p:cNvPr id="7223" name="组合 41">
                  <a:extLst>
                    <a:ext uri="{FF2B5EF4-FFF2-40B4-BE49-F238E27FC236}">
                      <a16:creationId xmlns:a16="http://schemas.microsoft.com/office/drawing/2014/main" id="{E5390DE4-D46C-42A2-A7FB-0ED06462AE7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871348" y="3266711"/>
                  <a:ext cx="756872" cy="756000"/>
                  <a:chOff x="2759075" y="2003425"/>
                  <a:chExt cx="1376363" cy="1374775"/>
                </a:xfrm>
              </p:grpSpPr>
              <p:sp>
                <p:nvSpPr>
                  <p:cNvPr id="44" name="椭圆 42">
                    <a:extLst>
                      <a:ext uri="{FF2B5EF4-FFF2-40B4-BE49-F238E27FC236}">
                        <a16:creationId xmlns:a16="http://schemas.microsoft.com/office/drawing/2014/main" id="{97056DCD-133A-438F-8173-FF1B9F6C45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59075" y="2003425"/>
                    <a:ext cx="1376363" cy="1374775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rgbClr val="FFC000"/>
                    </a:solidFill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dirty="0">
                      <a:solidFill>
                        <a:srgbClr val="C00000"/>
                      </a:solidFill>
                      <a:latin typeface="Calibri" pitchFamily="34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" name="椭圆 117">
                    <a:extLst>
                      <a:ext uri="{FF2B5EF4-FFF2-40B4-BE49-F238E27FC236}">
                        <a16:creationId xmlns:a16="http://schemas.microsoft.com/office/drawing/2014/main" id="{B091B786-1C41-4A08-BAB6-0E8ED5B1EA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803054" y="2041573"/>
                    <a:ext cx="1176430" cy="1179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FFC000"/>
                    </a:solidFill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dirty="0">
                      <a:latin typeface="Calibri" pitchFamily="34" charset="0"/>
                      <a:ea typeface="微软雅黑" pitchFamily="34" charset="-122"/>
                    </a:endParaRPr>
                  </a:p>
                </p:txBody>
              </p:sp>
            </p:grpSp>
          </p:grpSp>
          <p:sp>
            <p:nvSpPr>
              <p:cNvPr id="7221" name="Rectangle 26">
                <a:extLst>
                  <a:ext uri="{FF2B5EF4-FFF2-40B4-BE49-F238E27FC236}">
                    <a16:creationId xmlns:a16="http://schemas.microsoft.com/office/drawing/2014/main" id="{74914720-2428-48E0-9D3C-D50E3715D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2026" y="2796143"/>
                <a:ext cx="543794" cy="369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latin typeface="Calibri" panose="020F0502020204030204" pitchFamily="34" charset="0"/>
                    <a:ea typeface="微软雅黑" panose="020B0503020204020204" pitchFamily="34" charset="-122"/>
                  </a:rPr>
                  <a:t>Text</a:t>
                </a:r>
              </a:p>
            </p:txBody>
          </p:sp>
        </p:grpSp>
        <p:sp>
          <p:nvSpPr>
            <p:cNvPr id="7219" name="Text Box 18">
              <a:extLst>
                <a:ext uri="{FF2B5EF4-FFF2-40B4-BE49-F238E27FC236}">
                  <a16:creationId xmlns:a16="http://schemas.microsoft.com/office/drawing/2014/main" id="{2DE5A541-A8CA-4669-830D-D8C3C7EEA0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10343" y="2814824"/>
              <a:ext cx="1444695" cy="40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</a:p>
          </p:txBody>
        </p:sp>
      </p:grpSp>
      <p:grpSp>
        <p:nvGrpSpPr>
          <p:cNvPr id="7174" name="组合 66">
            <a:extLst>
              <a:ext uri="{FF2B5EF4-FFF2-40B4-BE49-F238E27FC236}">
                <a16:creationId xmlns:a16="http://schemas.microsoft.com/office/drawing/2014/main" id="{9BD48A74-8D01-4937-B1D1-A7E78A860A61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2511425"/>
            <a:ext cx="2647950" cy="1017588"/>
            <a:chOff x="1214438" y="2469628"/>
            <a:chExt cx="2648248" cy="1012052"/>
          </a:xfrm>
        </p:grpSpPr>
        <p:grpSp>
          <p:nvGrpSpPr>
            <p:cNvPr id="7205" name="组合 15">
              <a:extLst>
                <a:ext uri="{FF2B5EF4-FFF2-40B4-BE49-F238E27FC236}">
                  <a16:creationId xmlns:a16="http://schemas.microsoft.com/office/drawing/2014/main" id="{3E231CB6-0A7B-4EB3-9D51-FBD262C7D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438" y="2469628"/>
              <a:ext cx="2648248" cy="1012052"/>
              <a:chOff x="820118" y="3112105"/>
              <a:chExt cx="2854732" cy="1065211"/>
            </a:xfrm>
          </p:grpSpPr>
          <p:grpSp>
            <p:nvGrpSpPr>
              <p:cNvPr id="7208" name="组合 57">
                <a:extLst>
                  <a:ext uri="{FF2B5EF4-FFF2-40B4-BE49-F238E27FC236}">
                    <a16:creationId xmlns:a16="http://schemas.microsoft.com/office/drawing/2014/main" id="{40FFD4A7-358D-49EE-BB93-9D1DC8A72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0118" y="3112105"/>
                <a:ext cx="2854732" cy="1065211"/>
                <a:chOff x="820118" y="3112105"/>
                <a:chExt cx="2854732" cy="1065211"/>
              </a:xfrm>
            </p:grpSpPr>
            <p:sp>
              <p:nvSpPr>
                <p:cNvPr id="36" name="AutoShape 71">
                  <a:extLst>
                    <a:ext uri="{FF2B5EF4-FFF2-40B4-BE49-F238E27FC236}">
                      <a16:creationId xmlns:a16="http://schemas.microsoft.com/office/drawing/2014/main" id="{FE850016-0B46-4CEA-B74A-F492044A0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6499" y="3112105"/>
                  <a:ext cx="828351" cy="1065211"/>
                </a:xfrm>
                <a:prstGeom prst="rightArrow">
                  <a:avLst>
                    <a:gd name="adj1" fmla="val 70389"/>
                    <a:gd name="adj2" fmla="val 62116"/>
                  </a:avLst>
                </a:prstGeom>
                <a:solidFill>
                  <a:schemeClr val="tx1">
                    <a:alpha val="6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latin typeface="Calibri" pitchFamily="34" charset="0"/>
                    <a:ea typeface="宋体" charset="-122"/>
                  </a:endParaRPr>
                </a:p>
              </p:txBody>
            </p:sp>
            <p:sp>
              <p:nvSpPr>
                <p:cNvPr id="37" name="圆角矩形 21">
                  <a:extLst>
                    <a:ext uri="{FF2B5EF4-FFF2-40B4-BE49-F238E27FC236}">
                      <a16:creationId xmlns:a16="http://schemas.microsoft.com/office/drawing/2014/main" id="{5227F5CE-94B8-4FFA-B634-554C1BC2F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118" y="3266652"/>
                  <a:ext cx="1980171" cy="756116"/>
                </a:xfrm>
                <a:prstGeom prst="roundRect">
                  <a:avLst>
                    <a:gd name="adj" fmla="val 3278"/>
                  </a:avLst>
                </a:prstGeom>
                <a:solidFill>
                  <a:schemeClr val="tx1">
                    <a:alpha val="6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Calibri" pitchFamily="34" charset="0"/>
                    <a:ea typeface="宋体" charset="-122"/>
                  </a:endParaRPr>
                </a:p>
              </p:txBody>
            </p:sp>
          </p:grpSp>
          <p:grpSp>
            <p:nvGrpSpPr>
              <p:cNvPr id="7209" name="组合 24">
                <a:extLst>
                  <a:ext uri="{FF2B5EF4-FFF2-40B4-BE49-F238E27FC236}">
                    <a16:creationId xmlns:a16="http://schemas.microsoft.com/office/drawing/2014/main" id="{422CA28B-9EE3-429E-A6D3-1D1F30A5DBB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445242" y="3266711"/>
                <a:ext cx="756872" cy="756000"/>
                <a:chOff x="2759075" y="2003425"/>
                <a:chExt cx="1376363" cy="1374775"/>
              </a:xfrm>
            </p:grpSpPr>
            <p:sp>
              <p:nvSpPr>
                <p:cNvPr id="34" name="椭圆 18">
                  <a:extLst>
                    <a:ext uri="{FF2B5EF4-FFF2-40B4-BE49-F238E27FC236}">
                      <a16:creationId xmlns:a16="http://schemas.microsoft.com/office/drawing/2014/main" id="{99DDD2A3-513E-4356-98A4-EEB1D70A67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59075" y="2003425"/>
                  <a:ext cx="1376363" cy="1374775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dirty="0">
                    <a:solidFill>
                      <a:srgbClr val="C00000"/>
                    </a:solidFill>
                    <a:latin typeface="Calibri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" name="椭圆 117">
                  <a:extLst>
                    <a:ext uri="{FF2B5EF4-FFF2-40B4-BE49-F238E27FC236}">
                      <a16:creationId xmlns:a16="http://schemas.microsoft.com/office/drawing/2014/main" id="{DA44D253-9E09-4E04-8AD3-91338DB4A3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04053" y="2041573"/>
                  <a:ext cx="1176445" cy="117988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FFC000"/>
                  </a:solidFill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dirty="0">
                    <a:latin typeface="Calibri" pitchFamily="34" charset="0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7206" name="Text Box 18">
              <a:extLst>
                <a:ext uri="{FF2B5EF4-FFF2-40B4-BE49-F238E27FC236}">
                  <a16:creationId xmlns:a16="http://schemas.microsoft.com/office/drawing/2014/main" id="{3AB85DC8-A2A7-459F-A888-A1F7D8B2F50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27244" y="2814824"/>
              <a:ext cx="1458938" cy="40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</a:p>
          </p:txBody>
        </p:sp>
        <p:sp>
          <p:nvSpPr>
            <p:cNvPr id="7207" name="Rectangle 26">
              <a:extLst>
                <a:ext uri="{FF2B5EF4-FFF2-40B4-BE49-F238E27FC236}">
                  <a16:creationId xmlns:a16="http://schemas.microsoft.com/office/drawing/2014/main" id="{612D9E41-6D1F-4C38-B7BF-34605E431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732" y="2796143"/>
              <a:ext cx="543800" cy="36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Calibri" panose="020F0502020204030204" pitchFamily="34" charset="0"/>
                  <a:ea typeface="微软雅黑" panose="020B0503020204020204" pitchFamily="34" charset="-122"/>
                </a:rPr>
                <a:t>Text</a:t>
              </a:r>
            </a:p>
          </p:txBody>
        </p:sp>
      </p:grpSp>
      <p:grpSp>
        <p:nvGrpSpPr>
          <p:cNvPr id="7175" name="组合 65">
            <a:extLst>
              <a:ext uri="{FF2B5EF4-FFF2-40B4-BE49-F238E27FC236}">
                <a16:creationId xmlns:a16="http://schemas.microsoft.com/office/drawing/2014/main" id="{42CB88EF-A56D-44C5-B354-D55B17C18721}"/>
              </a:ext>
            </a:extLst>
          </p:cNvPr>
          <p:cNvGrpSpPr>
            <a:grpSpLocks/>
          </p:cNvGrpSpPr>
          <p:nvPr/>
        </p:nvGrpSpPr>
        <p:grpSpPr bwMode="auto">
          <a:xfrm>
            <a:off x="2001838" y="3516313"/>
            <a:ext cx="2541587" cy="1171575"/>
            <a:chOff x="1901637" y="3479571"/>
            <a:chExt cx="2542375" cy="1163867"/>
          </a:xfrm>
        </p:grpSpPr>
        <p:grpSp>
          <p:nvGrpSpPr>
            <p:cNvPr id="7192" name="组合 22">
              <a:extLst>
                <a:ext uri="{FF2B5EF4-FFF2-40B4-BE49-F238E27FC236}">
                  <a16:creationId xmlns:a16="http://schemas.microsoft.com/office/drawing/2014/main" id="{32557A4D-EC8F-4B98-9DF6-2149930BC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1637" y="3479571"/>
              <a:ext cx="2542375" cy="1163867"/>
              <a:chOff x="1560898" y="4175097"/>
              <a:chExt cx="2740606" cy="1225001"/>
            </a:xfrm>
          </p:grpSpPr>
          <p:grpSp>
            <p:nvGrpSpPr>
              <p:cNvPr id="7195" name="组合 78">
                <a:extLst>
                  <a:ext uri="{FF2B5EF4-FFF2-40B4-BE49-F238E27FC236}">
                    <a16:creationId xmlns:a16="http://schemas.microsoft.com/office/drawing/2014/main" id="{3325C40E-D4E2-4D95-99A6-F9E9B67D2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0898" y="4175097"/>
                <a:ext cx="2740606" cy="1225001"/>
                <a:chOff x="1560898" y="4175097"/>
                <a:chExt cx="2740606" cy="1225001"/>
              </a:xfrm>
            </p:grpSpPr>
            <p:sp>
              <p:nvSpPr>
                <p:cNvPr id="27" name="AutoShape 75">
                  <a:extLst>
                    <a:ext uri="{FF2B5EF4-FFF2-40B4-BE49-F238E27FC236}">
                      <a16:creationId xmlns:a16="http://schemas.microsoft.com/office/drawing/2014/main" id="{4A87B744-2D85-4146-A84D-25EE5EE10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700000">
                  <a:off x="3472988" y="4175097"/>
                  <a:ext cx="828516" cy="1078930"/>
                </a:xfrm>
                <a:prstGeom prst="rightArrow">
                  <a:avLst>
                    <a:gd name="adj1" fmla="val 70389"/>
                    <a:gd name="adj2" fmla="val 65694"/>
                  </a:avLst>
                </a:prstGeom>
                <a:solidFill>
                  <a:schemeClr val="tx1">
                    <a:alpha val="6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latin typeface="Calibri" pitchFamily="34" charset="0"/>
                    <a:ea typeface="宋体" charset="-122"/>
                  </a:endParaRPr>
                </a:p>
              </p:txBody>
            </p:sp>
            <p:sp>
              <p:nvSpPr>
                <p:cNvPr id="28" name="圆角矩形 31">
                  <a:extLst>
                    <a:ext uri="{FF2B5EF4-FFF2-40B4-BE49-F238E27FC236}">
                      <a16:creationId xmlns:a16="http://schemas.microsoft.com/office/drawing/2014/main" id="{D03F8207-68A2-42CA-9DB3-741961676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0898" y="4644846"/>
                  <a:ext cx="1980563" cy="755252"/>
                </a:xfrm>
                <a:prstGeom prst="roundRect">
                  <a:avLst>
                    <a:gd name="adj" fmla="val 3278"/>
                  </a:avLst>
                </a:prstGeom>
                <a:solidFill>
                  <a:schemeClr val="tx1">
                    <a:alpha val="6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Calibri" pitchFamily="34" charset="0"/>
                    <a:ea typeface="宋体" charset="-122"/>
                  </a:endParaRPr>
                </a:p>
              </p:txBody>
            </p:sp>
          </p:grpSp>
          <p:grpSp>
            <p:nvGrpSpPr>
              <p:cNvPr id="7196" name="组合 35">
                <a:extLst>
                  <a:ext uri="{FF2B5EF4-FFF2-40B4-BE49-F238E27FC236}">
                    <a16:creationId xmlns:a16="http://schemas.microsoft.com/office/drawing/2014/main" id="{C8A584A5-B926-4254-947F-95C5A3E826D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86022" y="4644098"/>
                <a:ext cx="756872" cy="756000"/>
                <a:chOff x="2759075" y="2003425"/>
                <a:chExt cx="1376363" cy="1374775"/>
              </a:xfrm>
            </p:grpSpPr>
            <p:sp>
              <p:nvSpPr>
                <p:cNvPr id="25" name="椭圆 26">
                  <a:extLst>
                    <a:ext uri="{FF2B5EF4-FFF2-40B4-BE49-F238E27FC236}">
                      <a16:creationId xmlns:a16="http://schemas.microsoft.com/office/drawing/2014/main" id="{D3D82993-FFD5-4C85-94DE-33D76D45FD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59075" y="2003425"/>
                  <a:ext cx="1376363" cy="1374775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rgbClr val="FFC000"/>
                  </a:solidFill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dirty="0">
                    <a:solidFill>
                      <a:srgbClr val="C00000"/>
                    </a:solidFill>
                    <a:latin typeface="Calibri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6" name="椭圆 117">
                  <a:extLst>
                    <a:ext uri="{FF2B5EF4-FFF2-40B4-BE49-F238E27FC236}">
                      <a16:creationId xmlns:a16="http://schemas.microsoft.com/office/drawing/2014/main" id="{D9B2EDF5-AB0E-4ED7-83B6-A450482BFF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01534" y="2044044"/>
                  <a:ext cx="1179790" cy="1176123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FFC000"/>
                  </a:solidFill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dirty="0">
                    <a:latin typeface="Calibri" pitchFamily="34" charset="0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7193" name="Text Box 18">
              <a:extLst>
                <a:ext uri="{FF2B5EF4-FFF2-40B4-BE49-F238E27FC236}">
                  <a16:creationId xmlns:a16="http://schemas.microsoft.com/office/drawing/2014/main" id="{2344935B-7E28-49E0-9023-0F9E6BD016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3409" y="4123473"/>
              <a:ext cx="1451561" cy="40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</a:p>
          </p:txBody>
        </p:sp>
        <p:sp>
          <p:nvSpPr>
            <p:cNvPr id="7194" name="Rectangle 26">
              <a:extLst>
                <a:ext uri="{FF2B5EF4-FFF2-40B4-BE49-F238E27FC236}">
                  <a16:creationId xmlns:a16="http://schemas.microsoft.com/office/drawing/2014/main" id="{25E2D331-1C9B-414E-BA6C-6FC82EE3A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930" y="4104791"/>
              <a:ext cx="543908" cy="369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Calibri" panose="020F0502020204030204" pitchFamily="34" charset="0"/>
                  <a:ea typeface="微软雅黑" panose="020B0503020204020204" pitchFamily="34" charset="-122"/>
                </a:rPr>
                <a:t>Text</a:t>
              </a:r>
            </a:p>
          </p:txBody>
        </p:sp>
      </p:grpSp>
      <p:grpSp>
        <p:nvGrpSpPr>
          <p:cNvPr id="7176" name="组合 71">
            <a:extLst>
              <a:ext uri="{FF2B5EF4-FFF2-40B4-BE49-F238E27FC236}">
                <a16:creationId xmlns:a16="http://schemas.microsoft.com/office/drawing/2014/main" id="{1387F8DE-CEE4-4977-A795-B4331D74D00A}"/>
              </a:ext>
            </a:extLst>
          </p:cNvPr>
          <p:cNvGrpSpPr>
            <a:grpSpLocks/>
          </p:cNvGrpSpPr>
          <p:nvPr/>
        </p:nvGrpSpPr>
        <p:grpSpPr bwMode="auto">
          <a:xfrm>
            <a:off x="4865688" y="3633788"/>
            <a:ext cx="2633662" cy="1052512"/>
            <a:chOff x="4765720" y="3597619"/>
            <a:chExt cx="2634183" cy="1045820"/>
          </a:xfrm>
        </p:grpSpPr>
        <p:grpSp>
          <p:nvGrpSpPr>
            <p:cNvPr id="7178" name="组合 64">
              <a:extLst>
                <a:ext uri="{FF2B5EF4-FFF2-40B4-BE49-F238E27FC236}">
                  <a16:creationId xmlns:a16="http://schemas.microsoft.com/office/drawing/2014/main" id="{0F0D5D79-D4A9-4831-831C-F8E0016454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5720" y="3597619"/>
              <a:ext cx="2634183" cy="1045820"/>
              <a:chOff x="4765720" y="3597619"/>
              <a:chExt cx="2634183" cy="1045820"/>
            </a:xfrm>
          </p:grpSpPr>
          <p:grpSp>
            <p:nvGrpSpPr>
              <p:cNvPr id="7180" name="组合 32">
                <a:extLst>
                  <a:ext uri="{FF2B5EF4-FFF2-40B4-BE49-F238E27FC236}">
                    <a16:creationId xmlns:a16="http://schemas.microsoft.com/office/drawing/2014/main" id="{C9FF8960-E9B8-48F9-9363-2CC9EBE979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5720" y="3597619"/>
                <a:ext cx="2634183" cy="1045820"/>
                <a:chOff x="4648293" y="4299345"/>
                <a:chExt cx="2839571" cy="1100753"/>
              </a:xfrm>
            </p:grpSpPr>
            <p:grpSp>
              <p:nvGrpSpPr>
                <p:cNvPr id="7182" name="组合 72">
                  <a:extLst>
                    <a:ext uri="{FF2B5EF4-FFF2-40B4-BE49-F238E27FC236}">
                      <a16:creationId xmlns:a16="http://schemas.microsoft.com/office/drawing/2014/main" id="{B4DA1861-839D-4B70-9637-CBE75DD6CB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8293" y="4299345"/>
                  <a:ext cx="2839571" cy="1100753"/>
                  <a:chOff x="4648293" y="4299345"/>
                  <a:chExt cx="2839571" cy="1100753"/>
                </a:xfrm>
              </p:grpSpPr>
              <p:sp>
                <p:nvSpPr>
                  <p:cNvPr id="18" name="AutoShape 69">
                    <a:extLst>
                      <a:ext uri="{FF2B5EF4-FFF2-40B4-BE49-F238E27FC236}">
                        <a16:creationId xmlns:a16="http://schemas.microsoft.com/office/drawing/2014/main" id="{5506583A-AF48-4412-92B3-F20A6ADDF9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00000" flipH="1">
                    <a:off x="4766394" y="4179806"/>
                    <a:ext cx="828422" cy="1065888"/>
                  </a:xfrm>
                  <a:prstGeom prst="rightArrow">
                    <a:avLst>
                      <a:gd name="adj1" fmla="val 70389"/>
                      <a:gd name="adj2" fmla="val 64583"/>
                    </a:avLst>
                  </a:prstGeom>
                  <a:solidFill>
                    <a:schemeClr val="tx1">
                      <a:alpha val="6000"/>
                    </a:schemeClr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zh-CN">
                      <a:latin typeface="Calibri" pitchFamily="34" charset="0"/>
                      <a:ea typeface="宋体" charset="-122"/>
                    </a:endParaRPr>
                  </a:p>
                </p:txBody>
              </p:sp>
              <p:sp>
                <p:nvSpPr>
                  <p:cNvPr id="19" name="圆角矩形 38">
                    <a:extLst>
                      <a:ext uri="{FF2B5EF4-FFF2-40B4-BE49-F238E27FC236}">
                        <a16:creationId xmlns:a16="http://schemas.microsoft.com/office/drawing/2014/main" id="{2492BE0D-859E-4E71-A9D8-6A6EBEE04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07524" y="4643019"/>
                    <a:ext cx="1980340" cy="757079"/>
                  </a:xfrm>
                  <a:prstGeom prst="roundRect">
                    <a:avLst>
                      <a:gd name="adj" fmla="val 3278"/>
                    </a:avLst>
                  </a:prstGeom>
                  <a:solidFill>
                    <a:schemeClr val="tx1">
                      <a:alpha val="6000"/>
                    </a:schemeClr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latin typeface="Calibri" pitchFamily="34" charset="0"/>
                      <a:ea typeface="宋体" charset="-122"/>
                    </a:endParaRPr>
                  </a:p>
                </p:txBody>
              </p:sp>
            </p:grpSp>
            <p:grpSp>
              <p:nvGrpSpPr>
                <p:cNvPr id="7183" name="组合 38">
                  <a:extLst>
                    <a:ext uri="{FF2B5EF4-FFF2-40B4-BE49-F238E27FC236}">
                      <a16:creationId xmlns:a16="http://schemas.microsoft.com/office/drawing/2014/main" id="{8D25AE2B-99F6-4E32-9894-0B335A4BA8C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107419" y="4644098"/>
                  <a:ext cx="756872" cy="756000"/>
                  <a:chOff x="2759075" y="2003425"/>
                  <a:chExt cx="1376363" cy="1374775"/>
                </a:xfrm>
              </p:grpSpPr>
              <p:sp>
                <p:nvSpPr>
                  <p:cNvPr id="16" name="椭圆 35">
                    <a:extLst>
                      <a:ext uri="{FF2B5EF4-FFF2-40B4-BE49-F238E27FC236}">
                        <a16:creationId xmlns:a16="http://schemas.microsoft.com/office/drawing/2014/main" id="{70DDDEC8-995D-4074-A5A3-CE5183C5BB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59075" y="2003425"/>
                    <a:ext cx="1376363" cy="1374775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rgbClr val="FFC000"/>
                    </a:solidFill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dirty="0">
                      <a:solidFill>
                        <a:srgbClr val="C00000"/>
                      </a:solidFill>
                      <a:latin typeface="Calibri" pitchFamily="34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7" name="椭圆 117">
                    <a:extLst>
                      <a:ext uri="{FF2B5EF4-FFF2-40B4-BE49-F238E27FC236}">
                        <a16:creationId xmlns:a16="http://schemas.microsoft.com/office/drawing/2014/main" id="{912FFC67-1867-4E4D-A478-2BABDA61FD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803089" y="2041418"/>
                    <a:ext cx="1176219" cy="11787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FFC000"/>
                    </a:solidFill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dirty="0">
                      <a:latin typeface="Calibri" pitchFamily="34" charset="0"/>
                      <a:ea typeface="微软雅黑" pitchFamily="34" charset="-122"/>
                    </a:endParaRPr>
                  </a:p>
                </p:txBody>
              </p:sp>
            </p:grpSp>
          </p:grpSp>
          <p:sp>
            <p:nvSpPr>
              <p:cNvPr id="7181" name="Rectangle 26">
                <a:extLst>
                  <a:ext uri="{FF2B5EF4-FFF2-40B4-BE49-F238E27FC236}">
                    <a16:creationId xmlns:a16="http://schemas.microsoft.com/office/drawing/2014/main" id="{5EE85007-E1C4-491E-A492-02A0019DE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351" y="4104792"/>
                <a:ext cx="543695" cy="369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latin typeface="Calibri" panose="020F0502020204030204" pitchFamily="34" charset="0"/>
                    <a:ea typeface="微软雅黑" panose="020B0503020204020204" pitchFamily="34" charset="-122"/>
                  </a:rPr>
                  <a:t>Text</a:t>
                </a:r>
              </a:p>
            </p:txBody>
          </p:sp>
        </p:grpSp>
        <p:sp>
          <p:nvSpPr>
            <p:cNvPr id="7179" name="Text Box 18">
              <a:extLst>
                <a:ext uri="{FF2B5EF4-FFF2-40B4-BE49-F238E27FC236}">
                  <a16:creationId xmlns:a16="http://schemas.microsoft.com/office/drawing/2014/main" id="{C11FF773-8994-4392-9EBC-73C14BC86D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44128" y="4123473"/>
              <a:ext cx="1513954" cy="40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</a:p>
          </p:txBody>
        </p:sp>
      </p:grpSp>
      <p:sp>
        <p:nvSpPr>
          <p:cNvPr id="7177" name="TextBox 4">
            <a:extLst>
              <a:ext uri="{FF2B5EF4-FFF2-40B4-BE49-F238E27FC236}">
                <a16:creationId xmlns:a16="http://schemas.microsoft.com/office/drawing/2014/main" id="{2D0EB65C-4A2D-4355-8053-BE69E720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36513"/>
            <a:ext cx="3713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8">
            <a:extLst>
              <a:ext uri="{FF2B5EF4-FFF2-40B4-BE49-F238E27FC236}">
                <a16:creationId xmlns:a16="http://schemas.microsoft.com/office/drawing/2014/main" id="{32F27F4C-E874-4CB9-B9AB-7D41E8013C19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1425575"/>
            <a:ext cx="7408863" cy="3640138"/>
            <a:chOff x="949325" y="2066925"/>
            <a:chExt cx="7408863" cy="3833813"/>
          </a:xfrm>
        </p:grpSpPr>
        <p:grpSp>
          <p:nvGrpSpPr>
            <p:cNvPr id="8205" name="组合 35">
              <a:extLst>
                <a:ext uri="{FF2B5EF4-FFF2-40B4-BE49-F238E27FC236}">
                  <a16:creationId xmlns:a16="http://schemas.microsoft.com/office/drawing/2014/main" id="{474CBDDA-666E-43A6-9F61-1A024E94E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325" y="2066925"/>
              <a:ext cx="7408863" cy="3833813"/>
              <a:chOff x="649288" y="1274932"/>
              <a:chExt cx="7826375" cy="3749505"/>
            </a:xfrm>
          </p:grpSpPr>
          <p:sp>
            <p:nvSpPr>
              <p:cNvPr id="37" name="AutoShape 5">
                <a:extLst>
                  <a:ext uri="{FF2B5EF4-FFF2-40B4-BE49-F238E27FC236}">
                    <a16:creationId xmlns:a16="http://schemas.microsoft.com/office/drawing/2014/main" id="{F574FBBA-7CB8-4CE2-B700-998F93991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8" y="1274932"/>
                <a:ext cx="7826375" cy="3749505"/>
              </a:xfrm>
              <a:prstGeom prst="roundRect">
                <a:avLst>
                  <a:gd name="adj" fmla="val 3231"/>
                </a:avLst>
              </a:prstGeom>
              <a:noFill/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algn="ctr">
                  <a:lnSpc>
                    <a:spcPct val="140000"/>
                  </a:lnSpc>
                  <a:buClr>
                    <a:schemeClr val="bg1"/>
                  </a:buClr>
                  <a:defRPr/>
                </a:pPr>
                <a:endParaRPr lang="zh-CN" altLang="en-US" sz="8800" b="1">
                  <a:solidFill>
                    <a:srgbClr val="FFFF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8233" name="Rectangle 9">
                <a:extLst>
                  <a:ext uri="{FF2B5EF4-FFF2-40B4-BE49-F238E27FC236}">
                    <a16:creationId xmlns:a16="http://schemas.microsoft.com/office/drawing/2014/main" id="{9FF5B0CA-C208-4369-B3B0-A8563A3BE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875" y="1387474"/>
                <a:ext cx="7569200" cy="3524250"/>
              </a:xfrm>
              <a:prstGeom prst="roundRect">
                <a:avLst>
                  <a:gd name="adj" fmla="val 3486"/>
                </a:avLst>
              </a:prstGeom>
              <a:solidFill>
                <a:schemeClr val="tx1">
                  <a:alpha val="1098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206" name="组合 36">
              <a:extLst>
                <a:ext uri="{FF2B5EF4-FFF2-40B4-BE49-F238E27FC236}">
                  <a16:creationId xmlns:a16="http://schemas.microsoft.com/office/drawing/2014/main" id="{4B5AD3E9-518B-4708-8BCB-522142CFF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6124" y="2704666"/>
              <a:ext cx="6475616" cy="2933580"/>
              <a:chOff x="1100138" y="1898650"/>
              <a:chExt cx="6840537" cy="2869068"/>
            </a:xfrm>
          </p:grpSpPr>
          <p:sp>
            <p:nvSpPr>
              <p:cNvPr id="8207" name="Line 11">
                <a:extLst>
                  <a:ext uri="{FF2B5EF4-FFF2-40B4-BE49-F238E27FC236}">
                    <a16:creationId xmlns:a16="http://schemas.microsoft.com/office/drawing/2014/main" id="{9C3B3F81-181F-46A0-AE2F-0460E11E6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8763" y="2319338"/>
                <a:ext cx="1587" cy="20399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8" name="Line 12">
                <a:extLst>
                  <a:ext uri="{FF2B5EF4-FFF2-40B4-BE49-F238E27FC236}">
                    <a16:creationId xmlns:a16="http://schemas.microsoft.com/office/drawing/2014/main" id="{E5633074-1D6A-4D83-AC50-3253E68A7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2950" y="2319338"/>
                <a:ext cx="1588" cy="20399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9" name="Line 13">
                <a:extLst>
                  <a:ext uri="{FF2B5EF4-FFF2-40B4-BE49-F238E27FC236}">
                    <a16:creationId xmlns:a16="http://schemas.microsoft.com/office/drawing/2014/main" id="{299810FD-B6A2-4B34-9658-AC56457DA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6025" y="2319338"/>
                <a:ext cx="3175" cy="20399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Text Box 56">
                <a:extLst>
                  <a:ext uri="{FF2B5EF4-FFF2-40B4-BE49-F238E27FC236}">
                    <a16:creationId xmlns:a16="http://schemas.microsoft.com/office/drawing/2014/main" id="{5CB30FD4-F975-48D6-BEFC-A4D1DDE948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4290" y="4406333"/>
                <a:ext cx="954191" cy="361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Add text</a:t>
                </a:r>
              </a:p>
            </p:txBody>
          </p:sp>
          <p:sp>
            <p:nvSpPr>
              <p:cNvPr id="12" name="Text Box 57">
                <a:extLst>
                  <a:ext uri="{FF2B5EF4-FFF2-40B4-BE49-F238E27FC236}">
                    <a16:creationId xmlns:a16="http://schemas.microsoft.com/office/drawing/2014/main" id="{CAACDD25-44A7-402F-9608-5BBC4806D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715" y="4406333"/>
                <a:ext cx="954190" cy="361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Add text</a:t>
                </a:r>
              </a:p>
            </p:txBody>
          </p:sp>
          <p:sp>
            <p:nvSpPr>
              <p:cNvPr id="13" name="Text Box 58">
                <a:extLst>
                  <a:ext uri="{FF2B5EF4-FFF2-40B4-BE49-F238E27FC236}">
                    <a16:creationId xmlns:a16="http://schemas.microsoft.com/office/drawing/2014/main" id="{0DEF7D70-1DD8-4956-94B8-2CB29271EA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2492" y="4406333"/>
                <a:ext cx="954191" cy="361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Add text</a:t>
                </a:r>
              </a:p>
            </p:txBody>
          </p:sp>
          <p:sp>
            <p:nvSpPr>
              <p:cNvPr id="14" name="Text Box 59">
                <a:extLst>
                  <a:ext uri="{FF2B5EF4-FFF2-40B4-BE49-F238E27FC236}">
                    <a16:creationId xmlns:a16="http://schemas.microsoft.com/office/drawing/2014/main" id="{DD7BBF27-B0E6-4C19-8922-D9D5159396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4978" y="4406333"/>
                <a:ext cx="954190" cy="361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Add text</a:t>
                </a:r>
              </a:p>
            </p:txBody>
          </p:sp>
          <p:sp>
            <p:nvSpPr>
              <p:cNvPr id="8214" name="AutoShape 25">
                <a:extLst>
                  <a:ext uri="{FF2B5EF4-FFF2-40B4-BE49-F238E27FC236}">
                    <a16:creationId xmlns:a16="http://schemas.microsoft.com/office/drawing/2014/main" id="{3C5BDB64-D416-493D-843D-38BAF6F32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013" y="4236273"/>
                <a:ext cx="506442" cy="127545"/>
              </a:xfrm>
              <a:prstGeom prst="rect">
                <a:avLst/>
              </a:prstGeom>
              <a:solidFill>
                <a:srgbClr val="FFFF00">
                  <a:alpha val="47058"/>
                </a:srgbClr>
              </a:solidFill>
              <a:ln w="127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215" name="AutoShape 26">
                <a:extLst>
                  <a:ext uri="{FF2B5EF4-FFF2-40B4-BE49-F238E27FC236}">
                    <a16:creationId xmlns:a16="http://schemas.microsoft.com/office/drawing/2014/main" id="{D6F7E8FB-7A43-47A8-B5CF-337928A00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406" y="3940302"/>
                <a:ext cx="503088" cy="423516"/>
              </a:xfrm>
              <a:prstGeom prst="rect">
                <a:avLst/>
              </a:prstGeom>
              <a:solidFill>
                <a:srgbClr val="FFFF00">
                  <a:alpha val="47058"/>
                </a:srgbClr>
              </a:solidFill>
              <a:ln w="127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216" name="AutoShape 27">
                <a:extLst>
                  <a:ext uri="{FF2B5EF4-FFF2-40B4-BE49-F238E27FC236}">
                    <a16:creationId xmlns:a16="http://schemas.microsoft.com/office/drawing/2014/main" id="{062D6F17-BDCE-48C3-A26B-00BC1FB89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0507" y="3526598"/>
                <a:ext cx="506442" cy="837220"/>
              </a:xfrm>
              <a:prstGeom prst="rect">
                <a:avLst/>
              </a:prstGeom>
              <a:solidFill>
                <a:srgbClr val="FFFF00">
                  <a:alpha val="47058"/>
                </a:srgbClr>
              </a:solidFill>
              <a:ln w="127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217" name="AutoShape 28">
                <a:extLst>
                  <a:ext uri="{FF2B5EF4-FFF2-40B4-BE49-F238E27FC236}">
                    <a16:creationId xmlns:a16="http://schemas.microsoft.com/office/drawing/2014/main" id="{B6E9C52E-8575-4FAB-BF67-15ADA873B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4546" y="3400687"/>
                <a:ext cx="504765" cy="963131"/>
              </a:xfrm>
              <a:prstGeom prst="rect">
                <a:avLst/>
              </a:prstGeom>
              <a:solidFill>
                <a:srgbClr val="FFFF00">
                  <a:alpha val="47058"/>
                </a:srgbClr>
              </a:solidFill>
              <a:ln w="127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219" name="AutoShape 29">
                <a:extLst>
                  <a:ext uri="{FF2B5EF4-FFF2-40B4-BE49-F238E27FC236}">
                    <a16:creationId xmlns:a16="http://schemas.microsoft.com/office/drawing/2014/main" id="{DD16DD98-FDD7-4D46-B764-46EC12A4C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5455" y="3317293"/>
                <a:ext cx="493026" cy="1046525"/>
              </a:xfrm>
              <a:prstGeom prst="rect">
                <a:avLst/>
              </a:prstGeom>
              <a:solidFill>
                <a:srgbClr val="7345A1">
                  <a:alpha val="70000"/>
                </a:srgbClr>
              </a:solidFill>
              <a:ln w="12700" algn="ctr">
                <a:solidFill>
                  <a:srgbClr val="381D3F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20" name="AutoShape 30">
                <a:extLst>
                  <a:ext uri="{FF2B5EF4-FFF2-40B4-BE49-F238E27FC236}">
                    <a16:creationId xmlns:a16="http://schemas.microsoft.com/office/drawing/2014/main" id="{17939B92-5A9B-49C2-8008-D2486D3EE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9494" y="3482447"/>
                <a:ext cx="506442" cy="881371"/>
              </a:xfrm>
              <a:prstGeom prst="rect">
                <a:avLst/>
              </a:prstGeom>
              <a:solidFill>
                <a:srgbClr val="7345A1">
                  <a:alpha val="70000"/>
                </a:srgbClr>
              </a:solidFill>
              <a:ln w="12700" algn="ctr">
                <a:solidFill>
                  <a:srgbClr val="381D3F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21" name="AutoShape 31">
                <a:extLst>
                  <a:ext uri="{FF2B5EF4-FFF2-40B4-BE49-F238E27FC236}">
                    <a16:creationId xmlns:a16="http://schemas.microsoft.com/office/drawing/2014/main" id="{FF6F20A5-3A16-4BD5-9CDC-E2C173FE8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6949" y="2975537"/>
                <a:ext cx="491349" cy="1388281"/>
              </a:xfrm>
              <a:prstGeom prst="rect">
                <a:avLst/>
              </a:prstGeom>
              <a:solidFill>
                <a:srgbClr val="7345A1">
                  <a:alpha val="70000"/>
                </a:srgbClr>
              </a:solidFill>
              <a:ln w="12700" algn="ctr">
                <a:solidFill>
                  <a:srgbClr val="381D3F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22" name="AutoShape 32">
                <a:extLst>
                  <a:ext uri="{FF2B5EF4-FFF2-40B4-BE49-F238E27FC236}">
                    <a16:creationId xmlns:a16="http://schemas.microsoft.com/office/drawing/2014/main" id="{EA315128-5B21-4B89-B67D-38F0727AE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9310" y="3228992"/>
                <a:ext cx="494704" cy="1134826"/>
              </a:xfrm>
              <a:prstGeom prst="rect">
                <a:avLst/>
              </a:prstGeom>
              <a:solidFill>
                <a:srgbClr val="7345A1">
                  <a:alpha val="70000"/>
                </a:srgbClr>
              </a:solidFill>
              <a:ln w="12700" algn="ctr">
                <a:solidFill>
                  <a:srgbClr val="381D3F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Text Box 56">
                <a:extLst>
                  <a:ext uri="{FF2B5EF4-FFF2-40B4-BE49-F238E27FC236}">
                    <a16:creationId xmlns:a16="http://schemas.microsoft.com/office/drawing/2014/main" id="{C14445F5-E138-495D-9A09-E4C7F1D7F1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1916" y="3037674"/>
                <a:ext cx="575197" cy="36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Text</a:t>
                </a:r>
              </a:p>
            </p:txBody>
          </p:sp>
          <p:sp>
            <p:nvSpPr>
              <p:cNvPr id="24" name="Text Box 56">
                <a:extLst>
                  <a:ext uri="{FF2B5EF4-FFF2-40B4-BE49-F238E27FC236}">
                    <a16:creationId xmlns:a16="http://schemas.microsoft.com/office/drawing/2014/main" id="{4414D7F1-85AF-4A96-AC7D-91DC2A347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212" y="3959924"/>
                <a:ext cx="575198" cy="359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Text</a:t>
                </a:r>
              </a:p>
            </p:txBody>
          </p:sp>
          <p:sp>
            <p:nvSpPr>
              <p:cNvPr id="25" name="Text Box 56">
                <a:extLst>
                  <a:ext uri="{FF2B5EF4-FFF2-40B4-BE49-F238E27FC236}">
                    <a16:creationId xmlns:a16="http://schemas.microsoft.com/office/drawing/2014/main" id="{FC83D837-86E5-43CF-BC74-56858A482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5090" y="3188112"/>
                <a:ext cx="845188" cy="36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Text</a:t>
                </a:r>
              </a:p>
            </p:txBody>
          </p:sp>
          <p:sp>
            <p:nvSpPr>
              <p:cNvPr id="26" name="Text Box 56">
                <a:extLst>
                  <a:ext uri="{FF2B5EF4-FFF2-40B4-BE49-F238E27FC236}">
                    <a16:creationId xmlns:a16="http://schemas.microsoft.com/office/drawing/2014/main" id="{D23C8AFB-2C6D-436C-BEB6-2BD8FD1C7A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7897" y="3655778"/>
                <a:ext cx="575198" cy="36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Text</a:t>
                </a:r>
              </a:p>
            </p:txBody>
          </p:sp>
          <p:sp>
            <p:nvSpPr>
              <p:cNvPr id="27" name="Text Box 56">
                <a:extLst>
                  <a:ext uri="{FF2B5EF4-FFF2-40B4-BE49-F238E27FC236}">
                    <a16:creationId xmlns:a16="http://schemas.microsoft.com/office/drawing/2014/main" id="{933AC7DF-0445-4C30-ACE3-ECC1C03AF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6207" y="2659944"/>
                <a:ext cx="764694" cy="361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Text</a:t>
                </a:r>
              </a:p>
            </p:txBody>
          </p:sp>
          <p:sp>
            <p:nvSpPr>
              <p:cNvPr id="28" name="Text Box 56">
                <a:extLst>
                  <a:ext uri="{FF2B5EF4-FFF2-40B4-BE49-F238E27FC236}">
                    <a16:creationId xmlns:a16="http://schemas.microsoft.com/office/drawing/2014/main" id="{4A3853FE-B64D-44A5-BB87-0DB9847F7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906" y="3243709"/>
                <a:ext cx="575197" cy="36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Text</a:t>
                </a:r>
              </a:p>
            </p:txBody>
          </p:sp>
          <p:sp>
            <p:nvSpPr>
              <p:cNvPr id="29" name="Text Box 56">
                <a:extLst>
                  <a:ext uri="{FF2B5EF4-FFF2-40B4-BE49-F238E27FC236}">
                    <a16:creationId xmlns:a16="http://schemas.microsoft.com/office/drawing/2014/main" id="{E92B6B9E-2DBA-4407-A2AD-1C77D7D3F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7448" y="2962455"/>
                <a:ext cx="659045" cy="36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Text</a:t>
                </a:r>
              </a:p>
            </p:txBody>
          </p:sp>
          <p:sp>
            <p:nvSpPr>
              <p:cNvPr id="30" name="Text Box 56">
                <a:extLst>
                  <a:ext uri="{FF2B5EF4-FFF2-40B4-BE49-F238E27FC236}">
                    <a16:creationId xmlns:a16="http://schemas.microsoft.com/office/drawing/2014/main" id="{D7CF5037-F62F-445D-B403-95E47CEC3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9329" y="3117799"/>
                <a:ext cx="575198" cy="361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latin typeface="+mn-lt"/>
                    <a:ea typeface="微软雅黑" pitchFamily="34" charset="-122"/>
                  </a:rPr>
                  <a:t>Text</a:t>
                </a:r>
              </a:p>
            </p:txBody>
          </p:sp>
          <p:sp>
            <p:nvSpPr>
              <p:cNvPr id="8230" name="Line 8">
                <a:extLst>
                  <a:ext uri="{FF2B5EF4-FFF2-40B4-BE49-F238E27FC236}">
                    <a16:creationId xmlns:a16="http://schemas.microsoft.com/office/drawing/2014/main" id="{92604B9C-F54E-4BE7-839E-DA126D2A0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9663" y="1898650"/>
                <a:ext cx="0" cy="24606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1" name="Line 8">
                <a:extLst>
                  <a:ext uri="{FF2B5EF4-FFF2-40B4-BE49-F238E27FC236}">
                    <a16:creationId xmlns:a16="http://schemas.microsoft.com/office/drawing/2014/main" id="{8C64F16D-AD77-4033-BE3F-5530FF2C5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20407" y="939006"/>
                <a:ext cx="0" cy="684053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195" name="组合 34">
            <a:extLst>
              <a:ext uri="{FF2B5EF4-FFF2-40B4-BE49-F238E27FC236}">
                <a16:creationId xmlns:a16="http://schemas.microsoft.com/office/drawing/2014/main" id="{EC310DDC-8619-44E8-A76F-BDB9AB6B45FB}"/>
              </a:ext>
            </a:extLst>
          </p:cNvPr>
          <p:cNvGrpSpPr>
            <a:grpSpLocks/>
          </p:cNvGrpSpPr>
          <p:nvPr/>
        </p:nvGrpSpPr>
        <p:grpSpPr bwMode="auto">
          <a:xfrm>
            <a:off x="1627188" y="1192213"/>
            <a:ext cx="6100762" cy="574675"/>
            <a:chOff x="1365250" y="1000125"/>
            <a:chExt cx="6445250" cy="548948"/>
          </a:xfrm>
        </p:grpSpPr>
        <p:grpSp>
          <p:nvGrpSpPr>
            <p:cNvPr id="8197" name="组合 53">
              <a:extLst>
                <a:ext uri="{FF2B5EF4-FFF2-40B4-BE49-F238E27FC236}">
                  <a16:creationId xmlns:a16="http://schemas.microsoft.com/office/drawing/2014/main" id="{0A8082C1-D94A-4FF9-B20D-1169A4A9D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5250" y="1000125"/>
              <a:ext cx="6445250" cy="541337"/>
              <a:chOff x="1465263" y="1820863"/>
              <a:chExt cx="4762541" cy="719137"/>
            </a:xfrm>
          </p:grpSpPr>
          <p:sp>
            <p:nvSpPr>
              <p:cNvPr id="35" name="AutoShape 3">
                <a:extLst>
                  <a:ext uri="{FF2B5EF4-FFF2-40B4-BE49-F238E27FC236}">
                    <a16:creationId xmlns:a16="http://schemas.microsoft.com/office/drawing/2014/main" id="{29ADFBAF-AAED-494A-BF68-6CBD0D572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1820863"/>
                <a:ext cx="4762541" cy="719137"/>
              </a:xfrm>
              <a:prstGeom prst="roundRect">
                <a:avLst>
                  <a:gd name="adj" fmla="val 16667"/>
                </a:avLst>
              </a:prstGeom>
              <a:solidFill>
                <a:srgbClr val="7345A1"/>
              </a:solidFill>
              <a:ln w="9525" algn="ctr">
                <a:solidFill>
                  <a:srgbClr val="381D3F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b="1" dirty="0">
                  <a:solidFill>
                    <a:srgbClr val="C00000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36" name="AutoShape 3">
                <a:extLst>
                  <a:ext uri="{FF2B5EF4-FFF2-40B4-BE49-F238E27FC236}">
                    <a16:creationId xmlns:a16="http://schemas.microsoft.com/office/drawing/2014/main" id="{38040231-DC8C-4533-AF46-5DF3F906E2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5337" y="1930176"/>
                <a:ext cx="4760791" cy="50119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rgbClr val="381D3F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b="1" dirty="0">
                  <a:latin typeface="Calibri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8198" name="Rectangle 13">
              <a:extLst>
                <a:ext uri="{FF2B5EF4-FFF2-40B4-BE49-F238E27FC236}">
                  <a16:creationId xmlns:a16="http://schemas.microsoft.com/office/drawing/2014/main" id="{601DF285-FAED-44B7-9F21-956BD9D87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63" y="1079500"/>
              <a:ext cx="1820676" cy="46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sp>
        <p:nvSpPr>
          <p:cNvPr id="8196" name="TextBox 4">
            <a:extLst>
              <a:ext uri="{FF2B5EF4-FFF2-40B4-BE49-F238E27FC236}">
                <a16:creationId xmlns:a16="http://schemas.microsoft.com/office/drawing/2014/main" id="{2DC0FB84-AE14-4CC0-A76C-B94E48E56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6513"/>
            <a:ext cx="30559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>
            <a:extLst>
              <a:ext uri="{FF2B5EF4-FFF2-40B4-BE49-F238E27FC236}">
                <a16:creationId xmlns:a16="http://schemas.microsoft.com/office/drawing/2014/main" id="{8C4DCDA0-C576-48B0-97FC-5125578A1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257" y="1743964"/>
            <a:ext cx="3414486" cy="245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your content.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your content.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your content.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your content.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your content.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2" name="Picture 6" descr="C:\Documents and Settings\Administrator\My Documents\My Pictures\1018410_153103002_2.jpg">
            <a:extLst>
              <a:ext uri="{FF2B5EF4-FFF2-40B4-BE49-F238E27FC236}">
                <a16:creationId xmlns:a16="http://schemas.microsoft.com/office/drawing/2014/main" id="{06868BD3-E894-4254-8012-4FBB302B4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5241"/>
          <a:stretch>
            <a:fillRect/>
          </a:stretch>
        </p:blipFill>
        <p:spPr bwMode="auto">
          <a:xfrm>
            <a:off x="1637174" y="1057275"/>
            <a:ext cx="32015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TextBox 4">
            <a:extLst>
              <a:ext uri="{FF2B5EF4-FFF2-40B4-BE49-F238E27FC236}">
                <a16:creationId xmlns:a16="http://schemas.microsoft.com/office/drawing/2014/main" id="{C8F828E8-DC69-458A-902D-56E6840FC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6513"/>
            <a:ext cx="3618819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4">
            <a:extLst>
              <a:ext uri="{FF2B5EF4-FFF2-40B4-BE49-F238E27FC236}">
                <a16:creationId xmlns:a16="http://schemas.microsoft.com/office/drawing/2014/main" id="{C8F828E8-DC69-458A-902D-56E6840FC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6513"/>
            <a:ext cx="3618819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pic>
        <p:nvPicPr>
          <p:cNvPr id="5" name="图片 4" descr="logo">
            <a:hlinkClick r:id="rId2" action="ppaction://hlinkfile"/>
            <a:extLst>
              <a:ext uri="{FF2B5EF4-FFF2-40B4-BE49-F238E27FC236}">
                <a16:creationId xmlns:a16="http://schemas.microsoft.com/office/drawing/2014/main" id="{FE7C46EC-33B9-4965-8972-26FDFD9A6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6" y="569460"/>
            <a:ext cx="3023054" cy="69753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550162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E:\amy项目\模板\商务\3\3.png">
            <a:extLst>
              <a:ext uri="{FF2B5EF4-FFF2-40B4-BE49-F238E27FC236}">
                <a16:creationId xmlns:a16="http://schemas.microsoft.com/office/drawing/2014/main" id="{FA043927-A09A-4C76-A51D-377B7061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6">
            <a:extLst>
              <a:ext uri="{FF2B5EF4-FFF2-40B4-BE49-F238E27FC236}">
                <a16:creationId xmlns:a16="http://schemas.microsoft.com/office/drawing/2014/main" id="{C7D53C0B-5FD7-4D16-B8A1-89E49224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3" y="1343025"/>
            <a:ext cx="3546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6000" b="1">
                <a:solidFill>
                  <a:srgbClr val="381D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6000" b="1">
              <a:solidFill>
                <a:srgbClr val="381D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181</Words>
  <Application>Microsoft Office PowerPoint</Application>
  <PresentationFormat>全屏显示(16:10)</PresentationFormat>
  <Paragraphs>51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微软雅黑</vt:lpstr>
      <vt:lpstr>时尚中黑简体</vt:lpstr>
      <vt:lpstr>Calibri</vt:lpstr>
      <vt:lpstr>Arial</vt:lpstr>
      <vt:lpstr>Times New Roman</vt:lpstr>
      <vt:lpstr>等线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39</cp:revision>
  <dcterms:created xsi:type="dcterms:W3CDTF">2009-07-30T08:32:55Z</dcterms:created>
  <dcterms:modified xsi:type="dcterms:W3CDTF">2019-11-27T08:17:40Z</dcterms:modified>
</cp:coreProperties>
</file>